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453" r:id="rId3"/>
    <p:sldId id="456" r:id="rId4"/>
    <p:sldId id="457" r:id="rId5"/>
    <p:sldId id="458" r:id="rId6"/>
    <p:sldId id="459" r:id="rId7"/>
    <p:sldId id="460" r:id="rId8"/>
    <p:sldId id="461" r:id="rId9"/>
    <p:sldId id="462" r:id="rId10"/>
    <p:sldId id="411" r:id="rId11"/>
    <p:sldId id="470" r:id="rId12"/>
    <p:sldId id="420" r:id="rId13"/>
    <p:sldId id="421" r:id="rId14"/>
    <p:sldId id="422" r:id="rId15"/>
    <p:sldId id="423" r:id="rId16"/>
    <p:sldId id="333" r:id="rId17"/>
    <p:sldId id="463" r:id="rId18"/>
    <p:sldId id="464" r:id="rId19"/>
    <p:sldId id="465" r:id="rId20"/>
    <p:sldId id="466" r:id="rId21"/>
    <p:sldId id="467" r:id="rId22"/>
    <p:sldId id="468" r:id="rId23"/>
    <p:sldId id="498" r:id="rId24"/>
    <p:sldId id="499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8" r:id="rId37"/>
    <p:sldId id="484" r:id="rId38"/>
    <p:sldId id="485" r:id="rId39"/>
    <p:sldId id="486" r:id="rId40"/>
    <p:sldId id="487" r:id="rId41"/>
    <p:sldId id="491" r:id="rId42"/>
    <p:sldId id="504" r:id="rId43"/>
    <p:sldId id="490" r:id="rId44"/>
    <p:sldId id="501" r:id="rId45"/>
    <p:sldId id="502" r:id="rId46"/>
    <p:sldId id="500" r:id="rId47"/>
    <p:sldId id="505" r:id="rId48"/>
    <p:sldId id="506" r:id="rId49"/>
    <p:sldId id="489" r:id="rId50"/>
    <p:sldId id="492" r:id="rId51"/>
    <p:sldId id="493" r:id="rId52"/>
    <p:sldId id="494" r:id="rId53"/>
    <p:sldId id="507" r:id="rId54"/>
    <p:sldId id="469" r:id="rId55"/>
    <p:sldId id="495" r:id="rId56"/>
    <p:sldId id="442" r:id="rId57"/>
    <p:sldId id="32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CC0099"/>
    <a:srgbClr val="9C6742"/>
    <a:srgbClr val="EE843C"/>
    <a:srgbClr val="843C0C"/>
    <a:srgbClr val="BD13B5"/>
    <a:srgbClr val="5FE8D6"/>
    <a:srgbClr val="CAF7F1"/>
    <a:srgbClr val="68A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7" autoAdjust="0"/>
    <p:restoredTop sz="94892" autoAdjust="0"/>
  </p:normalViewPr>
  <p:slideViewPr>
    <p:cSldViewPr snapToGrid="0">
      <p:cViewPr varScale="1">
        <p:scale>
          <a:sx n="159" d="100"/>
          <a:sy n="159" d="100"/>
        </p:scale>
        <p:origin x="57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4FBE9-37BB-4D80-832D-6DBC0F3A82B2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ED3C3-41D1-4579-9F5F-3618FB65D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3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58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Hence, unlike many problems stop when encounter negative cycles, we explore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5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Hence, unlike many problems stop when encounter negative cycles, we explore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everything is a reduction to this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everything is a reduction to this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2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7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51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67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80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06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46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3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78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3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76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66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88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1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53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36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33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94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60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55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580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009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1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6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93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818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209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6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7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4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7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not symmetric single source != single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ED3C3-41D1-4579-9F5F-3618FB65D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2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E351-57F1-43E1-94A8-F1BA642F2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3D1CA-35EE-4F20-8D38-11F0091CA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D7315-BEFD-4C9B-8A82-760F67D5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3F0D0-F38D-4F5A-9A33-69B53ABB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2CD51-AF72-4BA0-9ACE-CBF6E977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370C-CEE8-4217-BC8D-C3CFD109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84481-4398-4037-A007-F35ED4701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4D852-33F4-4BC1-8DCE-FF3D91A4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70484-3586-42EB-BBDD-2DC7BABC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5C855-85F6-47A4-A4CC-C4A9B174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8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36490-8840-4E20-AD73-1AC835708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482B9-8CB9-4373-B235-D6B67F31E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9158F-9555-4F21-A484-08DC763A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A0AF9-A948-412A-8307-ECE3BFC0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9DCBA-C4C7-41CA-A442-3394BC58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1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DB07-FD09-4AFB-B0D1-E011BFD0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2A5F2-AB10-4480-ADA3-4D79FD54A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F4212-720D-4FFA-A055-AD3109C4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8BFC-DEE3-431D-A19F-A02C0795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C4B98-C05D-4A8B-BE91-36ACBA7A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0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2AE4-7842-4B2B-B13D-E63F16D6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15595-A480-4557-80A1-06E1F8079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43333-9BD1-45E4-B15A-E6A2C768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3BAC3-0810-4C75-B856-5E288249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5F9F-0FD0-42AC-B434-09993CD9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9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FC9C3-72E9-4E4B-9E81-28142E32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95CF-2CC8-4DDC-AE85-1F2DF5A73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D093B-3B8D-4408-AB3D-D8F9D5036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2B1B5-28A7-4B60-ACE7-D6AB2A2A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0F766-AFEA-4C53-A5FE-1434ED6A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7FAE9-ED6D-4AF6-B832-AB15DC9B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8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7DDD-3F34-4B2E-9A0B-351D3870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E0254-535D-443D-9CC0-BB9E7A15B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ECC6C-4B9F-4F63-9334-11FE4665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2DAE3-C412-4FD8-B378-0B8EE68A7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B0500-F552-4735-93D5-C71FACDE1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36F14-D55B-4A6D-9B55-29FA3F79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91667-41D2-42B0-A16E-18BA8ECB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1EA57-936C-4B9C-ADD4-8DE59D03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9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9A23-7120-457F-B1D0-E60C3041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A0BD7-B43D-4750-8FFD-A3CC1B0B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27EF9-06F5-4945-AF6B-DBE06187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CA8E7-C9AC-41B3-8E61-DB3E5694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5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A9A41-9AC9-4B24-89CB-F08FD16E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269A9-2713-492F-AC10-AFF6D948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E584E-3E47-4FB0-9DB8-A34EB8C1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0A46-CB13-4A96-A259-1E8C23D4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CC001-3F43-4729-AA44-65C1CEDA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65926-7D2B-41DF-A3D3-282EA232B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4B2ED-DA9F-44C6-81FC-34CFB6D2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6A6D7-BF4B-4C4F-8C2F-B5383832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126B3-60D9-4580-8182-A1E30B9E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9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CDA2-F42D-441A-8B9B-1534CCE5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EC073-D920-4C2D-B434-1185EE4A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B6AF0-1933-42A9-AF37-CABABFF63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64E21-7FF2-46E5-A916-280A4466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F9D1D-2672-4BE0-BEB5-CE0C4B29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E496F-5736-46A5-A083-BE0A2ECB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5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C6245-3CEA-4367-B624-A6F96244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B159C-67BC-47F2-B87D-AF3982DF4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C77BD-A2AC-4220-BF55-4E9EE102E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7FE5-F3F0-431D-A220-40B5733658FD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2292F-BBD9-49A2-8664-5CB902AB2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ABF9-2436-499F-81C9-93DDEF56C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99F4-D6E7-44F8-B0A5-3D054A8C6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0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42.png"/><Relationship Id="rId21" Type="http://schemas.openxmlformats.org/officeDocument/2006/relationships/image" Target="../media/image39.png"/><Relationship Id="rId7" Type="http://schemas.openxmlformats.org/officeDocument/2006/relationships/image" Target="../media/image25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620.png"/><Relationship Id="rId7" Type="http://schemas.openxmlformats.org/officeDocument/2006/relationships/image" Target="../media/image250.png"/><Relationship Id="rId12" Type="http://schemas.openxmlformats.org/officeDocument/2006/relationships/image" Target="../media/image44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43.png"/><Relationship Id="rId5" Type="http://schemas.openxmlformats.org/officeDocument/2006/relationships/image" Target="../media/image64.png"/><Relationship Id="rId10" Type="http://schemas.openxmlformats.org/officeDocument/2006/relationships/image" Target="../media/image42.png"/><Relationship Id="rId4" Type="http://schemas.openxmlformats.org/officeDocument/2006/relationships/image" Target="../media/image63.png"/><Relationship Id="rId9" Type="http://schemas.openxmlformats.org/officeDocument/2006/relationships/image" Target="../media/image2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2.png"/><Relationship Id="rId3" Type="http://schemas.openxmlformats.org/officeDocument/2006/relationships/image" Target="../media/image620.png"/><Relationship Id="rId7" Type="http://schemas.openxmlformats.org/officeDocument/2006/relationships/image" Target="../media/image250.png"/><Relationship Id="rId12" Type="http://schemas.openxmlformats.org/officeDocument/2006/relationships/image" Target="../media/image44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43.png"/><Relationship Id="rId5" Type="http://schemas.openxmlformats.org/officeDocument/2006/relationships/image" Target="../media/image64.png"/><Relationship Id="rId10" Type="http://schemas.openxmlformats.org/officeDocument/2006/relationships/image" Target="../media/image42.png"/><Relationship Id="rId4" Type="http://schemas.openxmlformats.org/officeDocument/2006/relationships/image" Target="../media/image63.png"/><Relationship Id="rId9" Type="http://schemas.openxmlformats.org/officeDocument/2006/relationships/image" Target="../media/image271.png"/><Relationship Id="rId14" Type="http://schemas.openxmlformats.org/officeDocument/2006/relationships/image" Target="../media/image4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31.png"/><Relationship Id="rId3" Type="http://schemas.openxmlformats.org/officeDocument/2006/relationships/image" Target="../media/image620.png"/><Relationship Id="rId7" Type="http://schemas.openxmlformats.org/officeDocument/2006/relationships/image" Target="../media/image250.png"/><Relationship Id="rId12" Type="http://schemas.openxmlformats.org/officeDocument/2006/relationships/image" Target="../media/image44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43.png"/><Relationship Id="rId5" Type="http://schemas.openxmlformats.org/officeDocument/2006/relationships/image" Target="../media/image64.png"/><Relationship Id="rId15" Type="http://schemas.openxmlformats.org/officeDocument/2006/relationships/image" Target="../media/image431.png"/><Relationship Id="rId10" Type="http://schemas.openxmlformats.org/officeDocument/2006/relationships/image" Target="../media/image42.png"/><Relationship Id="rId4" Type="http://schemas.openxmlformats.org/officeDocument/2006/relationships/image" Target="../media/image63.png"/><Relationship Id="rId9" Type="http://schemas.openxmlformats.org/officeDocument/2006/relationships/image" Target="../media/image271.png"/><Relationship Id="rId14" Type="http://schemas.openxmlformats.org/officeDocument/2006/relationships/image" Target="../media/image3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76.png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../media/image77.png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45.png"/><Relationship Id="rId10" Type="http://schemas.openxmlformats.org/officeDocument/2006/relationships/image" Target="../media/image75.png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4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0.png"/><Relationship Id="rId18" Type="http://schemas.openxmlformats.org/officeDocument/2006/relationships/image" Target="../media/image421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12" Type="http://schemas.openxmlformats.org/officeDocument/2006/relationships/image" Target="../media/image360.png"/><Relationship Id="rId17" Type="http://schemas.openxmlformats.org/officeDocument/2006/relationships/image" Target="../media/image41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5" Type="http://schemas.openxmlformats.org/officeDocument/2006/relationships/image" Target="../media/image391.png"/><Relationship Id="rId10" Type="http://schemas.openxmlformats.org/officeDocument/2006/relationships/image" Target="../media/image340.png"/><Relationship Id="rId19" Type="http://schemas.openxmlformats.org/officeDocument/2006/relationships/image" Target="../media/image43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3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60.png"/><Relationship Id="rId18" Type="http://schemas.openxmlformats.org/officeDocument/2006/relationships/image" Target="../media/image412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12" Type="http://schemas.openxmlformats.org/officeDocument/2006/relationships/image" Target="../media/image430.png"/><Relationship Id="rId17" Type="http://schemas.openxmlformats.org/officeDocument/2006/relationships/image" Target="../media/image40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91.png"/><Relationship Id="rId20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5" Type="http://schemas.openxmlformats.org/officeDocument/2006/relationships/image" Target="../media/image381.png"/><Relationship Id="rId10" Type="http://schemas.openxmlformats.org/officeDocument/2006/relationships/image" Target="../media/image340.png"/><Relationship Id="rId19" Type="http://schemas.openxmlformats.org/officeDocument/2006/relationships/image" Target="../media/image441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png"/><Relationship Id="rId3" Type="http://schemas.openxmlformats.org/officeDocument/2006/relationships/image" Target="../media/image4.png"/><Relationship Id="rId12" Type="http://schemas.microsoft.com/office/2017/06/relationships/model3d" Target="../media/model3d1.glb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1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60.png"/><Relationship Id="rId18" Type="http://schemas.openxmlformats.org/officeDocument/2006/relationships/image" Target="../media/image461.png"/><Relationship Id="rId3" Type="http://schemas.openxmlformats.org/officeDocument/2006/relationships/image" Target="../media/image270.png"/><Relationship Id="rId21" Type="http://schemas.openxmlformats.org/officeDocument/2006/relationships/image" Target="../media/image49.png"/><Relationship Id="rId7" Type="http://schemas.openxmlformats.org/officeDocument/2006/relationships/image" Target="../media/image311.png"/><Relationship Id="rId12" Type="http://schemas.openxmlformats.org/officeDocument/2006/relationships/image" Target="../media/image430.png"/><Relationship Id="rId17" Type="http://schemas.openxmlformats.org/officeDocument/2006/relationships/image" Target="../media/image40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91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5" Type="http://schemas.openxmlformats.org/officeDocument/2006/relationships/image" Target="../media/image381.png"/><Relationship Id="rId10" Type="http://schemas.openxmlformats.org/officeDocument/2006/relationships/image" Target="../media/image340.png"/><Relationship Id="rId19" Type="http://schemas.openxmlformats.org/officeDocument/2006/relationships/image" Target="../media/image47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370.png"/></Relationships>
</file>

<file path=ppt/slides/_rels/slide2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60.png"/><Relationship Id="rId34" Type="http://schemas.openxmlformats.org/officeDocument/2006/relationships/image" Target="../media/image111.png"/><Relationship Id="rId42" Type="http://schemas.openxmlformats.org/officeDocument/2006/relationships/image" Target="../media/image91.png"/><Relationship Id="rId55" Type="http://schemas.openxmlformats.org/officeDocument/2006/relationships/image" Target="../media/image380.png"/><Relationship Id="rId63" Type="http://schemas.openxmlformats.org/officeDocument/2006/relationships/image" Target="../media/image460.png"/><Relationship Id="rId38" Type="http://schemas.openxmlformats.org/officeDocument/2006/relationships/image" Target="../media/image52.png"/><Relationship Id="rId59" Type="http://schemas.openxmlformats.org/officeDocument/2006/relationships/image" Target="../media/image420.png"/><Relationship Id="rId2" Type="http://schemas.openxmlformats.org/officeDocument/2006/relationships/notesSlide" Target="../notesSlides/notesSlide17.xml"/><Relationship Id="rId41" Type="http://schemas.openxmlformats.org/officeDocument/2006/relationships/image" Target="../media/image80.png"/><Relationship Id="rId6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410.png"/><Relationship Id="rId40" Type="http://schemas.openxmlformats.org/officeDocument/2006/relationships/image" Target="../media/image70.png"/><Relationship Id="rId58" Type="http://schemas.openxmlformats.org/officeDocument/2006/relationships/image" Target="../media/image411.png"/><Relationship Id="rId5" Type="http://schemas.openxmlformats.org/officeDocument/2006/relationships/image" Target="../media/image290.png"/><Relationship Id="rId36" Type="http://schemas.openxmlformats.org/officeDocument/2006/relationships/image" Target="../media/image310.png"/><Relationship Id="rId57" Type="http://schemas.openxmlformats.org/officeDocument/2006/relationships/image" Target="../media/image400.png"/><Relationship Id="rId61" Type="http://schemas.openxmlformats.org/officeDocument/2006/relationships/image" Target="../media/image440.png"/><Relationship Id="rId60" Type="http://schemas.openxmlformats.org/officeDocument/2006/relationships/image" Target="../media/image51.png"/><Relationship Id="rId35" Type="http://schemas.openxmlformats.org/officeDocument/2006/relationships/image" Target="../media/image50.png"/><Relationship Id="rId56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60.png"/><Relationship Id="rId34" Type="http://schemas.openxmlformats.org/officeDocument/2006/relationships/image" Target="../media/image111.png"/><Relationship Id="rId42" Type="http://schemas.openxmlformats.org/officeDocument/2006/relationships/image" Target="../media/image91.png"/><Relationship Id="rId55" Type="http://schemas.openxmlformats.org/officeDocument/2006/relationships/image" Target="../media/image380.png"/><Relationship Id="rId63" Type="http://schemas.openxmlformats.org/officeDocument/2006/relationships/image" Target="../media/image460.png"/><Relationship Id="rId38" Type="http://schemas.openxmlformats.org/officeDocument/2006/relationships/image" Target="../media/image52.png"/><Relationship Id="rId59" Type="http://schemas.openxmlformats.org/officeDocument/2006/relationships/image" Target="../media/image420.png"/><Relationship Id="rId2" Type="http://schemas.openxmlformats.org/officeDocument/2006/relationships/notesSlide" Target="../notesSlides/notesSlide18.xml"/><Relationship Id="rId41" Type="http://schemas.openxmlformats.org/officeDocument/2006/relationships/image" Target="../media/image80.png"/><Relationship Id="rId6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37" Type="http://schemas.openxmlformats.org/officeDocument/2006/relationships/image" Target="../media/image410.png"/><Relationship Id="rId40" Type="http://schemas.openxmlformats.org/officeDocument/2006/relationships/image" Target="../media/image70.png"/><Relationship Id="rId58" Type="http://schemas.openxmlformats.org/officeDocument/2006/relationships/image" Target="../media/image411.png"/><Relationship Id="rId5" Type="http://schemas.openxmlformats.org/officeDocument/2006/relationships/image" Target="../media/image290.png"/><Relationship Id="rId36" Type="http://schemas.openxmlformats.org/officeDocument/2006/relationships/image" Target="../media/image310.png"/><Relationship Id="rId57" Type="http://schemas.openxmlformats.org/officeDocument/2006/relationships/image" Target="../media/image400.png"/><Relationship Id="rId61" Type="http://schemas.openxmlformats.org/officeDocument/2006/relationships/image" Target="../media/image440.png"/><Relationship Id="rId60" Type="http://schemas.openxmlformats.org/officeDocument/2006/relationships/image" Target="../media/image51.png"/><Relationship Id="rId65" Type="http://schemas.openxmlformats.org/officeDocument/2006/relationships/image" Target="../media/image55.png"/><Relationship Id="rId35" Type="http://schemas.openxmlformats.org/officeDocument/2006/relationships/image" Target="../media/image50.png"/><Relationship Id="rId56" Type="http://schemas.openxmlformats.org/officeDocument/2006/relationships/image" Target="../media/image390.png"/><Relationship Id="rId6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290.png"/><Relationship Id="rId10" Type="http://schemas.openxmlformats.org/officeDocument/2006/relationships/image" Target="../media/image61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56.png"/><Relationship Id="rId7" Type="http://schemas.openxmlformats.org/officeDocument/2006/relationships/image" Target="../media/image6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1.png"/><Relationship Id="rId5" Type="http://schemas.openxmlformats.org/officeDocument/2006/relationships/image" Target="../media/image290.png"/><Relationship Id="rId15" Type="http://schemas.openxmlformats.org/officeDocument/2006/relationships/image" Target="../media/image58.png"/><Relationship Id="rId10" Type="http://schemas.openxmlformats.org/officeDocument/2006/relationships/image" Target="../media/image59.png"/><Relationship Id="rId9" Type="http://schemas.openxmlformats.org/officeDocument/2006/relationships/image" Target="../media/image69.png"/><Relationship Id="rId1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9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9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1" Type="http://schemas.openxmlformats.org/officeDocument/2006/relationships/image" Target="../media/image16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.png"/><Relationship Id="rId15" Type="http://schemas.openxmlformats.org/officeDocument/2006/relationships/image" Target="../media/image5.png"/><Relationship Id="rId23" Type="http://schemas.openxmlformats.org/officeDocument/2006/relationships/image" Target="../media/image3.png"/><Relationship Id="rId10" Type="http://schemas.openxmlformats.org/officeDocument/2006/relationships/image" Target="../media/image90.png"/><Relationship Id="rId19" Type="http://schemas.openxmlformats.org/officeDocument/2006/relationships/image" Target="../media/image10.png"/><Relationship Id="rId4" Type="http://schemas.openxmlformats.org/officeDocument/2006/relationships/image" Target="../media/image13.png"/><Relationship Id="rId14" Type="http://schemas.openxmlformats.org/officeDocument/2006/relationships/image" Target="../media/image110.png"/><Relationship Id="rId22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9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9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9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9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29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3" Type="http://schemas.microsoft.com/office/2017/06/relationships/model3d" Target="../media/model3d1.glb"/><Relationship Id="rId21" Type="http://schemas.openxmlformats.org/officeDocument/2006/relationships/image" Target="../media/image16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23" Type="http://schemas.openxmlformats.org/officeDocument/2006/relationships/image" Target="../media/image3.png"/><Relationship Id="rId10" Type="http://schemas.openxmlformats.org/officeDocument/2006/relationships/image" Target="../media/image90.png"/><Relationship Id="rId19" Type="http://schemas.openxmlformats.org/officeDocument/2006/relationships/image" Target="../media/image10.png"/><Relationship Id="rId4" Type="http://schemas.openxmlformats.org/officeDocument/2006/relationships/image" Target="../media/image15.png"/><Relationship Id="rId14" Type="http://schemas.openxmlformats.org/officeDocument/2006/relationships/image" Target="../media/image110.png"/><Relationship Id="rId22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29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2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6.png"/><Relationship Id="rId7" Type="http://schemas.openxmlformats.org/officeDocument/2006/relationships/image" Target="../media/image88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4.png"/><Relationship Id="rId5" Type="http://schemas.openxmlformats.org/officeDocument/2006/relationships/image" Target="../media/image290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9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3" Type="http://schemas.microsoft.com/office/2017/06/relationships/model3d" Target="../media/model3d1.glb"/><Relationship Id="rId21" Type="http://schemas.openxmlformats.org/officeDocument/2006/relationships/image" Target="../media/image16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.png"/><Relationship Id="rId15" Type="http://schemas.openxmlformats.org/officeDocument/2006/relationships/image" Target="../media/image5.png"/><Relationship Id="rId23" Type="http://schemas.openxmlformats.org/officeDocument/2006/relationships/image" Target="../media/image3.png"/><Relationship Id="rId10" Type="http://schemas.openxmlformats.org/officeDocument/2006/relationships/image" Target="../media/image90.png"/><Relationship Id="rId19" Type="http://schemas.openxmlformats.org/officeDocument/2006/relationships/image" Target="../media/image10.png"/><Relationship Id="rId4" Type="http://schemas.openxmlformats.org/officeDocument/2006/relationships/image" Target="../media/image17.png"/><Relationship Id="rId22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76.png"/><Relationship Id="rId18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13.png"/><Relationship Id="rId16" Type="http://schemas.openxmlformats.org/officeDocument/2006/relationships/image" Target="../media/image77.png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75.png"/><Relationship Id="rId19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11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70.png"/><Relationship Id="rId21" Type="http://schemas.openxmlformats.org/officeDocument/2006/relationships/image" Target="../media/image690.png"/><Relationship Id="rId7" Type="http://schemas.openxmlformats.org/officeDocument/2006/relationships/image" Target="../media/image570.png"/><Relationship Id="rId12" Type="http://schemas.openxmlformats.org/officeDocument/2006/relationships/image" Target="../media/image660.png"/><Relationship Id="rId2" Type="http://schemas.openxmlformats.org/officeDocument/2006/relationships/notesSlide" Target="../notesSlides/notesSlide43.xml"/><Relationship Id="rId20" Type="http://schemas.openxmlformats.org/officeDocument/2006/relationships/image" Target="../media/image6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21.png"/><Relationship Id="rId24" Type="http://schemas.openxmlformats.org/officeDocument/2006/relationships/image" Target="../media/image740.png"/><Relationship Id="rId5" Type="http://schemas.openxmlformats.org/officeDocument/2006/relationships/image" Target="../media/image290.png"/><Relationship Id="rId23" Type="http://schemas.openxmlformats.org/officeDocument/2006/relationships/image" Target="../media/image720.png"/><Relationship Id="rId10" Type="http://schemas.openxmlformats.org/officeDocument/2006/relationships/image" Target="../media/image610.png"/><Relationship Id="rId19" Type="http://schemas.openxmlformats.org/officeDocument/2006/relationships/image" Target="../media/image680.png"/><Relationship Id="rId9" Type="http://schemas.openxmlformats.org/officeDocument/2006/relationships/image" Target="../media/image590.png"/><Relationship Id="rId14" Type="http://schemas.openxmlformats.org/officeDocument/2006/relationships/image" Target="../media/image115.png"/><Relationship Id="rId22" Type="http://schemas.openxmlformats.org/officeDocument/2006/relationships/image" Target="../media/image7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000.png"/><Relationship Id="rId3" Type="http://schemas.openxmlformats.org/officeDocument/2006/relationships/image" Target="../media/image880.png"/><Relationship Id="rId7" Type="http://schemas.openxmlformats.org/officeDocument/2006/relationships/image" Target="../media/image940.png"/><Relationship Id="rId12" Type="http://schemas.openxmlformats.org/officeDocument/2006/relationships/image" Target="../media/image99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11" Type="http://schemas.openxmlformats.org/officeDocument/2006/relationships/image" Target="../media/image980.png"/><Relationship Id="rId5" Type="http://schemas.openxmlformats.org/officeDocument/2006/relationships/image" Target="../media/image920.png"/><Relationship Id="rId10" Type="http://schemas.openxmlformats.org/officeDocument/2006/relationships/image" Target="../media/image970.png"/><Relationship Id="rId4" Type="http://schemas.openxmlformats.org/officeDocument/2006/relationships/image" Target="../media/image890.png"/><Relationship Id="rId9" Type="http://schemas.openxmlformats.org/officeDocument/2006/relationships/image" Target="../media/image960.png"/><Relationship Id="rId14" Type="http://schemas.openxmlformats.org/officeDocument/2006/relationships/image" Target="../media/image11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1" Type="http://schemas.openxmlformats.org/officeDocument/2006/relationships/image" Target="../media/image3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.png"/><Relationship Id="rId15" Type="http://schemas.openxmlformats.org/officeDocument/2006/relationships/image" Target="../media/image5.png"/><Relationship Id="rId23" Type="http://schemas.openxmlformats.org/officeDocument/2006/relationships/image" Target="../media/image20.png"/><Relationship Id="rId10" Type="http://schemas.openxmlformats.org/officeDocument/2006/relationships/image" Target="../media/image90.png"/><Relationship Id="rId19" Type="http://schemas.openxmlformats.org/officeDocument/2006/relationships/image" Target="../media/image10.png"/><Relationship Id="rId4" Type="http://schemas.openxmlformats.org/officeDocument/2006/relationships/image" Target="../media/image18.png"/><Relationship Id="rId14" Type="http://schemas.openxmlformats.org/officeDocument/2006/relationships/image" Target="../media/image110.pn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1" Type="http://schemas.openxmlformats.org/officeDocument/2006/relationships/image" Target="../media/image16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.png"/><Relationship Id="rId15" Type="http://schemas.openxmlformats.org/officeDocument/2006/relationships/image" Target="../media/image5.png"/><Relationship Id="rId23" Type="http://schemas.openxmlformats.org/officeDocument/2006/relationships/image" Target="../media/image3.png"/><Relationship Id="rId10" Type="http://schemas.openxmlformats.org/officeDocument/2006/relationships/image" Target="../media/image90.png"/><Relationship Id="rId19" Type="http://schemas.openxmlformats.org/officeDocument/2006/relationships/image" Target="../media/image10.png"/><Relationship Id="rId4" Type="http://schemas.openxmlformats.org/officeDocument/2006/relationships/image" Target="../media/image21.png"/><Relationship Id="rId14" Type="http://schemas.openxmlformats.org/officeDocument/2006/relationships/image" Target="../media/image110.png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1" Type="http://schemas.openxmlformats.org/officeDocument/2006/relationships/image" Target="../media/image16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.png"/><Relationship Id="rId15" Type="http://schemas.openxmlformats.org/officeDocument/2006/relationships/image" Target="../media/image5.png"/><Relationship Id="rId23" Type="http://schemas.openxmlformats.org/officeDocument/2006/relationships/image" Target="../media/image3.png"/><Relationship Id="rId10" Type="http://schemas.openxmlformats.org/officeDocument/2006/relationships/image" Target="../media/image90.png"/><Relationship Id="rId19" Type="http://schemas.openxmlformats.org/officeDocument/2006/relationships/image" Target="../media/image10.png"/><Relationship Id="rId4" Type="http://schemas.openxmlformats.org/officeDocument/2006/relationships/image" Target="../media/image22.png"/><Relationship Id="rId14" Type="http://schemas.openxmlformats.org/officeDocument/2006/relationships/image" Target="../media/image110.png"/><Relationship Id="rId2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1" Type="http://schemas.openxmlformats.org/officeDocument/2006/relationships/image" Target="../media/image16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.png"/><Relationship Id="rId15" Type="http://schemas.openxmlformats.org/officeDocument/2006/relationships/image" Target="../media/image5.png"/><Relationship Id="rId23" Type="http://schemas.openxmlformats.org/officeDocument/2006/relationships/image" Target="../media/image3.png"/><Relationship Id="rId10" Type="http://schemas.openxmlformats.org/officeDocument/2006/relationships/image" Target="../media/image90.png"/><Relationship Id="rId19" Type="http://schemas.openxmlformats.org/officeDocument/2006/relationships/image" Target="../media/image10.png"/><Relationship Id="rId4" Type="http://schemas.openxmlformats.org/officeDocument/2006/relationships/image" Target="../media/image23.png"/><Relationship Id="rId14" Type="http://schemas.openxmlformats.org/officeDocument/2006/relationships/image" Target="../media/image110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16C5-BD10-4604-8731-7931AF5AF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86" y="317156"/>
            <a:ext cx="11615828" cy="129393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all-pairs optimal electric car routing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AE7DF-8536-4647-BFB7-076EA1EA1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9549"/>
            <a:ext cx="9144000" cy="2850024"/>
          </a:xfrm>
        </p:spPr>
        <p:txBody>
          <a:bodyPr>
            <a:normAutofit/>
          </a:bodyPr>
          <a:lstStyle/>
          <a:p>
            <a:r>
              <a:rPr lang="en-US" sz="3900" dirty="0"/>
              <a:t>Dani Dorfman</a:t>
            </a:r>
          </a:p>
          <a:p>
            <a:r>
              <a:rPr lang="en-US" sz="3200" dirty="0"/>
              <a:t>MPI für </a:t>
            </a:r>
            <a:r>
              <a:rPr lang="en-US" sz="3200" dirty="0" err="1"/>
              <a:t>Informatik</a:t>
            </a:r>
            <a:endParaRPr lang="en-US" sz="2800" dirty="0"/>
          </a:p>
          <a:p>
            <a:r>
              <a:rPr lang="en-US" sz="3600" dirty="0"/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C41559-6998-4D79-BABA-8396AB974E58}"/>
              </a:ext>
            </a:extLst>
          </p:cNvPr>
          <p:cNvSpPr txBox="1">
            <a:spLocks/>
          </p:cNvSpPr>
          <p:nvPr/>
        </p:nvSpPr>
        <p:spPr>
          <a:xfrm>
            <a:off x="228600" y="4127194"/>
            <a:ext cx="11963400" cy="120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Haim Kaplan    Robert E. Tarjan     Mikkel Thorup     Uri Zwick       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3A32BC-061D-A54A-21E4-03C276294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617" y="5069163"/>
            <a:ext cx="6323365" cy="14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3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 an electric car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78AF12-031C-44BD-A01C-8E536B2D9101}"/>
                  </a:ext>
                </a:extLst>
              </p:cNvPr>
              <p:cNvSpPr txBox="1"/>
              <p:nvPr/>
            </p:nvSpPr>
            <p:spPr>
              <a:xfrm>
                <a:off x="1606317" y="3619550"/>
                <a:ext cx="89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compute: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78AF12-031C-44BD-A01C-8E536B2D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317" y="3619550"/>
                <a:ext cx="8957388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BBD6A5-94E3-4616-8380-A588B3F2516B}"/>
                  </a:ext>
                </a:extLst>
              </p:cNvPr>
              <p:cNvSpPr txBox="1"/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>
                        <a:alpha val="50000"/>
                      </a:schemeClr>
                    </a:solidFill>
                  </a:rPr>
                  <a:t>Battery capacity limit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>
                            <a:alpha val="50000"/>
                          </a:srgb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tx1">
                        <a:alpha val="50000"/>
                      </a:schemeClr>
                    </a:solidFill>
                  </a:rPr>
                  <a:t>.</a:t>
                </a:r>
              </a:p>
              <a:p>
                <a:endParaRPr lang="en-US" sz="28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BBD6A5-94E3-4616-8380-A588B3F25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blipFill>
                <a:blip r:embed="rId4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681070-52CC-68CC-BE11-43B05A87E8A3}"/>
                  </a:ext>
                </a:extLst>
              </p:cNvPr>
              <p:cNvSpPr txBox="1"/>
              <p:nvPr/>
            </p:nvSpPr>
            <p:spPr>
              <a:xfrm>
                <a:off x="763675" y="4799914"/>
                <a:ext cx="10151160" cy="973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the minimal initial </a:t>
                </a:r>
                <a:r>
                  <a:rPr lang="en-US" sz="2800" dirty="0">
                    <a:solidFill>
                      <a:srgbClr val="00B050"/>
                    </a:solidFill>
                  </a:rPr>
                  <a:t>charge</a:t>
                </a:r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required to reach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with</a:t>
                </a:r>
                <a:br>
                  <a:rPr lang="en-US" sz="2800" dirty="0"/>
                </a:br>
                <a:r>
                  <a:rPr lang="en-US" sz="2800" dirty="0"/>
                  <a:t>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charge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681070-52CC-68CC-BE11-43B05A87E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75" y="4799914"/>
                <a:ext cx="10151160" cy="973023"/>
              </a:xfrm>
              <a:prstGeom prst="rect">
                <a:avLst/>
              </a:prstGeom>
              <a:blipFill>
                <a:blip r:embed="rId5"/>
                <a:stretch>
                  <a:fillRect t="-562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A3BFE2-11B8-A1E5-F3A4-5CB91E15461F}"/>
                  </a:ext>
                </a:extLst>
              </p:cNvPr>
              <p:cNvSpPr txBox="1"/>
              <p:nvPr/>
            </p:nvSpPr>
            <p:spPr>
              <a:xfrm>
                <a:off x="803203" y="4139139"/>
                <a:ext cx="10151160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starting with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charge</a:t>
                </a:r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, maximize </a:t>
                </a:r>
                <a:r>
                  <a:rPr lang="en-US" sz="2800" dirty="0">
                    <a:solidFill>
                      <a:srgbClr val="00B050"/>
                    </a:solidFill>
                  </a:rPr>
                  <a:t>charge</a:t>
                </a:r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A3BFE2-11B8-A1E5-F3A4-5CB91E154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03" y="4139139"/>
                <a:ext cx="10151160" cy="542136"/>
              </a:xfrm>
              <a:prstGeom prst="rect">
                <a:avLst/>
              </a:prstGeom>
              <a:blipFill>
                <a:blip r:embed="rId6"/>
                <a:stretch>
                  <a:fillRect t="-11236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4E5CBFF-B8AE-E045-B300-2B313D98CFC8}"/>
              </a:ext>
            </a:extLst>
          </p:cNvPr>
          <p:cNvSpPr txBox="1"/>
          <p:nvPr/>
        </p:nvSpPr>
        <p:spPr>
          <a:xfrm>
            <a:off x="1406769" y="2754217"/>
            <a:ext cx="994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50000"/>
                  </a:schemeClr>
                </a:solidFill>
              </a:rPr>
              <a:t>Edge </a:t>
            </a:r>
            <a:r>
              <a:rPr lang="en-US" sz="2800" dirty="0">
                <a:solidFill>
                  <a:srgbClr val="CC0099">
                    <a:alpha val="50000"/>
                  </a:srgbClr>
                </a:solidFill>
              </a:rPr>
              <a:t>gains</a:t>
            </a:r>
            <a:r>
              <a:rPr lang="en-US" sz="2800" dirty="0">
                <a:solidFill>
                  <a:schemeClr val="tx1">
                    <a:alpha val="50000"/>
                  </a:schemeClr>
                </a:solidFill>
              </a:rPr>
              <a:t> represent </a:t>
            </a:r>
            <a:r>
              <a:rPr lang="en-US" sz="2800" dirty="0">
                <a:solidFill>
                  <a:srgbClr val="00B050">
                    <a:alpha val="50000"/>
                  </a:srgbClr>
                </a:solidFill>
              </a:rPr>
              <a:t>charge</a:t>
            </a:r>
            <a:r>
              <a:rPr lang="en-US" sz="2800" dirty="0">
                <a:solidFill>
                  <a:schemeClr val="tx1">
                    <a:alpha val="50000"/>
                  </a:schemeClr>
                </a:solidFill>
              </a:rPr>
              <a:t> gained by traversing the edge.</a:t>
            </a:r>
          </a:p>
          <a:p>
            <a:endParaRPr lang="en-US" sz="2800" dirty="0">
              <a:solidFill>
                <a:schemeClr val="tx1">
                  <a:alpha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FEBE2F2-CC0D-2954-246C-73963455D2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C0099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CC0099">
                              <a:alpha val="50000"/>
                            </a:srgb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B050">
                              <a:alpha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i="1" dirty="0">
                  <a:solidFill>
                    <a:schemeClr val="tx1">
                      <a:alpha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0000FF">
                      <a:alpha val="50000"/>
                    </a:srgbClr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FEBE2F2-CC0D-2954-246C-73963455D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  <a:blipFill>
                <a:blip r:embed="rId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66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 an electric car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78AF12-031C-44BD-A01C-8E536B2D9101}"/>
                  </a:ext>
                </a:extLst>
              </p:cNvPr>
              <p:cNvSpPr txBox="1"/>
              <p:nvPr/>
            </p:nvSpPr>
            <p:spPr>
              <a:xfrm>
                <a:off x="1606317" y="3619550"/>
                <a:ext cx="89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compute: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78AF12-031C-44BD-A01C-8E536B2D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317" y="3619550"/>
                <a:ext cx="8957388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681070-52CC-68CC-BE11-43B05A87E8A3}"/>
                  </a:ext>
                </a:extLst>
              </p:cNvPr>
              <p:cNvSpPr txBox="1"/>
              <p:nvPr/>
            </p:nvSpPr>
            <p:spPr>
              <a:xfrm>
                <a:off x="763675" y="4799914"/>
                <a:ext cx="10151160" cy="973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the minimal initial </a:t>
                </a:r>
                <a:r>
                  <a:rPr lang="en-US" sz="2800" dirty="0">
                    <a:solidFill>
                      <a:srgbClr val="00B050"/>
                    </a:solidFill>
                  </a:rPr>
                  <a:t>charge</a:t>
                </a:r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required to reach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with</a:t>
                </a:r>
                <a:br>
                  <a:rPr lang="en-US" sz="2800" dirty="0"/>
                </a:br>
                <a:r>
                  <a:rPr lang="en-US" sz="2800" dirty="0"/>
                  <a:t>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charge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681070-52CC-68CC-BE11-43B05A87E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75" y="4799914"/>
                <a:ext cx="10151160" cy="973023"/>
              </a:xfrm>
              <a:prstGeom prst="rect">
                <a:avLst/>
              </a:prstGeom>
              <a:blipFill>
                <a:blip r:embed="rId3"/>
                <a:stretch>
                  <a:fillRect t="-562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A3BFE2-11B8-A1E5-F3A4-5CB91E15461F}"/>
                  </a:ext>
                </a:extLst>
              </p:cNvPr>
              <p:cNvSpPr txBox="1"/>
              <p:nvPr/>
            </p:nvSpPr>
            <p:spPr>
              <a:xfrm>
                <a:off x="803203" y="4139139"/>
                <a:ext cx="10151160" cy="542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starting with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charge</a:t>
                </a:r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, maximize </a:t>
                </a:r>
                <a:r>
                  <a:rPr lang="en-US" sz="2800" dirty="0">
                    <a:solidFill>
                      <a:srgbClr val="00B050"/>
                    </a:solidFill>
                  </a:rPr>
                  <a:t>charge</a:t>
                </a:r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A3BFE2-11B8-A1E5-F3A4-5CB91E154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03" y="4139139"/>
                <a:ext cx="10151160" cy="542136"/>
              </a:xfrm>
              <a:prstGeom prst="rect">
                <a:avLst/>
              </a:prstGeom>
              <a:blipFill>
                <a:blip r:embed="rId4"/>
                <a:stretch>
                  <a:fillRect t="-11236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8B51EE-3130-B51A-2581-8B6353CC1877}"/>
                  </a:ext>
                </a:extLst>
              </p:cNvPr>
              <p:cNvSpPr txBox="1"/>
              <p:nvPr/>
            </p:nvSpPr>
            <p:spPr>
              <a:xfrm>
                <a:off x="5068251" y="1219057"/>
                <a:ext cx="6400800" cy="600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Lemma:</a:t>
                </a:r>
                <a:r>
                  <a:rPr lang="en-US" sz="2800" b="0" dirty="0">
                    <a:solidFill>
                      <a:srgbClr val="CC0099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bSup>
                    <m:r>
                      <a:rPr lang="en-US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8B51EE-3130-B51A-2581-8B6353CC1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251" y="1219057"/>
                <a:ext cx="6400800" cy="600229"/>
              </a:xfrm>
              <a:prstGeom prst="rect">
                <a:avLst/>
              </a:prstGeom>
              <a:blipFill>
                <a:blip r:embed="rId7"/>
                <a:stretch>
                  <a:fillRect l="-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117FE27-2024-1266-A56A-E3737B8A54A6}"/>
              </a:ext>
            </a:extLst>
          </p:cNvPr>
          <p:cNvGrpSpPr/>
          <p:nvPr/>
        </p:nvGrpSpPr>
        <p:grpSpPr>
          <a:xfrm>
            <a:off x="4601212" y="2093416"/>
            <a:ext cx="2971706" cy="1190619"/>
            <a:chOff x="2053054" y="2755827"/>
            <a:chExt cx="2971706" cy="119061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B52850-BB18-56B5-5B2C-080E6DAB7238}"/>
                </a:ext>
              </a:extLst>
            </p:cNvPr>
            <p:cNvCxnSpPr>
              <a:cxnSpLocks/>
              <a:stCxn id="13" idx="2"/>
              <a:endCxn id="11" idx="6"/>
            </p:cNvCxnSpPr>
            <p:nvPr/>
          </p:nvCxnSpPr>
          <p:spPr>
            <a:xfrm flipH="1">
              <a:off x="2323309" y="3224360"/>
              <a:ext cx="1154055" cy="10043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04D437-E07A-44BB-E2BF-4045E3B85EFF}"/>
                </a:ext>
              </a:extLst>
            </p:cNvPr>
            <p:cNvSpPr/>
            <p:nvPr/>
          </p:nvSpPr>
          <p:spPr>
            <a:xfrm rot="10800000" flipH="1">
              <a:off x="2186149" y="3165823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68C0E63-2F15-F918-10F0-0A37ACEE294E}"/>
                    </a:ext>
                  </a:extLst>
                </p:cNvPr>
                <p:cNvSpPr txBox="1"/>
                <p:nvPr/>
              </p:nvSpPr>
              <p:spPr>
                <a:xfrm flipH="1">
                  <a:off x="2053054" y="2755827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LID4096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68C0E63-2F15-F918-10F0-0A37ACEE2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053054" y="2755827"/>
                  <a:ext cx="403348" cy="3999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6FA2C5-854E-3F63-E781-79F7A981E21E}"/>
                </a:ext>
              </a:extLst>
            </p:cNvPr>
            <p:cNvSpPr/>
            <p:nvPr/>
          </p:nvSpPr>
          <p:spPr>
            <a:xfrm rot="10800000" flipH="1">
              <a:off x="3477364" y="315578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DD5E522-4F4A-5505-AE7D-BC090231AF07}"/>
                </a:ext>
              </a:extLst>
            </p:cNvPr>
            <p:cNvCxnSpPr>
              <a:cxnSpLocks/>
              <a:stCxn id="15" idx="2"/>
              <a:endCxn id="13" idx="6"/>
            </p:cNvCxnSpPr>
            <p:nvPr/>
          </p:nvCxnSpPr>
          <p:spPr>
            <a:xfrm flipH="1" flipV="1">
              <a:off x="3614524" y="3224360"/>
              <a:ext cx="1139982" cy="1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2B65D62-3AA5-716E-58E8-13D16BE86855}"/>
                </a:ext>
              </a:extLst>
            </p:cNvPr>
            <p:cNvSpPr/>
            <p:nvPr/>
          </p:nvSpPr>
          <p:spPr>
            <a:xfrm rot="10800000" flipH="1">
              <a:off x="4754506" y="3155781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04C386-C66A-7D0A-8AD3-9DC5A9D398F0}"/>
                    </a:ext>
                  </a:extLst>
                </p:cNvPr>
                <p:cNvSpPr txBox="1"/>
                <p:nvPr/>
              </p:nvSpPr>
              <p:spPr>
                <a:xfrm flipH="1">
                  <a:off x="3344269" y="2765870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LID4096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04C386-C66A-7D0A-8AD3-9DC5A9D39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344269" y="2765870"/>
                  <a:ext cx="403348" cy="3999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1D21E0-0107-C276-B190-A1F5179823B0}"/>
                    </a:ext>
                  </a:extLst>
                </p:cNvPr>
                <p:cNvSpPr txBox="1"/>
                <p:nvPr/>
              </p:nvSpPr>
              <p:spPr>
                <a:xfrm flipH="1">
                  <a:off x="4621412" y="2755827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LID4096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1D21E0-0107-C276-B190-A1F5179823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21412" y="2755827"/>
                  <a:ext cx="403348" cy="3999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D5F5CF-5FB2-0B32-852F-A5F3EB6C5D76}"/>
                </a:ext>
              </a:extLst>
            </p:cNvPr>
            <p:cNvCxnSpPr>
              <a:cxnSpLocks/>
              <a:stCxn id="21" idx="2"/>
              <a:endCxn id="19" idx="6"/>
            </p:cNvCxnSpPr>
            <p:nvPr/>
          </p:nvCxnSpPr>
          <p:spPr>
            <a:xfrm flipH="1">
              <a:off x="2323309" y="3867823"/>
              <a:ext cx="1154055" cy="10043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163AE9-7D42-B6F0-F6F2-771A0FF4FBF9}"/>
                </a:ext>
              </a:extLst>
            </p:cNvPr>
            <p:cNvSpPr/>
            <p:nvPr/>
          </p:nvSpPr>
          <p:spPr>
            <a:xfrm rot="10800000" flipH="1">
              <a:off x="2186149" y="3809286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893C340-2A0C-DDAB-A96C-730ED64ADFF6}"/>
                    </a:ext>
                  </a:extLst>
                </p:cNvPr>
                <p:cNvSpPr txBox="1"/>
                <p:nvPr/>
              </p:nvSpPr>
              <p:spPr>
                <a:xfrm flipH="1">
                  <a:off x="2053054" y="3399290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LID4096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893C340-2A0C-DDAB-A96C-730ED64AD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053054" y="3399290"/>
                  <a:ext cx="403348" cy="3999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2E9E894-B6E9-0E29-D42A-2486DD1F830D}"/>
                </a:ext>
              </a:extLst>
            </p:cNvPr>
            <p:cNvSpPr/>
            <p:nvPr/>
          </p:nvSpPr>
          <p:spPr>
            <a:xfrm rot="10800000" flipH="1">
              <a:off x="3477364" y="3799243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38CEB9-45B4-FB95-FBDA-0A4CECA12C8A}"/>
                </a:ext>
              </a:extLst>
            </p:cNvPr>
            <p:cNvCxnSpPr>
              <a:cxnSpLocks/>
              <a:stCxn id="23" idx="2"/>
              <a:endCxn id="21" idx="6"/>
            </p:cNvCxnSpPr>
            <p:nvPr/>
          </p:nvCxnSpPr>
          <p:spPr>
            <a:xfrm flipH="1" flipV="1">
              <a:off x="3614524" y="3867823"/>
              <a:ext cx="1139982" cy="1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C3EEA2-142A-F9EF-2FDE-9BA4BB592D9C}"/>
                </a:ext>
              </a:extLst>
            </p:cNvPr>
            <p:cNvSpPr/>
            <p:nvPr/>
          </p:nvSpPr>
          <p:spPr>
            <a:xfrm rot="10800000" flipH="1">
              <a:off x="4754506" y="3799244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934A15B-327B-39FA-F54B-63AD6E2AC2B2}"/>
                    </a:ext>
                  </a:extLst>
                </p:cNvPr>
                <p:cNvSpPr txBox="1"/>
                <p:nvPr/>
              </p:nvSpPr>
              <p:spPr>
                <a:xfrm flipH="1">
                  <a:off x="3344269" y="3409333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LID4096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934A15B-327B-39FA-F54B-63AD6E2AC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344269" y="3409333"/>
                  <a:ext cx="403348" cy="3999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E6BDAA5-2C60-0894-FFE9-5F1C68E5AD72}"/>
                    </a:ext>
                  </a:extLst>
                </p:cNvPr>
                <p:cNvSpPr txBox="1"/>
                <p:nvPr/>
              </p:nvSpPr>
              <p:spPr>
                <a:xfrm flipH="1">
                  <a:off x="4621412" y="3399290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LID4096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E6BDAA5-2C60-0894-FFE9-5F1C68E5AD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21412" y="3399290"/>
                  <a:ext cx="403348" cy="3999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0E9372F-8481-95AD-52E9-EED5B1480B97}"/>
                    </a:ext>
                  </a:extLst>
                </p:cNvPr>
                <p:cNvSpPr txBox="1"/>
                <p:nvPr/>
              </p:nvSpPr>
              <p:spPr>
                <a:xfrm flipH="1">
                  <a:off x="2639151" y="2820738"/>
                  <a:ext cx="403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ID4096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0E9372F-8481-95AD-52E9-EED5B1480B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639151" y="2820738"/>
                  <a:ext cx="40334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CBDDBAD-0E1A-78E4-1C8B-B6DE0BE16B81}"/>
                    </a:ext>
                  </a:extLst>
                </p:cNvPr>
                <p:cNvSpPr txBox="1"/>
                <p:nvPr/>
              </p:nvSpPr>
              <p:spPr>
                <a:xfrm flipH="1">
                  <a:off x="3927246" y="2820738"/>
                  <a:ext cx="403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ID4096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CBDDBAD-0E1A-78E4-1C8B-B6DE0BE16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27246" y="2820738"/>
                  <a:ext cx="403348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EA6AAE-DD63-7341-D1DC-91E70105D1F2}"/>
                    </a:ext>
                  </a:extLst>
                </p:cNvPr>
                <p:cNvSpPr txBox="1"/>
                <p:nvPr/>
              </p:nvSpPr>
              <p:spPr>
                <a:xfrm flipH="1">
                  <a:off x="3982841" y="3508534"/>
                  <a:ext cx="403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ID4096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EA6AAE-DD63-7341-D1DC-91E70105D1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82841" y="3508534"/>
                  <a:ext cx="40334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02F010D-C1E0-961B-B1C4-584F0A201538}"/>
                    </a:ext>
                  </a:extLst>
                </p:cNvPr>
                <p:cNvSpPr txBox="1"/>
                <p:nvPr/>
              </p:nvSpPr>
              <p:spPr>
                <a:xfrm flipH="1">
                  <a:off x="2527071" y="3498491"/>
                  <a:ext cx="403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ID4096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02F010D-C1E0-961B-B1C4-584F0A2015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527071" y="3498491"/>
                  <a:ext cx="403348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02F9BD-B6B8-0D52-0B6D-FCD48F46FD6F}"/>
                  </a:ext>
                </a:extLst>
              </p:cNvPr>
              <p:cNvSpPr txBox="1"/>
              <p:nvPr/>
            </p:nvSpPr>
            <p:spPr>
              <a:xfrm>
                <a:off x="7482293" y="2314374"/>
                <a:ext cx="2732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02F9BD-B6B8-0D52-0B6D-FCD48F46F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293" y="2314374"/>
                <a:ext cx="2732926" cy="400110"/>
              </a:xfrm>
              <a:prstGeom prst="rect">
                <a:avLst/>
              </a:prstGeom>
              <a:blipFill>
                <a:blip r:embed="rId1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2AAC79-A063-EEEB-3A97-08390DA0D6AE}"/>
                  </a:ext>
                </a:extLst>
              </p:cNvPr>
              <p:cNvSpPr txBox="1"/>
              <p:nvPr/>
            </p:nvSpPr>
            <p:spPr>
              <a:xfrm>
                <a:off x="7259734" y="2958032"/>
                <a:ext cx="2732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2AAC79-A063-EEEB-3A97-08390DA0D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34" y="2958032"/>
                <a:ext cx="2732926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39D4A95-008C-E634-3E7A-1D347892C1E6}"/>
              </a:ext>
            </a:extLst>
          </p:cNvPr>
          <p:cNvGrpSpPr/>
          <p:nvPr/>
        </p:nvGrpSpPr>
        <p:grpSpPr>
          <a:xfrm>
            <a:off x="-55475" y="2688104"/>
            <a:ext cx="4432981" cy="919806"/>
            <a:chOff x="-55475" y="2571992"/>
            <a:chExt cx="4432981" cy="9198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C9356A-6AF1-B2C3-CF27-43CB7DE27C24}"/>
                </a:ext>
              </a:extLst>
            </p:cNvPr>
            <p:cNvSpPr txBox="1"/>
            <p:nvPr/>
          </p:nvSpPr>
          <p:spPr>
            <a:xfrm>
              <a:off x="-55475" y="2651358"/>
              <a:ext cx="1583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Single-Source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5F33F70-7154-0600-EF82-3537CEA2B08B}"/>
                </a:ext>
              </a:extLst>
            </p:cNvPr>
            <p:cNvCxnSpPr>
              <a:cxnSpLocks/>
            </p:cNvCxnSpPr>
            <p:nvPr/>
          </p:nvCxnSpPr>
          <p:spPr>
            <a:xfrm>
              <a:off x="1606317" y="2878363"/>
              <a:ext cx="1045369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0B3772-623D-627F-68F8-8EDF69401875}"/>
                </a:ext>
              </a:extLst>
            </p:cNvPr>
            <p:cNvSpPr txBox="1"/>
            <p:nvPr/>
          </p:nvSpPr>
          <p:spPr>
            <a:xfrm>
              <a:off x="2793975" y="2656349"/>
              <a:ext cx="1583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Single-Target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DBF2CC1-49AF-42D2-57C7-731948BF73B5}"/>
                </a:ext>
              </a:extLst>
            </p:cNvPr>
            <p:cNvCxnSpPr/>
            <p:nvPr/>
          </p:nvCxnSpPr>
          <p:spPr>
            <a:xfrm flipH="1">
              <a:off x="1910993" y="2571992"/>
              <a:ext cx="426378" cy="5648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CF51BA0-FF6F-82B6-C009-9F6D28C0F4A4}"/>
                    </a:ext>
                  </a:extLst>
                </p:cNvPr>
                <p:cNvSpPr txBox="1"/>
                <p:nvPr/>
              </p:nvSpPr>
              <p:spPr>
                <a:xfrm>
                  <a:off x="-28091" y="3091688"/>
                  <a:ext cx="15835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CF51BA0-FF6F-82B6-C009-9F6D28C0F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091" y="3091688"/>
                  <a:ext cx="1583531" cy="400110"/>
                </a:xfrm>
                <a:prstGeom prst="rect">
                  <a:avLst/>
                </a:prstGeom>
                <a:blipFill>
                  <a:blip r:embed="rId20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A5E0731-2E1C-EBA8-6003-D11FCF66A098}"/>
                    </a:ext>
                  </a:extLst>
                </p:cNvPr>
                <p:cNvSpPr txBox="1"/>
                <p:nvPr/>
              </p:nvSpPr>
              <p:spPr>
                <a:xfrm>
                  <a:off x="2793975" y="3070486"/>
                  <a:ext cx="15835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(⋅,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A5E0731-2E1C-EBA8-6003-D11FCF66A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3975" y="3070486"/>
                  <a:ext cx="1583531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2868C8B-79C2-3298-DAB3-111C6C1CC74B}"/>
              </a:ext>
            </a:extLst>
          </p:cNvPr>
          <p:cNvGrpSpPr/>
          <p:nvPr/>
        </p:nvGrpSpPr>
        <p:grpSpPr>
          <a:xfrm>
            <a:off x="-28091" y="1153936"/>
            <a:ext cx="4432981" cy="1684385"/>
            <a:chOff x="-28091" y="1037824"/>
            <a:chExt cx="4432981" cy="168438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A9AA57E-7432-A5E1-44C2-9CE7650F351F}"/>
                </a:ext>
              </a:extLst>
            </p:cNvPr>
            <p:cNvGrpSpPr/>
            <p:nvPr/>
          </p:nvGrpSpPr>
          <p:grpSpPr>
            <a:xfrm>
              <a:off x="-28091" y="1037824"/>
              <a:ext cx="4432981" cy="1684385"/>
              <a:chOff x="-55475" y="2651358"/>
              <a:chExt cx="4432981" cy="168438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3DF321-D1EB-D1FC-1AB5-8ADB849546B5}"/>
                  </a:ext>
                </a:extLst>
              </p:cNvPr>
              <p:cNvSpPr txBox="1"/>
              <p:nvPr/>
            </p:nvSpPr>
            <p:spPr>
              <a:xfrm>
                <a:off x="-55475" y="2651358"/>
                <a:ext cx="15835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Single-Target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AA294243-862B-8154-06C1-95FF0548F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906" y="3536043"/>
                <a:ext cx="0" cy="79970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511744-356E-D9FA-DE96-F9B65A8389CF}"/>
                  </a:ext>
                </a:extLst>
              </p:cNvPr>
              <p:cNvSpPr txBox="1"/>
              <p:nvPr/>
            </p:nvSpPr>
            <p:spPr>
              <a:xfrm>
                <a:off x="2793975" y="2656349"/>
                <a:ext cx="15835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Single-Source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0694DDDF-52AA-7EBD-9087-86E931C9B61C}"/>
                      </a:ext>
                    </a:extLst>
                  </p:cNvPr>
                  <p:cNvSpPr txBox="1"/>
                  <p:nvPr/>
                </p:nvSpPr>
                <p:spPr>
                  <a:xfrm>
                    <a:off x="-28091" y="3091688"/>
                    <a:ext cx="1583531" cy="455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(⋅,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0694DDDF-52AA-7EBD-9087-86E931C9B6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8091" y="3091688"/>
                    <a:ext cx="1583531" cy="45538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35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79F1C1AF-5088-DB17-083F-08E8F494B105}"/>
                      </a:ext>
                    </a:extLst>
                  </p:cNvPr>
                  <p:cNvSpPr txBox="1"/>
                  <p:nvPr/>
                </p:nvSpPr>
                <p:spPr>
                  <a:xfrm>
                    <a:off x="2793975" y="3070486"/>
                    <a:ext cx="1583531" cy="455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,⋅)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79F1C1AF-5088-DB17-083F-08E8F494B1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3975" y="3070486"/>
                    <a:ext cx="1583531" cy="45538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5B44AFB-3C04-E6B7-19FB-00FB36F57A95}"/>
                </a:ext>
              </a:extLst>
            </p:cNvPr>
            <p:cNvCxnSpPr>
              <a:cxnSpLocks/>
            </p:cNvCxnSpPr>
            <p:nvPr/>
          </p:nvCxnSpPr>
          <p:spPr>
            <a:xfrm>
              <a:off x="3530290" y="1893542"/>
              <a:ext cx="0" cy="79970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01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7ADE-53E6-4547-89A7-4203E8E6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cycles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7188E7-5C4D-4956-8D49-C277CB14CAF5}"/>
              </a:ext>
            </a:extLst>
          </p:cNvPr>
          <p:cNvSpPr/>
          <p:nvPr/>
        </p:nvSpPr>
        <p:spPr>
          <a:xfrm>
            <a:off x="9147640" y="4709601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842843-9A92-44D7-B940-0F1C95FB4354}"/>
              </a:ext>
            </a:extLst>
          </p:cNvPr>
          <p:cNvSpPr/>
          <p:nvPr/>
        </p:nvSpPr>
        <p:spPr>
          <a:xfrm>
            <a:off x="9637710" y="3959763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9D488B-E9ED-4AFA-BC3D-4D262899A1DB}"/>
              </a:ext>
            </a:extLst>
          </p:cNvPr>
          <p:cNvSpPr/>
          <p:nvPr/>
        </p:nvSpPr>
        <p:spPr>
          <a:xfrm>
            <a:off x="10381742" y="3555991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0E8F3B-2AC5-42E3-AEBC-4EBB54161145}"/>
              </a:ext>
            </a:extLst>
          </p:cNvPr>
          <p:cNvSpPr/>
          <p:nvPr/>
        </p:nvSpPr>
        <p:spPr>
          <a:xfrm>
            <a:off x="11190124" y="387991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69EB89-91DC-46D5-A6C1-928717AC0692}"/>
              </a:ext>
            </a:extLst>
          </p:cNvPr>
          <p:cNvSpPr/>
          <p:nvPr/>
        </p:nvSpPr>
        <p:spPr>
          <a:xfrm>
            <a:off x="9785686" y="6202148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9ADD8B-BA17-4702-9706-BD2F795403D0}"/>
                  </a:ext>
                </a:extLst>
              </p:cNvPr>
              <p:cNvSpPr txBox="1"/>
              <p:nvPr/>
            </p:nvSpPr>
            <p:spPr>
              <a:xfrm>
                <a:off x="10202675" y="624872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9ADD8B-BA17-4702-9706-BD2F79540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675" y="6248722"/>
                <a:ext cx="373390" cy="369332"/>
              </a:xfrm>
              <a:prstGeom prst="rect">
                <a:avLst/>
              </a:prstGeom>
              <a:blipFill>
                <a:blip r:embed="rId2"/>
                <a:stretch>
                  <a:fillRect l="-1147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8FE95073-2F4A-47C5-8DA3-A87F8F2E5FC4}"/>
              </a:ext>
            </a:extLst>
          </p:cNvPr>
          <p:cNvSpPr/>
          <p:nvPr/>
        </p:nvSpPr>
        <p:spPr>
          <a:xfrm>
            <a:off x="10551715" y="6440744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DAA667-88F4-4C2E-8F00-EF07D2954E95}"/>
              </a:ext>
            </a:extLst>
          </p:cNvPr>
          <p:cNvSpPr/>
          <p:nvPr/>
        </p:nvSpPr>
        <p:spPr>
          <a:xfrm>
            <a:off x="9126995" y="5600622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47E463D-4917-41C0-A301-651053E1B147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rot="5400000" flipH="1" flipV="1">
            <a:off x="9990720" y="3568741"/>
            <a:ext cx="220892" cy="561152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64E6316-34F5-4925-B2E9-5554175D8620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>
          <a:xfrm>
            <a:off x="10747502" y="3738871"/>
            <a:ext cx="496186" cy="194610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2E870214-CF34-4E5E-9AA6-8ECDFF2BEC55}"/>
              </a:ext>
            </a:extLst>
          </p:cNvPr>
          <p:cNvCxnSpPr>
            <a:stCxn id="20" idx="2"/>
            <a:endCxn id="13" idx="5"/>
          </p:cNvCxnSpPr>
          <p:nvPr/>
        </p:nvCxnSpPr>
        <p:spPr>
          <a:xfrm rot="10800000">
            <a:off x="10097883" y="6514344"/>
            <a:ext cx="453833" cy="109280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B4C5555-0DCA-4373-BB55-C270C5971F44}"/>
              </a:ext>
            </a:extLst>
          </p:cNvPr>
          <p:cNvGrpSpPr/>
          <p:nvPr/>
        </p:nvGrpSpPr>
        <p:grpSpPr>
          <a:xfrm rot="19326524">
            <a:off x="9063932" y="3909052"/>
            <a:ext cx="1284891" cy="467180"/>
            <a:chOff x="7293630" y="4018723"/>
            <a:chExt cx="1284891" cy="467180"/>
          </a:xfrm>
        </p:grpSpPr>
        <p:cxnSp>
          <p:nvCxnSpPr>
            <p:cNvPr id="82" name="Connector: Curved 81">
              <a:extLst>
                <a:ext uri="{FF2B5EF4-FFF2-40B4-BE49-F238E27FC236}">
                  <a16:creationId xmlns:a16="http://schemas.microsoft.com/office/drawing/2014/main" id="{BF9C737A-EC8F-445C-A131-569ADD7DD45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D9FE8F1-5CCC-457F-A7EF-24F2B621B02F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531E37-9518-42D5-8E79-D3BABB82D549}"/>
              </a:ext>
            </a:extLst>
          </p:cNvPr>
          <p:cNvGrpSpPr/>
          <p:nvPr/>
        </p:nvGrpSpPr>
        <p:grpSpPr>
          <a:xfrm rot="17167784">
            <a:off x="8542811" y="4692777"/>
            <a:ext cx="1284891" cy="467180"/>
            <a:chOff x="7293630" y="4018723"/>
            <a:chExt cx="1284891" cy="467180"/>
          </a:xfrm>
        </p:grpSpPr>
        <p:cxnSp>
          <p:nvCxnSpPr>
            <p:cNvPr id="87" name="Connector: Curved 86">
              <a:extLst>
                <a:ext uri="{FF2B5EF4-FFF2-40B4-BE49-F238E27FC236}">
                  <a16:creationId xmlns:a16="http://schemas.microsoft.com/office/drawing/2014/main" id="{DF2F9B5B-7DCE-404E-9A9E-BD6C64EE5BF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7A3D449-0F84-49D5-8BC8-9F31C6149977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CF27F16-A7D7-4BCA-AB52-8B78DEA6801E}"/>
              </a:ext>
            </a:extLst>
          </p:cNvPr>
          <p:cNvGrpSpPr/>
          <p:nvPr/>
        </p:nvGrpSpPr>
        <p:grpSpPr>
          <a:xfrm rot="14834764">
            <a:off x="8679323" y="5651525"/>
            <a:ext cx="1284891" cy="467180"/>
            <a:chOff x="7293630" y="4018723"/>
            <a:chExt cx="1284891" cy="467180"/>
          </a:xfrm>
        </p:grpSpPr>
        <p:cxnSp>
          <p:nvCxnSpPr>
            <p:cNvPr id="90" name="Connector: Curved 89">
              <a:extLst>
                <a:ext uri="{FF2B5EF4-FFF2-40B4-BE49-F238E27FC236}">
                  <a16:creationId xmlns:a16="http://schemas.microsoft.com/office/drawing/2014/main" id="{0555E6C4-D529-4393-B282-83F7B06BF46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62DCCFC-EFAB-49C9-B2A4-4CFF44B82541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C9CE2479-5161-4C1B-9A91-A4431EC74DD9}"/>
              </a:ext>
            </a:extLst>
          </p:cNvPr>
          <p:cNvSpPr/>
          <p:nvPr/>
        </p:nvSpPr>
        <p:spPr>
          <a:xfrm>
            <a:off x="11351116" y="613862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938855D1-7BF4-4F49-BC96-4ED36608D828}"/>
              </a:ext>
            </a:extLst>
          </p:cNvPr>
          <p:cNvCxnSpPr>
            <a:cxnSpLocks/>
            <a:stCxn id="92" idx="3"/>
            <a:endCxn id="20" idx="6"/>
          </p:cNvCxnSpPr>
          <p:nvPr/>
        </p:nvCxnSpPr>
        <p:spPr>
          <a:xfrm rot="5400000">
            <a:off x="11074674" y="6293618"/>
            <a:ext cx="172808" cy="487205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0EE7545-CD7F-45A8-BA0E-AD439FC4128C}"/>
                  </a:ext>
                </a:extLst>
              </p:cNvPr>
              <p:cNvSpPr txBox="1"/>
              <p:nvPr/>
            </p:nvSpPr>
            <p:spPr>
              <a:xfrm>
                <a:off x="10581841" y="643717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0EE7545-CD7F-45A8-BA0E-AD439FC41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841" y="6437172"/>
                <a:ext cx="373390" cy="369332"/>
              </a:xfrm>
              <a:prstGeom prst="rect">
                <a:avLst/>
              </a:prstGeom>
              <a:blipFill>
                <a:blip r:embed="rId3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5E4407B-A177-4C19-8BCA-B188381DB8E2}"/>
                  </a:ext>
                </a:extLst>
              </p:cNvPr>
              <p:cNvSpPr txBox="1"/>
              <p:nvPr/>
            </p:nvSpPr>
            <p:spPr>
              <a:xfrm>
                <a:off x="9831950" y="618602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5E4407B-A177-4C19-8BCA-B188381DB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950" y="6186029"/>
                <a:ext cx="373390" cy="369332"/>
              </a:xfrm>
              <a:prstGeom prst="rect">
                <a:avLst/>
              </a:prstGeom>
              <a:blipFill>
                <a:blip r:embed="rId4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379DEAB-C567-4A6F-8C9C-3A42E233BBA4}"/>
                  </a:ext>
                </a:extLst>
              </p:cNvPr>
              <p:cNvSpPr txBox="1"/>
              <p:nvPr/>
            </p:nvSpPr>
            <p:spPr>
              <a:xfrm>
                <a:off x="9181676" y="558981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379DEAB-C567-4A6F-8C9C-3A42E233B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76" y="5589812"/>
                <a:ext cx="373390" cy="369332"/>
              </a:xfrm>
              <a:prstGeom prst="rect">
                <a:avLst/>
              </a:prstGeom>
              <a:blipFill>
                <a:blip r:embed="rId5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370D586-2580-4EFA-B46B-140721C4B12F}"/>
                  </a:ext>
                </a:extLst>
              </p:cNvPr>
              <p:cNvSpPr txBox="1"/>
              <p:nvPr/>
            </p:nvSpPr>
            <p:spPr>
              <a:xfrm>
                <a:off x="11392183" y="6122501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370D586-2580-4EFA-B46B-140721C4B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183" y="6122501"/>
                <a:ext cx="373390" cy="369332"/>
              </a:xfrm>
              <a:prstGeom prst="rect">
                <a:avLst/>
              </a:prstGeom>
              <a:blipFill>
                <a:blip r:embed="rId6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5E44CF0-DE39-48F8-A2D4-ACB782D817A2}"/>
                  </a:ext>
                </a:extLst>
              </p:cNvPr>
              <p:cNvSpPr txBox="1"/>
              <p:nvPr/>
            </p:nvSpPr>
            <p:spPr>
              <a:xfrm>
                <a:off x="9468762" y="589261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5E44CF0-DE39-48F8-A2D4-ACB782D81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762" y="5892619"/>
                <a:ext cx="373390" cy="369332"/>
              </a:xfrm>
              <a:prstGeom prst="rect">
                <a:avLst/>
              </a:prstGeom>
              <a:blipFill>
                <a:blip r:embed="rId7"/>
                <a:stretch>
                  <a:fillRect l="-1129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6E58B56-7729-4C40-A732-33B8B3BB1FDA}"/>
                  </a:ext>
                </a:extLst>
              </p:cNvPr>
              <p:cNvSpPr txBox="1"/>
              <p:nvPr/>
            </p:nvSpPr>
            <p:spPr>
              <a:xfrm>
                <a:off x="9174777" y="513264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6E58B56-7729-4C40-A732-33B8B3BB1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777" y="5132642"/>
                <a:ext cx="373390" cy="369332"/>
              </a:xfrm>
              <a:prstGeom prst="rect">
                <a:avLst/>
              </a:prstGeom>
              <a:blipFill>
                <a:blip r:embed="rId8"/>
                <a:stretch>
                  <a:fillRect l="-11475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3C7AF2-E372-40BF-8F1C-D575DCD5340E}"/>
                  </a:ext>
                </a:extLst>
              </p:cNvPr>
              <p:cNvSpPr txBox="1"/>
              <p:nvPr/>
            </p:nvSpPr>
            <p:spPr>
              <a:xfrm>
                <a:off x="11014678" y="621324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3C7AF2-E372-40BF-8F1C-D575DCD53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678" y="6213242"/>
                <a:ext cx="373390" cy="369332"/>
              </a:xfrm>
              <a:prstGeom prst="rect">
                <a:avLst/>
              </a:prstGeom>
              <a:blipFill>
                <a:blip r:embed="rId9"/>
                <a:stretch>
                  <a:fillRect l="-1311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CE02B30C-3499-4881-BB15-9FD4E13A2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15862" y="1506098"/>
                <a:ext cx="9160276" cy="5664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positive cycle.</a:t>
                </a:r>
              </a:p>
            </p:txBody>
          </p:sp>
        </mc:Choice>
        <mc:Fallback xmlns="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CE02B30C-3499-4881-BB15-9FD4E13A2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5862" y="1506098"/>
                <a:ext cx="9160276" cy="566476"/>
              </a:xfrm>
              <a:blipFill>
                <a:blip r:embed="rId10"/>
                <a:stretch>
                  <a:fillRect t="-17204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C885C78-98CE-473B-B6E6-25E8EBBB6182}"/>
              </a:ext>
            </a:extLst>
          </p:cNvPr>
          <p:cNvGrpSpPr/>
          <p:nvPr/>
        </p:nvGrpSpPr>
        <p:grpSpPr>
          <a:xfrm rot="3905735">
            <a:off x="11356060" y="4393542"/>
            <a:ext cx="1284891" cy="467180"/>
            <a:chOff x="7293630" y="4018723"/>
            <a:chExt cx="1284891" cy="467180"/>
          </a:xfrm>
        </p:grpSpPr>
        <p:cxnSp>
          <p:nvCxnSpPr>
            <p:cNvPr id="120" name="Connector: Curved 119">
              <a:extLst>
                <a:ext uri="{FF2B5EF4-FFF2-40B4-BE49-F238E27FC236}">
                  <a16:creationId xmlns:a16="http://schemas.microsoft.com/office/drawing/2014/main" id="{61409F33-C909-4E35-8F3F-6ADBF98654A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4507EF6-D9C9-460E-873A-7F9B2FA0051D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367778B3-50C0-4468-83A4-C385E1F458AE}"/>
              </a:ext>
            </a:extLst>
          </p:cNvPr>
          <p:cNvSpPr txBox="1"/>
          <p:nvPr/>
        </p:nvSpPr>
        <p:spPr>
          <a:xfrm rot="6551616">
            <a:off x="11250969" y="5332829"/>
            <a:ext cx="1541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98D04BE2-9BFB-4E2E-B253-F690195E4A7C}"/>
              </a:ext>
            </a:extLst>
          </p:cNvPr>
          <p:cNvSpPr txBox="1">
            <a:spLocks/>
          </p:cNvSpPr>
          <p:nvPr/>
        </p:nvSpPr>
        <p:spPr>
          <a:xfrm>
            <a:off x="1515862" y="2028812"/>
            <a:ext cx="9160276" cy="566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/>
              <a:t>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5F9B0C97-B3EF-4FB3-80E0-CFA614ED85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1078" y="2553329"/>
                <a:ext cx="9160276" cy="1228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1)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such that the cycle can be traversed</a:t>
                </a:r>
                <a:br>
                  <a:rPr lang="en-US" dirty="0"/>
                </a:b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with zero </a:t>
                </a:r>
                <a:r>
                  <a:rPr lang="en-US" dirty="0">
                    <a:solidFill>
                      <a:srgbClr val="00B050"/>
                    </a:solidFill>
                  </a:rPr>
                  <a:t>initial charge</a:t>
                </a:r>
                <a:r>
                  <a:rPr lang="en-US" dirty="0"/>
                  <a:t>.</a:t>
                </a:r>
                <a:endParaRPr lang="en-US" b="1" i="1" dirty="0"/>
              </a:p>
            </p:txBody>
          </p:sp>
        </mc:Choice>
        <mc:Fallback xmlns="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5F9B0C97-B3EF-4FB3-80E0-CFA614E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78" y="2553329"/>
                <a:ext cx="9160276" cy="1228238"/>
              </a:xfrm>
              <a:prstGeom prst="rect">
                <a:avLst/>
              </a:prstGeom>
              <a:blipFill>
                <a:blip r:embed="rId11"/>
                <a:stretch>
                  <a:fillRect t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D789150F-DF2B-4C5A-8507-EB49B0CB31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2738" y="3754849"/>
                <a:ext cx="9160276" cy="1228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2)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C0099"/>
                    </a:solidFill>
                  </a:rPr>
                  <a:t> </a:t>
                </a:r>
                <a:r>
                  <a:rPr lang="en-US" dirty="0"/>
                  <a:t>such that, starting</a:t>
                </a:r>
                <a:br>
                  <a:rPr lang="en-US" dirty="0"/>
                </a:br>
                <a:r>
                  <a:rPr lang="en-US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i="1" dirty="0"/>
                  <a:t> with zero </a:t>
                </a:r>
                <a:r>
                  <a:rPr lang="en-US" dirty="0">
                    <a:solidFill>
                      <a:srgbClr val="00B050"/>
                    </a:solidFill>
                  </a:rPr>
                  <a:t>initial charge</a:t>
                </a:r>
                <a:r>
                  <a:rPr lang="en-US" dirty="0"/>
                  <a:t>, we can</a:t>
                </a:r>
                <a:br>
                  <a:rPr lang="en-US" dirty="0"/>
                </a:br>
                <a:r>
                  <a:rPr lang="en-US" dirty="0"/>
                  <a:t>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with </a:t>
                </a:r>
                <a:r>
                  <a:rPr lang="en-US" dirty="0">
                    <a:solidFill>
                      <a:srgbClr val="00B050"/>
                    </a:solidFill>
                  </a:rPr>
                  <a:t>full charge</a:t>
                </a:r>
                <a:r>
                  <a:rPr lang="en-US" dirty="0"/>
                  <a:t>.</a:t>
                </a:r>
                <a:endParaRPr lang="en-US" b="1" i="1" dirty="0"/>
              </a:p>
            </p:txBody>
          </p:sp>
        </mc:Choice>
        <mc:Fallback xmlns="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D789150F-DF2B-4C5A-8507-EB49B0CB3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738" y="3754849"/>
                <a:ext cx="9160276" cy="1228238"/>
              </a:xfrm>
              <a:prstGeom prst="rect">
                <a:avLst/>
              </a:prstGeom>
              <a:blipFill>
                <a:blip r:embed="rId12"/>
                <a:stretch>
                  <a:fillRect t="-11443"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31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7188E7-5C4D-4956-8D49-C277CB14CAF5}"/>
              </a:ext>
            </a:extLst>
          </p:cNvPr>
          <p:cNvSpPr/>
          <p:nvPr/>
        </p:nvSpPr>
        <p:spPr>
          <a:xfrm>
            <a:off x="9147640" y="4709601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842843-9A92-44D7-B940-0F1C95FB4354}"/>
              </a:ext>
            </a:extLst>
          </p:cNvPr>
          <p:cNvSpPr/>
          <p:nvPr/>
        </p:nvSpPr>
        <p:spPr>
          <a:xfrm>
            <a:off x="9637710" y="3959763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9D488B-E9ED-4AFA-BC3D-4D262899A1DB}"/>
              </a:ext>
            </a:extLst>
          </p:cNvPr>
          <p:cNvSpPr/>
          <p:nvPr/>
        </p:nvSpPr>
        <p:spPr>
          <a:xfrm>
            <a:off x="10381742" y="3555991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0E8F3B-2AC5-42E3-AEBC-4EBB54161145}"/>
              </a:ext>
            </a:extLst>
          </p:cNvPr>
          <p:cNvSpPr/>
          <p:nvPr/>
        </p:nvSpPr>
        <p:spPr>
          <a:xfrm>
            <a:off x="11190124" y="387991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69EB89-91DC-46D5-A6C1-928717AC0692}"/>
              </a:ext>
            </a:extLst>
          </p:cNvPr>
          <p:cNvSpPr/>
          <p:nvPr/>
        </p:nvSpPr>
        <p:spPr>
          <a:xfrm>
            <a:off x="9785686" y="6202148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9ADD8B-BA17-4702-9706-BD2F795403D0}"/>
                  </a:ext>
                </a:extLst>
              </p:cNvPr>
              <p:cNvSpPr txBox="1"/>
              <p:nvPr/>
            </p:nvSpPr>
            <p:spPr>
              <a:xfrm>
                <a:off x="10202675" y="624872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9ADD8B-BA17-4702-9706-BD2F79540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675" y="6248722"/>
                <a:ext cx="373390" cy="369332"/>
              </a:xfrm>
              <a:prstGeom prst="rect">
                <a:avLst/>
              </a:prstGeom>
              <a:blipFill>
                <a:blip r:embed="rId2"/>
                <a:stretch>
                  <a:fillRect l="-1147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8FE95073-2F4A-47C5-8DA3-A87F8F2E5FC4}"/>
              </a:ext>
            </a:extLst>
          </p:cNvPr>
          <p:cNvSpPr/>
          <p:nvPr/>
        </p:nvSpPr>
        <p:spPr>
          <a:xfrm>
            <a:off x="10551715" y="6440744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DAA667-88F4-4C2E-8F00-EF07D2954E95}"/>
              </a:ext>
            </a:extLst>
          </p:cNvPr>
          <p:cNvSpPr/>
          <p:nvPr/>
        </p:nvSpPr>
        <p:spPr>
          <a:xfrm>
            <a:off x="9126995" y="5600622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47E463D-4917-41C0-A301-651053E1B147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rot="5400000" flipH="1" flipV="1">
            <a:off x="9990720" y="3568741"/>
            <a:ext cx="220892" cy="561152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64E6316-34F5-4925-B2E9-5554175D8620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>
          <a:xfrm>
            <a:off x="10747502" y="3738871"/>
            <a:ext cx="496186" cy="194610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2E870214-CF34-4E5E-9AA6-8ECDFF2BEC55}"/>
              </a:ext>
            </a:extLst>
          </p:cNvPr>
          <p:cNvCxnSpPr>
            <a:stCxn id="20" idx="2"/>
            <a:endCxn id="13" idx="5"/>
          </p:cNvCxnSpPr>
          <p:nvPr/>
        </p:nvCxnSpPr>
        <p:spPr>
          <a:xfrm rot="10800000">
            <a:off x="10097883" y="6514344"/>
            <a:ext cx="453833" cy="109280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B4C5555-0DCA-4373-BB55-C270C5971F44}"/>
              </a:ext>
            </a:extLst>
          </p:cNvPr>
          <p:cNvGrpSpPr/>
          <p:nvPr/>
        </p:nvGrpSpPr>
        <p:grpSpPr>
          <a:xfrm rot="19326524">
            <a:off x="9063932" y="3909052"/>
            <a:ext cx="1284891" cy="467180"/>
            <a:chOff x="7293630" y="4018723"/>
            <a:chExt cx="1284891" cy="467180"/>
          </a:xfrm>
        </p:grpSpPr>
        <p:cxnSp>
          <p:nvCxnSpPr>
            <p:cNvPr id="82" name="Connector: Curved 81">
              <a:extLst>
                <a:ext uri="{FF2B5EF4-FFF2-40B4-BE49-F238E27FC236}">
                  <a16:creationId xmlns:a16="http://schemas.microsoft.com/office/drawing/2014/main" id="{BF9C737A-EC8F-445C-A131-569ADD7DD45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D9FE8F1-5CCC-457F-A7EF-24F2B621B02F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531E37-9518-42D5-8E79-D3BABB82D549}"/>
              </a:ext>
            </a:extLst>
          </p:cNvPr>
          <p:cNvGrpSpPr/>
          <p:nvPr/>
        </p:nvGrpSpPr>
        <p:grpSpPr>
          <a:xfrm rot="17167784">
            <a:off x="8542811" y="4692777"/>
            <a:ext cx="1284891" cy="467180"/>
            <a:chOff x="7293630" y="4018723"/>
            <a:chExt cx="1284891" cy="467180"/>
          </a:xfrm>
        </p:grpSpPr>
        <p:cxnSp>
          <p:nvCxnSpPr>
            <p:cNvPr id="87" name="Connector: Curved 86">
              <a:extLst>
                <a:ext uri="{FF2B5EF4-FFF2-40B4-BE49-F238E27FC236}">
                  <a16:creationId xmlns:a16="http://schemas.microsoft.com/office/drawing/2014/main" id="{DF2F9B5B-7DCE-404E-9A9E-BD6C64EE5BF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7A3D449-0F84-49D5-8BC8-9F31C6149977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CF27F16-A7D7-4BCA-AB52-8B78DEA6801E}"/>
              </a:ext>
            </a:extLst>
          </p:cNvPr>
          <p:cNvGrpSpPr/>
          <p:nvPr/>
        </p:nvGrpSpPr>
        <p:grpSpPr>
          <a:xfrm rot="14834764">
            <a:off x="8679323" y="5651525"/>
            <a:ext cx="1284891" cy="467180"/>
            <a:chOff x="7293630" y="4018723"/>
            <a:chExt cx="1284891" cy="467180"/>
          </a:xfrm>
        </p:grpSpPr>
        <p:cxnSp>
          <p:nvCxnSpPr>
            <p:cNvPr id="90" name="Connector: Curved 89">
              <a:extLst>
                <a:ext uri="{FF2B5EF4-FFF2-40B4-BE49-F238E27FC236}">
                  <a16:creationId xmlns:a16="http://schemas.microsoft.com/office/drawing/2014/main" id="{0555E6C4-D529-4393-B282-83F7B06BF46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62DCCFC-EFAB-49C9-B2A4-4CFF44B82541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C9CE2479-5161-4C1B-9A91-A4431EC74DD9}"/>
              </a:ext>
            </a:extLst>
          </p:cNvPr>
          <p:cNvSpPr/>
          <p:nvPr/>
        </p:nvSpPr>
        <p:spPr>
          <a:xfrm>
            <a:off x="11351116" y="613862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938855D1-7BF4-4F49-BC96-4ED36608D828}"/>
              </a:ext>
            </a:extLst>
          </p:cNvPr>
          <p:cNvCxnSpPr>
            <a:cxnSpLocks/>
            <a:stCxn id="92" idx="3"/>
            <a:endCxn id="20" idx="6"/>
          </p:cNvCxnSpPr>
          <p:nvPr/>
        </p:nvCxnSpPr>
        <p:spPr>
          <a:xfrm rot="5400000">
            <a:off x="11074674" y="6293618"/>
            <a:ext cx="172808" cy="487205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0EE7545-CD7F-45A8-BA0E-AD439FC4128C}"/>
                  </a:ext>
                </a:extLst>
              </p:cNvPr>
              <p:cNvSpPr txBox="1"/>
              <p:nvPr/>
            </p:nvSpPr>
            <p:spPr>
              <a:xfrm>
                <a:off x="10581841" y="643717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0EE7545-CD7F-45A8-BA0E-AD439FC41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841" y="6437172"/>
                <a:ext cx="373390" cy="369332"/>
              </a:xfrm>
              <a:prstGeom prst="rect">
                <a:avLst/>
              </a:prstGeom>
              <a:blipFill>
                <a:blip r:embed="rId3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5E4407B-A177-4C19-8BCA-B188381DB8E2}"/>
                  </a:ext>
                </a:extLst>
              </p:cNvPr>
              <p:cNvSpPr txBox="1"/>
              <p:nvPr/>
            </p:nvSpPr>
            <p:spPr>
              <a:xfrm>
                <a:off x="9831950" y="618602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5E4407B-A177-4C19-8BCA-B188381DB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950" y="6186029"/>
                <a:ext cx="373390" cy="369332"/>
              </a:xfrm>
              <a:prstGeom prst="rect">
                <a:avLst/>
              </a:prstGeom>
              <a:blipFill>
                <a:blip r:embed="rId4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379DEAB-C567-4A6F-8C9C-3A42E233BBA4}"/>
                  </a:ext>
                </a:extLst>
              </p:cNvPr>
              <p:cNvSpPr txBox="1"/>
              <p:nvPr/>
            </p:nvSpPr>
            <p:spPr>
              <a:xfrm>
                <a:off x="9181676" y="558981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379DEAB-C567-4A6F-8C9C-3A42E233B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76" y="5589812"/>
                <a:ext cx="373390" cy="369332"/>
              </a:xfrm>
              <a:prstGeom prst="rect">
                <a:avLst/>
              </a:prstGeom>
              <a:blipFill>
                <a:blip r:embed="rId5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370D586-2580-4EFA-B46B-140721C4B12F}"/>
                  </a:ext>
                </a:extLst>
              </p:cNvPr>
              <p:cNvSpPr txBox="1"/>
              <p:nvPr/>
            </p:nvSpPr>
            <p:spPr>
              <a:xfrm>
                <a:off x="11392183" y="6122501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370D586-2580-4EFA-B46B-140721C4B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183" y="6122501"/>
                <a:ext cx="373390" cy="369332"/>
              </a:xfrm>
              <a:prstGeom prst="rect">
                <a:avLst/>
              </a:prstGeom>
              <a:blipFill>
                <a:blip r:embed="rId6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5E44CF0-DE39-48F8-A2D4-ACB782D817A2}"/>
                  </a:ext>
                </a:extLst>
              </p:cNvPr>
              <p:cNvSpPr txBox="1"/>
              <p:nvPr/>
            </p:nvSpPr>
            <p:spPr>
              <a:xfrm>
                <a:off x="9468762" y="589261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5E44CF0-DE39-48F8-A2D4-ACB782D81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762" y="5892619"/>
                <a:ext cx="373390" cy="369332"/>
              </a:xfrm>
              <a:prstGeom prst="rect">
                <a:avLst/>
              </a:prstGeom>
              <a:blipFill>
                <a:blip r:embed="rId7"/>
                <a:stretch>
                  <a:fillRect l="-1129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6E58B56-7729-4C40-A732-33B8B3BB1FDA}"/>
                  </a:ext>
                </a:extLst>
              </p:cNvPr>
              <p:cNvSpPr txBox="1"/>
              <p:nvPr/>
            </p:nvSpPr>
            <p:spPr>
              <a:xfrm>
                <a:off x="9174777" y="513264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6E58B56-7729-4C40-A732-33B8B3BB1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777" y="5132642"/>
                <a:ext cx="373390" cy="369332"/>
              </a:xfrm>
              <a:prstGeom prst="rect">
                <a:avLst/>
              </a:prstGeom>
              <a:blipFill>
                <a:blip r:embed="rId8"/>
                <a:stretch>
                  <a:fillRect l="-11475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3C7AF2-E372-40BF-8F1C-D575DCD5340E}"/>
                  </a:ext>
                </a:extLst>
              </p:cNvPr>
              <p:cNvSpPr txBox="1"/>
              <p:nvPr/>
            </p:nvSpPr>
            <p:spPr>
              <a:xfrm>
                <a:off x="11014678" y="621324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3C7AF2-E372-40BF-8F1C-D575DCD53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678" y="6213242"/>
                <a:ext cx="373390" cy="369332"/>
              </a:xfrm>
              <a:prstGeom prst="rect">
                <a:avLst/>
              </a:prstGeom>
              <a:blipFill>
                <a:blip r:embed="rId9"/>
                <a:stretch>
                  <a:fillRect l="-1311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CE02B30C-3499-4881-BB15-9FD4E13A2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15862" y="1506098"/>
                <a:ext cx="9160276" cy="5664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positive cycle.</a:t>
                </a:r>
              </a:p>
            </p:txBody>
          </p:sp>
        </mc:Choice>
        <mc:Fallback xmlns="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CE02B30C-3499-4881-BB15-9FD4E13A2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5862" y="1506098"/>
                <a:ext cx="9160276" cy="566476"/>
              </a:xfrm>
              <a:blipFill>
                <a:blip r:embed="rId10"/>
                <a:stretch>
                  <a:fillRect t="-17204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C885C78-98CE-473B-B6E6-25E8EBBB6182}"/>
              </a:ext>
            </a:extLst>
          </p:cNvPr>
          <p:cNvGrpSpPr/>
          <p:nvPr/>
        </p:nvGrpSpPr>
        <p:grpSpPr>
          <a:xfrm rot="3905735">
            <a:off x="11356060" y="4393542"/>
            <a:ext cx="1284891" cy="467180"/>
            <a:chOff x="7293630" y="4018723"/>
            <a:chExt cx="1284891" cy="467180"/>
          </a:xfrm>
        </p:grpSpPr>
        <p:cxnSp>
          <p:nvCxnSpPr>
            <p:cNvPr id="120" name="Connector: Curved 119">
              <a:extLst>
                <a:ext uri="{FF2B5EF4-FFF2-40B4-BE49-F238E27FC236}">
                  <a16:creationId xmlns:a16="http://schemas.microsoft.com/office/drawing/2014/main" id="{61409F33-C909-4E35-8F3F-6ADBF98654A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4507EF6-D9C9-460E-873A-7F9B2FA0051D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367778B3-50C0-4468-83A4-C385E1F458AE}"/>
              </a:ext>
            </a:extLst>
          </p:cNvPr>
          <p:cNvSpPr txBox="1"/>
          <p:nvPr/>
        </p:nvSpPr>
        <p:spPr>
          <a:xfrm rot="6551616">
            <a:off x="11250969" y="5332829"/>
            <a:ext cx="1541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98D04BE2-9BFB-4E2E-B253-F690195E4A7C}"/>
              </a:ext>
            </a:extLst>
          </p:cNvPr>
          <p:cNvSpPr txBox="1">
            <a:spLocks/>
          </p:cNvSpPr>
          <p:nvPr/>
        </p:nvSpPr>
        <p:spPr>
          <a:xfrm>
            <a:off x="1515862" y="2028812"/>
            <a:ext cx="9160276" cy="566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/>
              <a:t>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5F9B0C97-B3EF-4FB3-80E0-CFA614ED85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1078" y="2553329"/>
                <a:ext cx="9160276" cy="1228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1)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the cycle can be traversed</a:t>
                </a:r>
                <a:br>
                  <a:rPr lang="en-US" dirty="0"/>
                </a:b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with zero </a:t>
                </a:r>
                <a:r>
                  <a:rPr lang="en-US" dirty="0">
                    <a:solidFill>
                      <a:srgbClr val="00B050"/>
                    </a:solidFill>
                  </a:rPr>
                  <a:t>initial charge</a:t>
                </a:r>
                <a:r>
                  <a:rPr lang="en-US" dirty="0"/>
                  <a:t>.</a:t>
                </a:r>
                <a:endParaRPr lang="en-US" b="1" i="1" dirty="0"/>
              </a:p>
            </p:txBody>
          </p:sp>
        </mc:Choice>
        <mc:Fallback xmlns="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5F9B0C97-B3EF-4FB3-80E0-CFA614E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78" y="2553329"/>
                <a:ext cx="9160276" cy="1228238"/>
              </a:xfrm>
              <a:prstGeom prst="rect">
                <a:avLst/>
              </a:prstGeom>
              <a:blipFill>
                <a:blip r:embed="rId11"/>
                <a:stretch>
                  <a:fillRect t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D789150F-DF2B-4C5A-8507-EB49B0CB31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2738" y="3754849"/>
                <a:ext cx="9160276" cy="1228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2)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C0099"/>
                    </a:solidFill>
                  </a:rPr>
                  <a:t> </a:t>
                </a:r>
                <a:r>
                  <a:rPr lang="en-US" dirty="0"/>
                  <a:t>such that, starting</a:t>
                </a:r>
                <a:br>
                  <a:rPr lang="en-US" dirty="0"/>
                </a:br>
                <a:r>
                  <a:rPr lang="en-US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i="1" dirty="0"/>
                  <a:t> with zero </a:t>
                </a:r>
                <a:r>
                  <a:rPr lang="en-US" dirty="0">
                    <a:solidFill>
                      <a:srgbClr val="00B050"/>
                    </a:solidFill>
                  </a:rPr>
                  <a:t>initial charge</a:t>
                </a:r>
                <a:r>
                  <a:rPr lang="en-US" dirty="0"/>
                  <a:t>, we can</a:t>
                </a:r>
                <a:br>
                  <a:rPr lang="en-US" dirty="0"/>
                </a:br>
                <a:r>
                  <a:rPr lang="en-US" dirty="0"/>
                  <a:t>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with </a:t>
                </a:r>
                <a:r>
                  <a:rPr lang="en-US" dirty="0">
                    <a:solidFill>
                      <a:srgbClr val="00B050"/>
                    </a:solidFill>
                  </a:rPr>
                  <a:t>full charge</a:t>
                </a:r>
                <a:r>
                  <a:rPr lang="en-US" dirty="0"/>
                  <a:t>.</a:t>
                </a:r>
                <a:endParaRPr lang="en-US" b="1" i="1" dirty="0"/>
              </a:p>
            </p:txBody>
          </p:sp>
        </mc:Choice>
        <mc:Fallback xmlns="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D789150F-DF2B-4C5A-8507-EB49B0CB3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738" y="3754849"/>
                <a:ext cx="9160276" cy="1228238"/>
              </a:xfrm>
              <a:prstGeom prst="rect">
                <a:avLst/>
              </a:prstGeom>
              <a:blipFill>
                <a:blip r:embed="rId12"/>
                <a:stretch>
                  <a:fillRect t="-11443"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9333847-7B91-28CD-5F85-3947329446AC}"/>
              </a:ext>
            </a:extLst>
          </p:cNvPr>
          <p:cNvGrpSpPr/>
          <p:nvPr/>
        </p:nvGrpSpPr>
        <p:grpSpPr>
          <a:xfrm>
            <a:off x="106755" y="3286446"/>
            <a:ext cx="4936404" cy="3424612"/>
            <a:chOff x="106755" y="3286446"/>
            <a:chExt cx="4936404" cy="3424612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BA5245A-2352-454C-B469-32C3B26E7CA7}"/>
                </a:ext>
              </a:extLst>
            </p:cNvPr>
            <p:cNvCxnSpPr/>
            <p:nvPr/>
          </p:nvCxnSpPr>
          <p:spPr>
            <a:xfrm flipV="1">
              <a:off x="329693" y="5682249"/>
              <a:ext cx="439295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D95AB92-9394-4895-ABE4-89E71205B9C9}"/>
                </a:ext>
              </a:extLst>
            </p:cNvPr>
            <p:cNvCxnSpPr>
              <a:cxnSpLocks/>
            </p:cNvCxnSpPr>
            <p:nvPr/>
          </p:nvCxnSpPr>
          <p:spPr>
            <a:xfrm>
              <a:off x="329693" y="3935046"/>
              <a:ext cx="0" cy="1762917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E311270-F56F-4EFE-AE43-9B44443083BE}"/>
                </a:ext>
              </a:extLst>
            </p:cNvPr>
            <p:cNvCxnSpPr>
              <a:cxnSpLocks/>
            </p:cNvCxnSpPr>
            <p:nvPr/>
          </p:nvCxnSpPr>
          <p:spPr>
            <a:xfrm>
              <a:off x="338835" y="5682249"/>
              <a:ext cx="374762" cy="42810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260A676-DE9F-4400-A9F1-7D7198ED5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597" y="5853884"/>
              <a:ext cx="521927" cy="25647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13948A-7562-4BC4-9ABD-B21ADB2E0C09}"/>
                </a:ext>
              </a:extLst>
            </p:cNvPr>
            <p:cNvCxnSpPr>
              <a:cxnSpLocks/>
            </p:cNvCxnSpPr>
            <p:nvPr/>
          </p:nvCxnSpPr>
          <p:spPr>
            <a:xfrm>
              <a:off x="1235524" y="5853884"/>
              <a:ext cx="383903" cy="85717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428AF05-D78F-4B35-80D4-974E26DF90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9427" y="5535425"/>
              <a:ext cx="497247" cy="117563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644E93B-FC1B-4DC6-AD28-3DF4156FA6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674" y="5133890"/>
              <a:ext cx="578598" cy="40153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4712159-C192-4059-A747-14F0F68E1435}"/>
                </a:ext>
              </a:extLst>
            </p:cNvPr>
            <p:cNvCxnSpPr>
              <a:cxnSpLocks/>
            </p:cNvCxnSpPr>
            <p:nvPr/>
          </p:nvCxnSpPr>
          <p:spPr>
            <a:xfrm>
              <a:off x="2704413" y="5133890"/>
              <a:ext cx="383904" cy="69528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B6B1124-69BA-4727-BBD7-AABC5A700D94}"/>
                </a:ext>
              </a:extLst>
            </p:cNvPr>
            <p:cNvCxnSpPr>
              <a:cxnSpLocks/>
            </p:cNvCxnSpPr>
            <p:nvPr/>
          </p:nvCxnSpPr>
          <p:spPr>
            <a:xfrm>
              <a:off x="3088318" y="5822358"/>
              <a:ext cx="673660" cy="22494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EE5C384-096E-458A-83B7-B3E29CFC58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1977" y="4882845"/>
              <a:ext cx="310835" cy="116445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9EFE1CB-B94B-4551-91BE-BE13674A8910}"/>
                    </a:ext>
                  </a:extLst>
                </p:cNvPr>
                <p:cNvSpPr txBox="1"/>
                <p:nvPr/>
              </p:nvSpPr>
              <p:spPr>
                <a:xfrm>
                  <a:off x="4724547" y="5481531"/>
                  <a:ext cx="3186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9EFE1CB-B94B-4551-91BE-BE13674A8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547" y="5481531"/>
                  <a:ext cx="31861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1FA8351-4A3A-4881-943E-672BA64BE73F}"/>
                    </a:ext>
                  </a:extLst>
                </p:cNvPr>
                <p:cNvSpPr txBox="1"/>
                <p:nvPr/>
              </p:nvSpPr>
              <p:spPr>
                <a:xfrm>
                  <a:off x="106755" y="3286446"/>
                  <a:ext cx="739561" cy="7176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1FA8351-4A3A-4881-943E-672BA64BE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55" y="3286446"/>
                  <a:ext cx="739561" cy="7176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47C916A-06DF-3647-9A9D-4402C925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7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7188E7-5C4D-4956-8D49-C277CB14CAF5}"/>
              </a:ext>
            </a:extLst>
          </p:cNvPr>
          <p:cNvSpPr/>
          <p:nvPr/>
        </p:nvSpPr>
        <p:spPr>
          <a:xfrm>
            <a:off x="9147640" y="4709601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842843-9A92-44D7-B940-0F1C95FB4354}"/>
              </a:ext>
            </a:extLst>
          </p:cNvPr>
          <p:cNvSpPr/>
          <p:nvPr/>
        </p:nvSpPr>
        <p:spPr>
          <a:xfrm>
            <a:off x="9637710" y="3959763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9D488B-E9ED-4AFA-BC3D-4D262899A1DB}"/>
              </a:ext>
            </a:extLst>
          </p:cNvPr>
          <p:cNvSpPr/>
          <p:nvPr/>
        </p:nvSpPr>
        <p:spPr>
          <a:xfrm>
            <a:off x="10381742" y="3555991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0E8F3B-2AC5-42E3-AEBC-4EBB54161145}"/>
              </a:ext>
            </a:extLst>
          </p:cNvPr>
          <p:cNvSpPr/>
          <p:nvPr/>
        </p:nvSpPr>
        <p:spPr>
          <a:xfrm>
            <a:off x="11190124" y="387991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69EB89-91DC-46D5-A6C1-928717AC0692}"/>
              </a:ext>
            </a:extLst>
          </p:cNvPr>
          <p:cNvSpPr/>
          <p:nvPr/>
        </p:nvSpPr>
        <p:spPr>
          <a:xfrm>
            <a:off x="9785686" y="6202148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9ADD8B-BA17-4702-9706-BD2F795403D0}"/>
                  </a:ext>
                </a:extLst>
              </p:cNvPr>
              <p:cNvSpPr txBox="1"/>
              <p:nvPr/>
            </p:nvSpPr>
            <p:spPr>
              <a:xfrm>
                <a:off x="10202675" y="624872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9ADD8B-BA17-4702-9706-BD2F79540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675" y="6248722"/>
                <a:ext cx="373390" cy="369332"/>
              </a:xfrm>
              <a:prstGeom prst="rect">
                <a:avLst/>
              </a:prstGeom>
              <a:blipFill>
                <a:blip r:embed="rId2"/>
                <a:stretch>
                  <a:fillRect l="-1147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8FE95073-2F4A-47C5-8DA3-A87F8F2E5FC4}"/>
              </a:ext>
            </a:extLst>
          </p:cNvPr>
          <p:cNvSpPr/>
          <p:nvPr/>
        </p:nvSpPr>
        <p:spPr>
          <a:xfrm>
            <a:off x="10551715" y="6440744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DAA667-88F4-4C2E-8F00-EF07D2954E95}"/>
              </a:ext>
            </a:extLst>
          </p:cNvPr>
          <p:cNvSpPr/>
          <p:nvPr/>
        </p:nvSpPr>
        <p:spPr>
          <a:xfrm>
            <a:off x="9126995" y="5600622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47E463D-4917-41C0-A301-651053E1B147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rot="5400000" flipH="1" flipV="1">
            <a:off x="9990720" y="3568741"/>
            <a:ext cx="220892" cy="561152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64E6316-34F5-4925-B2E9-5554175D8620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>
          <a:xfrm>
            <a:off x="10747502" y="3738871"/>
            <a:ext cx="496186" cy="194610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2E870214-CF34-4E5E-9AA6-8ECDFF2BEC55}"/>
              </a:ext>
            </a:extLst>
          </p:cNvPr>
          <p:cNvCxnSpPr>
            <a:stCxn id="20" idx="2"/>
            <a:endCxn id="13" idx="5"/>
          </p:cNvCxnSpPr>
          <p:nvPr/>
        </p:nvCxnSpPr>
        <p:spPr>
          <a:xfrm rot="10800000">
            <a:off x="10097883" y="6514344"/>
            <a:ext cx="453833" cy="109280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B4C5555-0DCA-4373-BB55-C270C5971F44}"/>
              </a:ext>
            </a:extLst>
          </p:cNvPr>
          <p:cNvGrpSpPr/>
          <p:nvPr/>
        </p:nvGrpSpPr>
        <p:grpSpPr>
          <a:xfrm rot="19326524">
            <a:off x="9063932" y="3909052"/>
            <a:ext cx="1284891" cy="467180"/>
            <a:chOff x="7293630" y="4018723"/>
            <a:chExt cx="1284891" cy="467180"/>
          </a:xfrm>
        </p:grpSpPr>
        <p:cxnSp>
          <p:nvCxnSpPr>
            <p:cNvPr id="82" name="Connector: Curved 81">
              <a:extLst>
                <a:ext uri="{FF2B5EF4-FFF2-40B4-BE49-F238E27FC236}">
                  <a16:creationId xmlns:a16="http://schemas.microsoft.com/office/drawing/2014/main" id="{BF9C737A-EC8F-445C-A131-569ADD7DD45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D9FE8F1-5CCC-457F-A7EF-24F2B621B02F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531E37-9518-42D5-8E79-D3BABB82D549}"/>
              </a:ext>
            </a:extLst>
          </p:cNvPr>
          <p:cNvGrpSpPr/>
          <p:nvPr/>
        </p:nvGrpSpPr>
        <p:grpSpPr>
          <a:xfrm rot="17167784">
            <a:off x="8542811" y="4692777"/>
            <a:ext cx="1284891" cy="467180"/>
            <a:chOff x="7293630" y="4018723"/>
            <a:chExt cx="1284891" cy="467180"/>
          </a:xfrm>
        </p:grpSpPr>
        <p:cxnSp>
          <p:nvCxnSpPr>
            <p:cNvPr id="87" name="Connector: Curved 86">
              <a:extLst>
                <a:ext uri="{FF2B5EF4-FFF2-40B4-BE49-F238E27FC236}">
                  <a16:creationId xmlns:a16="http://schemas.microsoft.com/office/drawing/2014/main" id="{DF2F9B5B-7DCE-404E-9A9E-BD6C64EE5BF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7A3D449-0F84-49D5-8BC8-9F31C6149977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CF27F16-A7D7-4BCA-AB52-8B78DEA6801E}"/>
              </a:ext>
            </a:extLst>
          </p:cNvPr>
          <p:cNvGrpSpPr/>
          <p:nvPr/>
        </p:nvGrpSpPr>
        <p:grpSpPr>
          <a:xfrm rot="14834764">
            <a:off x="8679323" y="5651525"/>
            <a:ext cx="1284891" cy="467180"/>
            <a:chOff x="7293630" y="4018723"/>
            <a:chExt cx="1284891" cy="467180"/>
          </a:xfrm>
        </p:grpSpPr>
        <p:cxnSp>
          <p:nvCxnSpPr>
            <p:cNvPr id="90" name="Connector: Curved 89">
              <a:extLst>
                <a:ext uri="{FF2B5EF4-FFF2-40B4-BE49-F238E27FC236}">
                  <a16:creationId xmlns:a16="http://schemas.microsoft.com/office/drawing/2014/main" id="{0555E6C4-D529-4393-B282-83F7B06BF46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62DCCFC-EFAB-49C9-B2A4-4CFF44B82541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C9CE2479-5161-4C1B-9A91-A4431EC74DD9}"/>
              </a:ext>
            </a:extLst>
          </p:cNvPr>
          <p:cNvSpPr/>
          <p:nvPr/>
        </p:nvSpPr>
        <p:spPr>
          <a:xfrm>
            <a:off x="11351116" y="613862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938855D1-7BF4-4F49-BC96-4ED36608D828}"/>
              </a:ext>
            </a:extLst>
          </p:cNvPr>
          <p:cNvCxnSpPr>
            <a:cxnSpLocks/>
            <a:stCxn id="92" idx="3"/>
            <a:endCxn id="20" idx="6"/>
          </p:cNvCxnSpPr>
          <p:nvPr/>
        </p:nvCxnSpPr>
        <p:spPr>
          <a:xfrm rot="5400000">
            <a:off x="11074674" y="6293618"/>
            <a:ext cx="172808" cy="487205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0EE7545-CD7F-45A8-BA0E-AD439FC4128C}"/>
                  </a:ext>
                </a:extLst>
              </p:cNvPr>
              <p:cNvSpPr txBox="1"/>
              <p:nvPr/>
            </p:nvSpPr>
            <p:spPr>
              <a:xfrm>
                <a:off x="10581841" y="643717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0EE7545-CD7F-45A8-BA0E-AD439FC41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841" y="6437172"/>
                <a:ext cx="373390" cy="369332"/>
              </a:xfrm>
              <a:prstGeom prst="rect">
                <a:avLst/>
              </a:prstGeom>
              <a:blipFill>
                <a:blip r:embed="rId3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5E4407B-A177-4C19-8BCA-B188381DB8E2}"/>
                  </a:ext>
                </a:extLst>
              </p:cNvPr>
              <p:cNvSpPr txBox="1"/>
              <p:nvPr/>
            </p:nvSpPr>
            <p:spPr>
              <a:xfrm>
                <a:off x="9831950" y="618602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5E4407B-A177-4C19-8BCA-B188381DB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950" y="6186029"/>
                <a:ext cx="373390" cy="369332"/>
              </a:xfrm>
              <a:prstGeom prst="rect">
                <a:avLst/>
              </a:prstGeom>
              <a:blipFill>
                <a:blip r:embed="rId4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379DEAB-C567-4A6F-8C9C-3A42E233BBA4}"/>
                  </a:ext>
                </a:extLst>
              </p:cNvPr>
              <p:cNvSpPr txBox="1"/>
              <p:nvPr/>
            </p:nvSpPr>
            <p:spPr>
              <a:xfrm>
                <a:off x="9181676" y="558981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379DEAB-C567-4A6F-8C9C-3A42E233B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76" y="5589812"/>
                <a:ext cx="373390" cy="369332"/>
              </a:xfrm>
              <a:prstGeom prst="rect">
                <a:avLst/>
              </a:prstGeom>
              <a:blipFill>
                <a:blip r:embed="rId5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370D586-2580-4EFA-B46B-140721C4B12F}"/>
                  </a:ext>
                </a:extLst>
              </p:cNvPr>
              <p:cNvSpPr txBox="1"/>
              <p:nvPr/>
            </p:nvSpPr>
            <p:spPr>
              <a:xfrm>
                <a:off x="11392183" y="6122501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370D586-2580-4EFA-B46B-140721C4B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183" y="6122501"/>
                <a:ext cx="373390" cy="369332"/>
              </a:xfrm>
              <a:prstGeom prst="rect">
                <a:avLst/>
              </a:prstGeom>
              <a:blipFill>
                <a:blip r:embed="rId6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5E44CF0-DE39-48F8-A2D4-ACB782D817A2}"/>
                  </a:ext>
                </a:extLst>
              </p:cNvPr>
              <p:cNvSpPr txBox="1"/>
              <p:nvPr/>
            </p:nvSpPr>
            <p:spPr>
              <a:xfrm>
                <a:off x="9468762" y="589261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5E44CF0-DE39-48F8-A2D4-ACB782D81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762" y="5892619"/>
                <a:ext cx="373390" cy="369332"/>
              </a:xfrm>
              <a:prstGeom prst="rect">
                <a:avLst/>
              </a:prstGeom>
              <a:blipFill>
                <a:blip r:embed="rId7"/>
                <a:stretch>
                  <a:fillRect l="-1129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6E58B56-7729-4C40-A732-33B8B3BB1FDA}"/>
                  </a:ext>
                </a:extLst>
              </p:cNvPr>
              <p:cNvSpPr txBox="1"/>
              <p:nvPr/>
            </p:nvSpPr>
            <p:spPr>
              <a:xfrm>
                <a:off x="9174777" y="513264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6E58B56-7729-4C40-A732-33B8B3BB1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777" y="5132642"/>
                <a:ext cx="373390" cy="369332"/>
              </a:xfrm>
              <a:prstGeom prst="rect">
                <a:avLst/>
              </a:prstGeom>
              <a:blipFill>
                <a:blip r:embed="rId8"/>
                <a:stretch>
                  <a:fillRect l="-11475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3C7AF2-E372-40BF-8F1C-D575DCD5340E}"/>
                  </a:ext>
                </a:extLst>
              </p:cNvPr>
              <p:cNvSpPr txBox="1"/>
              <p:nvPr/>
            </p:nvSpPr>
            <p:spPr>
              <a:xfrm>
                <a:off x="11014678" y="6213242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3C7AF2-E372-40BF-8F1C-D575DCD53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678" y="6213242"/>
                <a:ext cx="373390" cy="369332"/>
              </a:xfrm>
              <a:prstGeom prst="rect">
                <a:avLst/>
              </a:prstGeom>
              <a:blipFill>
                <a:blip r:embed="rId9"/>
                <a:stretch>
                  <a:fillRect l="-1311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CE02B30C-3499-4881-BB15-9FD4E13A2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15862" y="1506098"/>
                <a:ext cx="9160276" cy="5664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be a positive cycle.</a:t>
                </a:r>
              </a:p>
            </p:txBody>
          </p:sp>
        </mc:Choice>
        <mc:Fallback xmlns="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CE02B30C-3499-4881-BB15-9FD4E13A2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5862" y="1506098"/>
                <a:ext cx="9160276" cy="566476"/>
              </a:xfrm>
              <a:blipFill>
                <a:blip r:embed="rId10"/>
                <a:stretch>
                  <a:fillRect t="-17204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C885C78-98CE-473B-B6E6-25E8EBBB6182}"/>
              </a:ext>
            </a:extLst>
          </p:cNvPr>
          <p:cNvGrpSpPr/>
          <p:nvPr/>
        </p:nvGrpSpPr>
        <p:grpSpPr>
          <a:xfrm rot="3905735">
            <a:off x="11356060" y="4393542"/>
            <a:ext cx="1284891" cy="467180"/>
            <a:chOff x="7293630" y="4018723"/>
            <a:chExt cx="1284891" cy="467180"/>
          </a:xfrm>
        </p:grpSpPr>
        <p:cxnSp>
          <p:nvCxnSpPr>
            <p:cNvPr id="120" name="Connector: Curved 119">
              <a:extLst>
                <a:ext uri="{FF2B5EF4-FFF2-40B4-BE49-F238E27FC236}">
                  <a16:creationId xmlns:a16="http://schemas.microsoft.com/office/drawing/2014/main" id="{61409F33-C909-4E35-8F3F-6ADBF98654A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463760" y="4094881"/>
              <a:ext cx="220892" cy="56115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4507EF6-D9C9-460E-873A-7F9B2FA0051D}"/>
                </a:ext>
              </a:extLst>
            </p:cNvPr>
            <p:cNvSpPr txBox="1"/>
            <p:nvPr/>
          </p:nvSpPr>
          <p:spPr>
            <a:xfrm>
              <a:off x="7689699" y="4018723"/>
              <a:ext cx="888822" cy="38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367778B3-50C0-4468-83A4-C385E1F458AE}"/>
              </a:ext>
            </a:extLst>
          </p:cNvPr>
          <p:cNvSpPr txBox="1"/>
          <p:nvPr/>
        </p:nvSpPr>
        <p:spPr>
          <a:xfrm rot="6551616">
            <a:off x="11250969" y="5332829"/>
            <a:ext cx="1541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98D04BE2-9BFB-4E2E-B253-F690195E4A7C}"/>
              </a:ext>
            </a:extLst>
          </p:cNvPr>
          <p:cNvSpPr txBox="1">
            <a:spLocks/>
          </p:cNvSpPr>
          <p:nvPr/>
        </p:nvSpPr>
        <p:spPr>
          <a:xfrm>
            <a:off x="1515862" y="2028812"/>
            <a:ext cx="9160276" cy="566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/>
              <a:t>Lemma: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5F9B0C97-B3EF-4FB3-80E0-CFA614ED85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1078" y="2553329"/>
                <a:ext cx="9160276" cy="1228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1)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such that the cycle can be traversed</a:t>
                </a:r>
                <a:br>
                  <a:rPr lang="en-US" dirty="0"/>
                </a:b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with zero </a:t>
                </a:r>
                <a:r>
                  <a:rPr lang="en-US" dirty="0">
                    <a:solidFill>
                      <a:srgbClr val="00B050"/>
                    </a:solidFill>
                  </a:rPr>
                  <a:t>initial charge</a:t>
                </a:r>
                <a:r>
                  <a:rPr lang="en-US" dirty="0"/>
                  <a:t>.</a:t>
                </a:r>
                <a:endParaRPr lang="en-US" b="1" i="1" dirty="0"/>
              </a:p>
            </p:txBody>
          </p:sp>
        </mc:Choice>
        <mc:Fallback xmlns="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5F9B0C97-B3EF-4FB3-80E0-CFA614E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78" y="2553329"/>
                <a:ext cx="9160276" cy="1228238"/>
              </a:xfrm>
              <a:prstGeom prst="rect">
                <a:avLst/>
              </a:prstGeom>
              <a:blipFill>
                <a:blip r:embed="rId11"/>
                <a:stretch>
                  <a:fillRect t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D789150F-DF2B-4C5A-8507-EB49B0CB31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2738" y="3754849"/>
                <a:ext cx="9160276" cy="1228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2)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C0099"/>
                    </a:solidFill>
                  </a:rPr>
                  <a:t> </a:t>
                </a:r>
                <a:r>
                  <a:rPr lang="en-US" dirty="0"/>
                  <a:t>such that, starting</a:t>
                </a:r>
                <a:br>
                  <a:rPr lang="en-US" dirty="0"/>
                </a:br>
                <a:r>
                  <a:rPr lang="en-US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i="1" dirty="0"/>
                  <a:t> with zero </a:t>
                </a:r>
                <a:r>
                  <a:rPr lang="en-US" dirty="0">
                    <a:solidFill>
                      <a:srgbClr val="00B050"/>
                    </a:solidFill>
                  </a:rPr>
                  <a:t>initial charge</a:t>
                </a:r>
                <a:r>
                  <a:rPr lang="en-US" dirty="0"/>
                  <a:t>, we can</a:t>
                </a:r>
                <a:br>
                  <a:rPr lang="en-US" dirty="0"/>
                </a:br>
                <a:r>
                  <a:rPr lang="en-US" dirty="0"/>
                  <a:t>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with </a:t>
                </a:r>
                <a:r>
                  <a:rPr lang="en-US" dirty="0">
                    <a:solidFill>
                      <a:srgbClr val="00B050"/>
                    </a:solidFill>
                  </a:rPr>
                  <a:t>full charge</a:t>
                </a:r>
                <a:r>
                  <a:rPr lang="en-US" dirty="0"/>
                  <a:t>.</a:t>
                </a:r>
                <a:endParaRPr lang="en-US" b="1" i="1" dirty="0"/>
              </a:p>
            </p:txBody>
          </p:sp>
        </mc:Choice>
        <mc:Fallback xmlns="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D789150F-DF2B-4C5A-8507-EB49B0CB3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738" y="3754849"/>
                <a:ext cx="9160276" cy="1228238"/>
              </a:xfrm>
              <a:prstGeom prst="rect">
                <a:avLst/>
              </a:prstGeom>
              <a:blipFill>
                <a:blip r:embed="rId12"/>
                <a:stretch>
                  <a:fillRect t="-11443"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EB095F-42C8-4AC7-BD44-08385F300885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613651" y="5682249"/>
            <a:ext cx="8913" cy="91532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ACACFC7-716B-442B-8D50-8C8A33C8227B}"/>
                  </a:ext>
                </a:extLst>
              </p:cNvPr>
              <p:cNvSpPr txBox="1"/>
              <p:nvPr/>
            </p:nvSpPr>
            <p:spPr>
              <a:xfrm>
                <a:off x="1670656" y="6472651"/>
                <a:ext cx="418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ACACFC7-716B-442B-8D50-8C8A33C82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56" y="6472651"/>
                <a:ext cx="4186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D1FE2ACA-532D-4608-B055-FFF03BF43F53}"/>
              </a:ext>
            </a:extLst>
          </p:cNvPr>
          <p:cNvSpPr/>
          <p:nvPr/>
        </p:nvSpPr>
        <p:spPr>
          <a:xfrm>
            <a:off x="1805323" y="1740482"/>
            <a:ext cx="1547446" cy="512111"/>
          </a:xfrm>
          <a:prstGeom prst="wedgeEllipseCallout">
            <a:avLst>
              <a:gd name="adj1" fmla="val 132473"/>
              <a:gd name="adj2" fmla="val 1186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entry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850ABD27-16EB-4626-BF6C-EE023ECE0CDE}"/>
              </a:ext>
            </a:extLst>
          </p:cNvPr>
          <p:cNvSpPr/>
          <p:nvPr/>
        </p:nvSpPr>
        <p:spPr>
          <a:xfrm>
            <a:off x="5759097" y="5497376"/>
            <a:ext cx="1952188" cy="605943"/>
          </a:xfrm>
          <a:prstGeom prst="wedgeEllipseCallout">
            <a:avLst>
              <a:gd name="adj1" fmla="val -36832"/>
              <a:gd name="adj2" fmla="val -2768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entry 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CC0099"/>
                </a:solidFill>
              </a:rPr>
              <a:t>exit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4CC2572-EC49-497A-749B-3EA39566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cycles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D45862-545C-1EFA-103D-C75E9DD60872}"/>
              </a:ext>
            </a:extLst>
          </p:cNvPr>
          <p:cNvGrpSpPr/>
          <p:nvPr/>
        </p:nvGrpSpPr>
        <p:grpSpPr>
          <a:xfrm>
            <a:off x="106755" y="3286446"/>
            <a:ext cx="4936404" cy="3424612"/>
            <a:chOff x="106755" y="3286446"/>
            <a:chExt cx="4936404" cy="342461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19DB5C-652E-5185-3D54-A5A82E262928}"/>
                </a:ext>
              </a:extLst>
            </p:cNvPr>
            <p:cNvCxnSpPr/>
            <p:nvPr/>
          </p:nvCxnSpPr>
          <p:spPr>
            <a:xfrm flipV="1">
              <a:off x="329693" y="5682249"/>
              <a:ext cx="439295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BAADCA3-C472-0A8A-9D33-A6C27C895F5F}"/>
                </a:ext>
              </a:extLst>
            </p:cNvPr>
            <p:cNvCxnSpPr>
              <a:cxnSpLocks/>
            </p:cNvCxnSpPr>
            <p:nvPr/>
          </p:nvCxnSpPr>
          <p:spPr>
            <a:xfrm>
              <a:off x="329693" y="3935046"/>
              <a:ext cx="0" cy="1762917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C61EF3-2A90-E103-6C10-2FBE7A727859}"/>
                </a:ext>
              </a:extLst>
            </p:cNvPr>
            <p:cNvCxnSpPr>
              <a:cxnSpLocks/>
            </p:cNvCxnSpPr>
            <p:nvPr/>
          </p:nvCxnSpPr>
          <p:spPr>
            <a:xfrm>
              <a:off x="338835" y="5682249"/>
              <a:ext cx="374762" cy="42810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DA92DF-F94A-77BB-1EE0-66EA334A7F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597" y="5853884"/>
              <a:ext cx="521927" cy="25647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1C184CF-B774-C1A3-2789-C443F934F930}"/>
                </a:ext>
              </a:extLst>
            </p:cNvPr>
            <p:cNvCxnSpPr>
              <a:cxnSpLocks/>
            </p:cNvCxnSpPr>
            <p:nvPr/>
          </p:nvCxnSpPr>
          <p:spPr>
            <a:xfrm>
              <a:off x="1235524" y="5853884"/>
              <a:ext cx="383903" cy="85717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AC7718-195B-3A7F-4763-F166B2D401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9427" y="5535425"/>
              <a:ext cx="497247" cy="117563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F5F379-B8A7-0ECD-BC84-3D12FB545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674" y="5133890"/>
              <a:ext cx="578598" cy="40153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B0E1A9-30EE-1C8D-F33A-0E3C5ACF0FDF}"/>
                </a:ext>
              </a:extLst>
            </p:cNvPr>
            <p:cNvCxnSpPr>
              <a:cxnSpLocks/>
            </p:cNvCxnSpPr>
            <p:nvPr/>
          </p:nvCxnSpPr>
          <p:spPr>
            <a:xfrm>
              <a:off x="2704413" y="5133890"/>
              <a:ext cx="383904" cy="69528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40C2C2-EBAE-132C-BEE3-11DBE8B77DCA}"/>
                </a:ext>
              </a:extLst>
            </p:cNvPr>
            <p:cNvCxnSpPr>
              <a:cxnSpLocks/>
            </p:cNvCxnSpPr>
            <p:nvPr/>
          </p:nvCxnSpPr>
          <p:spPr>
            <a:xfrm>
              <a:off x="3088318" y="5822358"/>
              <a:ext cx="673660" cy="22494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5681842-D8D3-5CE6-AA06-9BC70F1030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1977" y="4882845"/>
              <a:ext cx="310835" cy="116445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02C538C-56C2-59C8-8DA3-CBB2515055DF}"/>
                    </a:ext>
                  </a:extLst>
                </p:cNvPr>
                <p:cNvSpPr txBox="1"/>
                <p:nvPr/>
              </p:nvSpPr>
              <p:spPr>
                <a:xfrm>
                  <a:off x="4724547" y="5481531"/>
                  <a:ext cx="3186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02C538C-56C2-59C8-8DA3-CBB251505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547" y="5481531"/>
                  <a:ext cx="31861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D14FF8C-F779-6BA8-4586-A59E0F20B6CD}"/>
                    </a:ext>
                  </a:extLst>
                </p:cNvPr>
                <p:cNvSpPr txBox="1"/>
                <p:nvPr/>
              </p:nvSpPr>
              <p:spPr>
                <a:xfrm>
                  <a:off x="106755" y="3286446"/>
                  <a:ext cx="739561" cy="7176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D14FF8C-F779-6BA8-4586-A59E0F20B6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55" y="3286446"/>
                  <a:ext cx="739561" cy="71769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051416A1-F0D9-4E3E-BB9E-348C1EC282D1}"/>
              </a:ext>
            </a:extLst>
          </p:cNvPr>
          <p:cNvSpPr/>
          <p:nvPr/>
        </p:nvSpPr>
        <p:spPr>
          <a:xfrm>
            <a:off x="1544840" y="6597572"/>
            <a:ext cx="155448" cy="15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4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0DA8-437E-4B71-B83E-088762A5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optimal paths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0FB99-C4DD-4557-B3E4-0972D108EFA6}"/>
              </a:ext>
            </a:extLst>
          </p:cNvPr>
          <p:cNvGrpSpPr/>
          <p:nvPr/>
        </p:nvGrpSpPr>
        <p:grpSpPr>
          <a:xfrm>
            <a:off x="4094064" y="2322025"/>
            <a:ext cx="4003872" cy="1516761"/>
            <a:chOff x="1214920" y="2923014"/>
            <a:chExt cx="4003872" cy="151676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B91CED-6957-444E-9627-8361D79FF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920" y="4010690"/>
              <a:ext cx="342242" cy="342242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A39802-2352-446A-9F01-7871A3B87D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6550" y="4015922"/>
              <a:ext cx="342242" cy="342242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A06312A9-63CF-46B0-8B21-2DC8B984BF37}"/>
                </a:ext>
              </a:extLst>
            </p:cNvPr>
            <p:cNvSpPr/>
            <p:nvPr/>
          </p:nvSpPr>
          <p:spPr>
            <a:xfrm>
              <a:off x="1554479" y="3922939"/>
              <a:ext cx="1530255" cy="395927"/>
            </a:xfrm>
            <a:custGeom>
              <a:avLst/>
              <a:gdLst>
                <a:gd name="connsiteX0" fmla="*/ 0 w 1422738"/>
                <a:gd name="connsiteY0" fmla="*/ 282737 h 291254"/>
                <a:gd name="connsiteX1" fmla="*/ 191193 w 1422738"/>
                <a:gd name="connsiteY1" fmla="*/ 49981 h 291254"/>
                <a:gd name="connsiteX2" fmla="*/ 382385 w 1422738"/>
                <a:gd name="connsiteY2" fmla="*/ 291050 h 291254"/>
                <a:gd name="connsiteX3" fmla="*/ 889462 w 1422738"/>
                <a:gd name="connsiteY3" fmla="*/ 104 h 291254"/>
                <a:gd name="connsiteX4" fmla="*/ 1221971 w 1422738"/>
                <a:gd name="connsiteY4" fmla="*/ 257799 h 291254"/>
                <a:gd name="connsiteX5" fmla="*/ 1421476 w 1422738"/>
                <a:gd name="connsiteY5" fmla="*/ 274424 h 291254"/>
                <a:gd name="connsiteX0" fmla="*/ 0 w 1422603"/>
                <a:gd name="connsiteY0" fmla="*/ 283300 h 396311"/>
                <a:gd name="connsiteX1" fmla="*/ 191193 w 1422603"/>
                <a:gd name="connsiteY1" fmla="*/ 50544 h 396311"/>
                <a:gd name="connsiteX2" fmla="*/ 382385 w 1422603"/>
                <a:gd name="connsiteY2" fmla="*/ 291613 h 396311"/>
                <a:gd name="connsiteX3" fmla="*/ 889462 w 1422603"/>
                <a:gd name="connsiteY3" fmla="*/ 667 h 396311"/>
                <a:gd name="connsiteX4" fmla="*/ 1205345 w 1422603"/>
                <a:gd name="connsiteY4" fmla="*/ 391365 h 396311"/>
                <a:gd name="connsiteX5" fmla="*/ 1421476 w 1422603"/>
                <a:gd name="connsiteY5" fmla="*/ 274987 h 396311"/>
                <a:gd name="connsiteX0" fmla="*/ 0 w 1530255"/>
                <a:gd name="connsiteY0" fmla="*/ 283300 h 395927"/>
                <a:gd name="connsiteX1" fmla="*/ 191193 w 1530255"/>
                <a:gd name="connsiteY1" fmla="*/ 50544 h 395927"/>
                <a:gd name="connsiteX2" fmla="*/ 382385 w 1530255"/>
                <a:gd name="connsiteY2" fmla="*/ 291613 h 395927"/>
                <a:gd name="connsiteX3" fmla="*/ 889462 w 1530255"/>
                <a:gd name="connsiteY3" fmla="*/ 667 h 395927"/>
                <a:gd name="connsiteX4" fmla="*/ 1205345 w 1530255"/>
                <a:gd name="connsiteY4" fmla="*/ 391365 h 395927"/>
                <a:gd name="connsiteX5" fmla="*/ 1529542 w 1530255"/>
                <a:gd name="connsiteY5" fmla="*/ 266674 h 39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0255" h="395927">
                  <a:moveTo>
                    <a:pt x="0" y="283300"/>
                  </a:moveTo>
                  <a:cubicBezTo>
                    <a:pt x="63731" y="166229"/>
                    <a:pt x="127462" y="49159"/>
                    <a:pt x="191193" y="50544"/>
                  </a:cubicBezTo>
                  <a:cubicBezTo>
                    <a:pt x="254924" y="51929"/>
                    <a:pt x="266007" y="299926"/>
                    <a:pt x="382385" y="291613"/>
                  </a:cubicBezTo>
                  <a:cubicBezTo>
                    <a:pt x="498763" y="283300"/>
                    <a:pt x="752302" y="-15958"/>
                    <a:pt x="889462" y="667"/>
                  </a:cubicBezTo>
                  <a:cubicBezTo>
                    <a:pt x="1026622" y="17292"/>
                    <a:pt x="1098665" y="347031"/>
                    <a:pt x="1205345" y="391365"/>
                  </a:cubicBezTo>
                  <a:cubicBezTo>
                    <a:pt x="1312025" y="435700"/>
                    <a:pt x="1544782" y="139212"/>
                    <a:pt x="1529542" y="26667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9C7119-6B2E-478C-BBEB-BE90DB6557E3}"/>
                </a:ext>
              </a:extLst>
            </p:cNvPr>
            <p:cNvSpPr/>
            <p:nvPr/>
          </p:nvSpPr>
          <p:spPr>
            <a:xfrm>
              <a:off x="2698308" y="2923014"/>
              <a:ext cx="1057366" cy="118614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888609-7783-4A41-97A3-D1A4FA15A1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55870" y="4015922"/>
              <a:ext cx="342242" cy="342242"/>
            </a:xfrm>
            <a:prstGeom prst="ellipse">
              <a:avLst/>
            </a:prstGeom>
            <a:ln>
              <a:tailEnd type="arrow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2DBC3736-5A3B-4458-A882-F16F9DEADE99}"/>
                </a:ext>
              </a:extLst>
            </p:cNvPr>
            <p:cNvSpPr/>
            <p:nvPr/>
          </p:nvSpPr>
          <p:spPr>
            <a:xfrm>
              <a:off x="3391593" y="4094320"/>
              <a:ext cx="1487978" cy="345455"/>
            </a:xfrm>
            <a:custGeom>
              <a:avLst/>
              <a:gdLst>
                <a:gd name="connsiteX0" fmla="*/ 0 w 1487978"/>
                <a:gd name="connsiteY0" fmla="*/ 78669 h 345455"/>
                <a:gd name="connsiteX1" fmla="*/ 290945 w 1487978"/>
                <a:gd name="connsiteY1" fmla="*/ 344676 h 345455"/>
                <a:gd name="connsiteX2" fmla="*/ 656705 w 1487978"/>
                <a:gd name="connsiteY2" fmla="*/ 3855 h 345455"/>
                <a:gd name="connsiteX3" fmla="*/ 964276 w 1487978"/>
                <a:gd name="connsiteY3" fmla="*/ 153484 h 345455"/>
                <a:gd name="connsiteX4" fmla="*/ 1280160 w 1487978"/>
                <a:gd name="connsiteY4" fmla="*/ 37105 h 345455"/>
                <a:gd name="connsiteX5" fmla="*/ 1487978 w 1487978"/>
                <a:gd name="connsiteY5" fmla="*/ 78669 h 34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7978" h="345455">
                  <a:moveTo>
                    <a:pt x="0" y="78669"/>
                  </a:moveTo>
                  <a:cubicBezTo>
                    <a:pt x="90747" y="217907"/>
                    <a:pt x="181494" y="357145"/>
                    <a:pt x="290945" y="344676"/>
                  </a:cubicBezTo>
                  <a:cubicBezTo>
                    <a:pt x="400396" y="332207"/>
                    <a:pt x="544483" y="35720"/>
                    <a:pt x="656705" y="3855"/>
                  </a:cubicBezTo>
                  <a:cubicBezTo>
                    <a:pt x="768927" y="-28010"/>
                    <a:pt x="860367" y="147942"/>
                    <a:pt x="964276" y="153484"/>
                  </a:cubicBezTo>
                  <a:cubicBezTo>
                    <a:pt x="1068185" y="159026"/>
                    <a:pt x="1192876" y="49574"/>
                    <a:pt x="1280160" y="37105"/>
                  </a:cubicBezTo>
                  <a:cubicBezTo>
                    <a:pt x="1367444" y="24636"/>
                    <a:pt x="1427711" y="51652"/>
                    <a:pt x="1487978" y="78669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38">
                  <a:extLst>
                    <a:ext uri="{FF2B5EF4-FFF2-40B4-BE49-F238E27FC236}">
                      <a16:creationId xmlns:a16="http://schemas.microsoft.com/office/drawing/2014/main" id="{CE6FBF71-2056-4F0F-B05A-C3A2C2E4A9ED}"/>
                    </a:ext>
                  </a:extLst>
                </p:cNvPr>
                <p:cNvSpPr txBox="1"/>
                <p:nvPr/>
              </p:nvSpPr>
              <p:spPr>
                <a:xfrm>
                  <a:off x="2950582" y="3327927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582" y="3327927"/>
                  <a:ext cx="552817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urved Down Arrow 34">
              <a:extLst>
                <a:ext uri="{FF2B5EF4-FFF2-40B4-BE49-F238E27FC236}">
                  <a16:creationId xmlns:a16="http://schemas.microsoft.com/office/drawing/2014/main" id="{05A94B2B-5C76-4C33-A754-AC52517B65A7}"/>
                </a:ext>
              </a:extLst>
            </p:cNvPr>
            <p:cNvSpPr/>
            <p:nvPr/>
          </p:nvSpPr>
          <p:spPr>
            <a:xfrm flipH="1">
              <a:off x="2815510" y="3023199"/>
              <a:ext cx="806334" cy="29094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38">
                  <a:extLst>
                    <a:ext uri="{FF2B5EF4-FFF2-40B4-BE49-F238E27FC236}">
                      <a16:creationId xmlns:a16="http://schemas.microsoft.com/office/drawing/2014/main" id="{3E03F3D6-97BC-4469-933F-284A01219BB7}"/>
                    </a:ext>
                  </a:extLst>
                </p:cNvPr>
                <p:cNvSpPr txBox="1"/>
                <p:nvPr/>
              </p:nvSpPr>
              <p:spPr>
                <a:xfrm>
                  <a:off x="1275839" y="3994671"/>
                  <a:ext cx="22040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839" y="3994671"/>
                  <a:ext cx="22040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8333"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38">
                  <a:extLst>
                    <a:ext uri="{FF2B5EF4-FFF2-40B4-BE49-F238E27FC236}">
                      <a16:creationId xmlns:a16="http://schemas.microsoft.com/office/drawing/2014/main" id="{D7E75C30-492B-4833-81EF-BF35950CFFEA}"/>
                    </a:ext>
                  </a:extLst>
                </p:cNvPr>
                <p:cNvSpPr txBox="1"/>
                <p:nvPr/>
              </p:nvSpPr>
              <p:spPr>
                <a:xfrm>
                  <a:off x="3116789" y="4005458"/>
                  <a:ext cx="22040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6789" y="4005458"/>
                  <a:ext cx="220404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3889"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38">
                  <a:extLst>
                    <a:ext uri="{FF2B5EF4-FFF2-40B4-BE49-F238E27FC236}">
                      <a16:creationId xmlns:a16="http://schemas.microsoft.com/office/drawing/2014/main" id="{4A2954EF-A176-40CF-A662-457E70C09A9A}"/>
                    </a:ext>
                  </a:extLst>
                </p:cNvPr>
                <p:cNvSpPr txBox="1"/>
                <p:nvPr/>
              </p:nvSpPr>
              <p:spPr>
                <a:xfrm>
                  <a:off x="4937469" y="4017558"/>
                  <a:ext cx="22040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469" y="4017558"/>
                  <a:ext cx="220404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0811" r="-5405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BE6AE4-64FD-4AC8-979D-22C07742C9F5}"/>
              </a:ext>
            </a:extLst>
          </p:cNvPr>
          <p:cNvGrpSpPr/>
          <p:nvPr/>
        </p:nvGrpSpPr>
        <p:grpSpPr>
          <a:xfrm>
            <a:off x="2443551" y="4926741"/>
            <a:ext cx="7669788" cy="1266144"/>
            <a:chOff x="1101315" y="3513577"/>
            <a:chExt cx="7669788" cy="126614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6CA3F59-3D49-44DB-A9DE-6E1E2BE86BDD}"/>
                </a:ext>
              </a:extLst>
            </p:cNvPr>
            <p:cNvGrpSpPr/>
            <p:nvPr/>
          </p:nvGrpSpPr>
          <p:grpSpPr>
            <a:xfrm>
              <a:off x="1101315" y="4021770"/>
              <a:ext cx="342242" cy="342242"/>
              <a:chOff x="552675" y="4030083"/>
              <a:chExt cx="342242" cy="3422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A99024D-D5F9-45E5-9E4F-59B2CA523D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2675" y="4030083"/>
                <a:ext cx="342242" cy="342242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accent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38">
                    <a:extLst>
                      <a:ext uri="{FF2B5EF4-FFF2-40B4-BE49-F238E27FC236}">
                        <a16:creationId xmlns:a16="http://schemas.microsoft.com/office/drawing/2014/main" id="{5ADDD625-23C7-435E-8818-DF00984144B0}"/>
                      </a:ext>
                    </a:extLst>
                  </p:cNvPr>
                  <p:cNvSpPr txBox="1"/>
                  <p:nvPr/>
                </p:nvSpPr>
                <p:spPr>
                  <a:xfrm>
                    <a:off x="621907" y="4030690"/>
                    <a:ext cx="22040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907" y="4030690"/>
                    <a:ext cx="22040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778" r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28F8B3-DACE-4FAC-9D54-51CC845C863D}"/>
                </a:ext>
              </a:extLst>
            </p:cNvPr>
            <p:cNvGrpSpPr/>
            <p:nvPr/>
          </p:nvGrpSpPr>
          <p:grpSpPr>
            <a:xfrm>
              <a:off x="8428861" y="3964873"/>
              <a:ext cx="342242" cy="342242"/>
              <a:chOff x="6616683" y="4025213"/>
              <a:chExt cx="342242" cy="3422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259C1FE-5A6A-4D75-B6FF-38D2D6424F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16683" y="4025213"/>
                <a:ext cx="342242" cy="342242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accent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38">
                    <a:extLst>
                      <a:ext uri="{FF2B5EF4-FFF2-40B4-BE49-F238E27FC236}">
                        <a16:creationId xmlns:a16="http://schemas.microsoft.com/office/drawing/2014/main" id="{E6E9A566-6476-48D0-B3D0-253E3BA3B1B8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602" y="4052451"/>
                    <a:ext cx="22040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602" y="4052451"/>
                    <a:ext cx="220404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333" r="-2778" b="-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BC44935-FA7A-423A-9B47-83359B51E885}"/>
                </a:ext>
              </a:extLst>
            </p:cNvPr>
            <p:cNvGrpSpPr/>
            <p:nvPr/>
          </p:nvGrpSpPr>
          <p:grpSpPr>
            <a:xfrm>
              <a:off x="2155886" y="3586004"/>
              <a:ext cx="1354626" cy="1190945"/>
              <a:chOff x="2405268" y="3586004"/>
              <a:chExt cx="1354626" cy="1190945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60A5118-FD06-4724-825E-0309774AA83E}"/>
                  </a:ext>
                </a:extLst>
              </p:cNvPr>
              <p:cNvSpPr/>
              <p:nvPr/>
            </p:nvSpPr>
            <p:spPr>
              <a:xfrm>
                <a:off x="2576390" y="3586004"/>
                <a:ext cx="1057366" cy="1190945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38">
                    <a:extLst>
                      <a:ext uri="{FF2B5EF4-FFF2-40B4-BE49-F238E27FC236}">
                        <a16:creationId xmlns:a16="http://schemas.microsoft.com/office/drawing/2014/main" id="{9E62DE94-E9ED-43D7-A78A-397CB90CBAD9}"/>
                      </a:ext>
                    </a:extLst>
                  </p:cNvPr>
                  <p:cNvSpPr txBox="1"/>
                  <p:nvPr/>
                </p:nvSpPr>
                <p:spPr>
                  <a:xfrm>
                    <a:off x="2828664" y="3945836"/>
                    <a:ext cx="5528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8664" y="3945836"/>
                    <a:ext cx="55281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Curved Down Arrow 47">
                <a:extLst>
                  <a:ext uri="{FF2B5EF4-FFF2-40B4-BE49-F238E27FC236}">
                    <a16:creationId xmlns:a16="http://schemas.microsoft.com/office/drawing/2014/main" id="{54D7B29D-C27A-45D4-A0D0-91F41A6E20DA}"/>
                  </a:ext>
                </a:extLst>
              </p:cNvPr>
              <p:cNvSpPr/>
              <p:nvPr/>
            </p:nvSpPr>
            <p:spPr>
              <a:xfrm flipH="1">
                <a:off x="2703868" y="3682673"/>
                <a:ext cx="806334" cy="2909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2F284EB-11C4-4245-9CC7-951D2F89DC4B}"/>
                  </a:ext>
                </a:extLst>
              </p:cNvPr>
              <p:cNvGrpSpPr/>
              <p:nvPr/>
            </p:nvGrpSpPr>
            <p:grpSpPr>
              <a:xfrm>
                <a:off x="2405268" y="4007522"/>
                <a:ext cx="342242" cy="352706"/>
                <a:chOff x="2933952" y="4673245"/>
                <a:chExt cx="342242" cy="352706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C787519A-504E-43B7-BA99-A80EEE5C9B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3952" y="4683709"/>
                  <a:ext cx="342242" cy="342242"/>
                </a:xfrm>
                <a:prstGeom prst="ellipse">
                  <a:avLst/>
                </a:prstGeom>
                <a:ln>
                  <a:tailEnd type="arrow" w="med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0" rIns="0" b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38">
                      <a:extLst>
                        <a:ext uri="{FF2B5EF4-FFF2-40B4-BE49-F238E27FC236}">
                          <a16:creationId xmlns:a16="http://schemas.microsoft.com/office/drawing/2014/main" id="{BABE1818-34E4-45AE-B3BA-A63C498B9B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7778" r="-22222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A79DAB7D-53AB-4356-94A1-2869FC14E067}"/>
                  </a:ext>
                </a:extLst>
              </p:cNvPr>
              <p:cNvGrpSpPr/>
              <p:nvPr/>
            </p:nvGrpSpPr>
            <p:grpSpPr>
              <a:xfrm>
                <a:off x="3417652" y="4021894"/>
                <a:ext cx="342242" cy="352706"/>
                <a:chOff x="2933952" y="4673245"/>
                <a:chExt cx="342242" cy="352706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341E9F0-1107-44CC-8DBF-76BDF10018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3952" y="4683709"/>
                  <a:ext cx="342242" cy="342242"/>
                </a:xfrm>
                <a:prstGeom prst="ellipse">
                  <a:avLst/>
                </a:prstGeom>
                <a:ln>
                  <a:tailEnd type="arrow" w="med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0" rIns="0" b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38">
                      <a:extLst>
                        <a:ext uri="{FF2B5EF4-FFF2-40B4-BE49-F238E27FC236}">
                          <a16:creationId xmlns:a16="http://schemas.microsoft.com/office/drawing/2014/main" id="{16023571-0F81-4B76-9820-A0DC6E1F0E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TextBox 38">
                      <a:extLst>
                        <a:ext uri="{FF2B5EF4-FFF2-40B4-BE49-F238E27FC236}">
                          <a16:creationId xmlns:a16="http://schemas.microsoft.com/office/drawing/2014/main" id="{16023571-0F81-4B76-9820-A0DC6E1F0E8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8889" r="-22222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7" name="Curved Down Arrow 57">
                <a:extLst>
                  <a:ext uri="{FF2B5EF4-FFF2-40B4-BE49-F238E27FC236}">
                    <a16:creationId xmlns:a16="http://schemas.microsoft.com/office/drawing/2014/main" id="{705ED5E3-56ED-4A51-AD33-B521FD12A916}"/>
                  </a:ext>
                </a:extLst>
              </p:cNvPr>
              <p:cNvSpPr/>
              <p:nvPr/>
            </p:nvSpPr>
            <p:spPr>
              <a:xfrm rot="10800000" flipH="1">
                <a:off x="2703869" y="4400819"/>
                <a:ext cx="806334" cy="2909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896C4B-43E8-446C-87F5-C6B04C770C3F}"/>
                </a:ext>
              </a:extLst>
            </p:cNvPr>
            <p:cNvGrpSpPr/>
            <p:nvPr/>
          </p:nvGrpSpPr>
          <p:grpSpPr>
            <a:xfrm>
              <a:off x="4053960" y="3588776"/>
              <a:ext cx="1354626" cy="1190945"/>
              <a:chOff x="4295031" y="3588776"/>
              <a:chExt cx="1354626" cy="1190945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0161B90-6892-458A-B453-445FC30E5CBD}"/>
                  </a:ext>
                </a:extLst>
              </p:cNvPr>
              <p:cNvSpPr/>
              <p:nvPr/>
            </p:nvSpPr>
            <p:spPr>
              <a:xfrm>
                <a:off x="4466153" y="3588776"/>
                <a:ext cx="1057366" cy="1190945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38">
                    <a:extLst>
                      <a:ext uri="{FF2B5EF4-FFF2-40B4-BE49-F238E27FC236}">
                        <a16:creationId xmlns:a16="http://schemas.microsoft.com/office/drawing/2014/main" id="{16652BFD-A53A-46D4-8582-FE9BFB73C7DD}"/>
                      </a:ext>
                    </a:extLst>
                  </p:cNvPr>
                  <p:cNvSpPr txBox="1"/>
                  <p:nvPr/>
                </p:nvSpPr>
                <p:spPr>
                  <a:xfrm>
                    <a:off x="4718427" y="3948608"/>
                    <a:ext cx="5528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8427" y="3948608"/>
                    <a:ext cx="552817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Curved Down Arrow 63">
                <a:extLst>
                  <a:ext uri="{FF2B5EF4-FFF2-40B4-BE49-F238E27FC236}">
                    <a16:creationId xmlns:a16="http://schemas.microsoft.com/office/drawing/2014/main" id="{F46ABA84-EF15-49DF-96D2-8E64070EAF09}"/>
                  </a:ext>
                </a:extLst>
              </p:cNvPr>
              <p:cNvSpPr/>
              <p:nvPr/>
            </p:nvSpPr>
            <p:spPr>
              <a:xfrm flipH="1">
                <a:off x="4593631" y="3685445"/>
                <a:ext cx="806334" cy="2909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FDB32C6-760D-4F90-B323-4F3C1900563A}"/>
                  </a:ext>
                </a:extLst>
              </p:cNvPr>
              <p:cNvGrpSpPr/>
              <p:nvPr/>
            </p:nvGrpSpPr>
            <p:grpSpPr>
              <a:xfrm>
                <a:off x="4295031" y="4010294"/>
                <a:ext cx="342242" cy="352706"/>
                <a:chOff x="2933952" y="4673245"/>
                <a:chExt cx="342242" cy="352706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B755566-1350-4A6F-B3CA-C7729E19925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3952" y="4683709"/>
                  <a:ext cx="342242" cy="342242"/>
                </a:xfrm>
                <a:prstGeom prst="ellipse">
                  <a:avLst/>
                </a:prstGeom>
                <a:ln>
                  <a:tailEnd type="arrow" w="med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0" rIns="0" b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38">
                      <a:extLst>
                        <a:ext uri="{FF2B5EF4-FFF2-40B4-BE49-F238E27FC236}">
                          <a16:creationId xmlns:a16="http://schemas.microsoft.com/office/drawing/2014/main" id="{8C1B99F5-FCDB-4427-81B2-D6378291BE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7778" r="-27778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C8FFE09-B505-4C4D-B00A-529E188FBA4D}"/>
                  </a:ext>
                </a:extLst>
              </p:cNvPr>
              <p:cNvGrpSpPr/>
              <p:nvPr/>
            </p:nvGrpSpPr>
            <p:grpSpPr>
              <a:xfrm>
                <a:off x="5307415" y="4024666"/>
                <a:ext cx="342242" cy="352706"/>
                <a:chOff x="2933952" y="4673245"/>
                <a:chExt cx="342242" cy="352706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D14CD270-14FD-46B5-9C7E-06F01F0267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3952" y="4683709"/>
                  <a:ext cx="342242" cy="342242"/>
                </a:xfrm>
                <a:prstGeom prst="ellipse">
                  <a:avLst/>
                </a:prstGeom>
                <a:ln>
                  <a:tailEnd type="arrow" w="med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0" rIns="0" b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38">
                      <a:extLst>
                        <a:ext uri="{FF2B5EF4-FFF2-40B4-BE49-F238E27FC236}">
                          <a16:creationId xmlns:a16="http://schemas.microsoft.com/office/drawing/2014/main" id="{24E32257-CCAF-4DB4-999A-C9DDF154EE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Box 38">
                      <a:extLst>
                        <a:ext uri="{FF2B5EF4-FFF2-40B4-BE49-F238E27FC236}">
                          <a16:creationId xmlns:a16="http://schemas.microsoft.com/office/drawing/2014/main" id="{24E32257-CCAF-4DB4-999A-C9DDF154EEE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8889" r="-27778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7" name="Curved Down Arrow 70">
                <a:extLst>
                  <a:ext uri="{FF2B5EF4-FFF2-40B4-BE49-F238E27FC236}">
                    <a16:creationId xmlns:a16="http://schemas.microsoft.com/office/drawing/2014/main" id="{0C8F7784-DBCD-4D23-9222-092F448A5C20}"/>
                  </a:ext>
                </a:extLst>
              </p:cNvPr>
              <p:cNvSpPr/>
              <p:nvPr/>
            </p:nvSpPr>
            <p:spPr>
              <a:xfrm rot="10800000" flipH="1">
                <a:off x="4593632" y="4403591"/>
                <a:ext cx="806334" cy="2909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D26CCFF-4ECE-4C43-8412-3C4DE0565BAB}"/>
                </a:ext>
              </a:extLst>
            </p:cNvPr>
            <p:cNvSpPr/>
            <p:nvPr/>
          </p:nvSpPr>
          <p:spPr>
            <a:xfrm>
              <a:off x="6788178" y="3558294"/>
              <a:ext cx="1057366" cy="119094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38">
                  <a:extLst>
                    <a:ext uri="{FF2B5EF4-FFF2-40B4-BE49-F238E27FC236}">
                      <a16:creationId xmlns:a16="http://schemas.microsoft.com/office/drawing/2014/main" id="{A09C1D2B-261D-4385-94E2-637ADC111BD1}"/>
                    </a:ext>
                  </a:extLst>
                </p:cNvPr>
                <p:cNvSpPr txBox="1"/>
                <p:nvPr/>
              </p:nvSpPr>
              <p:spPr>
                <a:xfrm>
                  <a:off x="7040452" y="3918126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452" y="3918126"/>
                  <a:ext cx="552817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urved Down Arrow 73">
              <a:extLst>
                <a:ext uri="{FF2B5EF4-FFF2-40B4-BE49-F238E27FC236}">
                  <a16:creationId xmlns:a16="http://schemas.microsoft.com/office/drawing/2014/main" id="{F9E0118E-5FA8-4670-B5D8-3C62D311E7D3}"/>
                </a:ext>
              </a:extLst>
            </p:cNvPr>
            <p:cNvSpPr/>
            <p:nvPr/>
          </p:nvSpPr>
          <p:spPr>
            <a:xfrm flipH="1">
              <a:off x="6915656" y="3654963"/>
              <a:ext cx="806334" cy="29094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44A82A-336D-4216-BAD6-B725F29AD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7056" y="3990276"/>
              <a:ext cx="342242" cy="342242"/>
            </a:xfrm>
            <a:prstGeom prst="ellipse">
              <a:avLst/>
            </a:prstGeom>
            <a:ln>
              <a:tailEnd type="arrow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38">
                  <a:extLst>
                    <a:ext uri="{FF2B5EF4-FFF2-40B4-BE49-F238E27FC236}">
                      <a16:creationId xmlns:a16="http://schemas.microsoft.com/office/drawing/2014/main" id="{96A797A9-6AC4-4169-BB00-482130DC1A73}"/>
                    </a:ext>
                  </a:extLst>
                </p:cNvPr>
                <p:cNvSpPr txBox="1"/>
                <p:nvPr/>
              </p:nvSpPr>
              <p:spPr>
                <a:xfrm>
                  <a:off x="6677975" y="3979812"/>
                  <a:ext cx="2204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975" y="3979812"/>
                  <a:ext cx="220404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7778" r="-30556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849BF6-8C65-443F-A06A-7EDA993004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440" y="4004648"/>
              <a:ext cx="342242" cy="342242"/>
            </a:xfrm>
            <a:prstGeom prst="ellipse">
              <a:avLst/>
            </a:prstGeom>
            <a:ln>
              <a:tailEnd type="arrow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38">
                  <a:extLst>
                    <a:ext uri="{FF2B5EF4-FFF2-40B4-BE49-F238E27FC236}">
                      <a16:creationId xmlns:a16="http://schemas.microsoft.com/office/drawing/2014/main" id="{E00203A5-103A-490A-83C8-6BC5B45C8325}"/>
                    </a:ext>
                  </a:extLst>
                </p:cNvPr>
                <p:cNvSpPr txBox="1"/>
                <p:nvPr/>
              </p:nvSpPr>
              <p:spPr>
                <a:xfrm>
                  <a:off x="7690359" y="3994184"/>
                  <a:ext cx="2204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38">
                  <a:extLst>
                    <a:ext uri="{FF2B5EF4-FFF2-40B4-BE49-F238E27FC236}">
                      <a16:creationId xmlns:a16="http://schemas.microsoft.com/office/drawing/2014/main" id="{E00203A5-103A-490A-83C8-6BC5B45C8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359" y="3994184"/>
                  <a:ext cx="220404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38889" r="-3055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Curved Down Arrow 80">
              <a:extLst>
                <a:ext uri="{FF2B5EF4-FFF2-40B4-BE49-F238E27FC236}">
                  <a16:creationId xmlns:a16="http://schemas.microsoft.com/office/drawing/2014/main" id="{91BDD54D-8763-46FA-B90F-37BA664A4045}"/>
                </a:ext>
              </a:extLst>
            </p:cNvPr>
            <p:cNvSpPr/>
            <p:nvPr/>
          </p:nvSpPr>
          <p:spPr>
            <a:xfrm rot="10800000" flipH="1">
              <a:off x="6915657" y="4373109"/>
              <a:ext cx="806334" cy="29094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 83">
              <a:extLst>
                <a:ext uri="{FF2B5EF4-FFF2-40B4-BE49-F238E27FC236}">
                  <a16:creationId xmlns:a16="http://schemas.microsoft.com/office/drawing/2014/main" id="{33C645FE-380A-4A9C-890C-828F97842A8E}"/>
                </a:ext>
              </a:extLst>
            </p:cNvPr>
            <p:cNvSpPr/>
            <p:nvPr/>
          </p:nvSpPr>
          <p:spPr>
            <a:xfrm>
              <a:off x="1446415" y="3979454"/>
              <a:ext cx="698269" cy="193535"/>
            </a:xfrm>
            <a:custGeom>
              <a:avLst/>
              <a:gdLst>
                <a:gd name="connsiteX0" fmla="*/ 0 w 698269"/>
                <a:gd name="connsiteY0" fmla="*/ 193535 h 193535"/>
                <a:gd name="connsiteX1" fmla="*/ 216130 w 698269"/>
                <a:gd name="connsiteY1" fmla="*/ 2342 h 193535"/>
                <a:gd name="connsiteX2" fmla="*/ 415636 w 698269"/>
                <a:gd name="connsiteY2" fmla="*/ 85470 h 193535"/>
                <a:gd name="connsiteX3" fmla="*/ 556952 w 698269"/>
                <a:gd name="connsiteY3" fmla="*/ 60531 h 193535"/>
                <a:gd name="connsiteX4" fmla="*/ 698269 w 698269"/>
                <a:gd name="connsiteY4" fmla="*/ 168597 h 19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269" h="193535">
                  <a:moveTo>
                    <a:pt x="0" y="193535"/>
                  </a:moveTo>
                  <a:cubicBezTo>
                    <a:pt x="73428" y="106944"/>
                    <a:pt x="146857" y="20353"/>
                    <a:pt x="216130" y="2342"/>
                  </a:cubicBezTo>
                  <a:cubicBezTo>
                    <a:pt x="285403" y="-15669"/>
                    <a:pt x="358832" y="75772"/>
                    <a:pt x="415636" y="85470"/>
                  </a:cubicBezTo>
                  <a:cubicBezTo>
                    <a:pt x="472440" y="95168"/>
                    <a:pt x="509846" y="46676"/>
                    <a:pt x="556952" y="60531"/>
                  </a:cubicBezTo>
                  <a:cubicBezTo>
                    <a:pt x="604058" y="74386"/>
                    <a:pt x="651163" y="121491"/>
                    <a:pt x="698269" y="16859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CE1E4C5A-A245-4BE8-BA89-F9F92FCCE42E}"/>
                </a:ext>
              </a:extLst>
            </p:cNvPr>
            <p:cNvSpPr/>
            <p:nvPr/>
          </p:nvSpPr>
          <p:spPr>
            <a:xfrm>
              <a:off x="3499658" y="4130055"/>
              <a:ext cx="548640" cy="235068"/>
            </a:xfrm>
            <a:custGeom>
              <a:avLst/>
              <a:gdLst>
                <a:gd name="connsiteX0" fmla="*/ 0 w 548640"/>
                <a:gd name="connsiteY0" fmla="*/ 67872 h 235068"/>
                <a:gd name="connsiteX1" fmla="*/ 166255 w 548640"/>
                <a:gd name="connsiteY1" fmla="*/ 234127 h 235068"/>
                <a:gd name="connsiteX2" fmla="*/ 332509 w 548640"/>
                <a:gd name="connsiteY2" fmla="*/ 1370 h 235068"/>
                <a:gd name="connsiteX3" fmla="*/ 415637 w 548640"/>
                <a:gd name="connsiteY3" fmla="*/ 134374 h 235068"/>
                <a:gd name="connsiteX4" fmla="*/ 548640 w 548640"/>
                <a:gd name="connsiteY4" fmla="*/ 59560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" h="235068">
                  <a:moveTo>
                    <a:pt x="0" y="67872"/>
                  </a:moveTo>
                  <a:cubicBezTo>
                    <a:pt x="55418" y="156541"/>
                    <a:pt x="110837" y="245211"/>
                    <a:pt x="166255" y="234127"/>
                  </a:cubicBezTo>
                  <a:cubicBezTo>
                    <a:pt x="221673" y="223043"/>
                    <a:pt x="290945" y="17996"/>
                    <a:pt x="332509" y="1370"/>
                  </a:cubicBezTo>
                  <a:cubicBezTo>
                    <a:pt x="374073" y="-15256"/>
                    <a:pt x="379615" y="124676"/>
                    <a:pt x="415637" y="134374"/>
                  </a:cubicBezTo>
                  <a:cubicBezTo>
                    <a:pt x="451659" y="144072"/>
                    <a:pt x="500149" y="101816"/>
                    <a:pt x="548640" y="5956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85">
              <a:extLst>
                <a:ext uri="{FF2B5EF4-FFF2-40B4-BE49-F238E27FC236}">
                  <a16:creationId xmlns:a16="http://schemas.microsoft.com/office/drawing/2014/main" id="{7CF587DE-8772-4A77-B202-4D5F640BCB6E}"/>
                </a:ext>
              </a:extLst>
            </p:cNvPr>
            <p:cNvSpPr/>
            <p:nvPr/>
          </p:nvSpPr>
          <p:spPr>
            <a:xfrm>
              <a:off x="5411585" y="4089645"/>
              <a:ext cx="332510" cy="133269"/>
            </a:xfrm>
            <a:custGeom>
              <a:avLst/>
              <a:gdLst>
                <a:gd name="connsiteX0" fmla="*/ 0 w 332510"/>
                <a:gd name="connsiteY0" fmla="*/ 108282 h 133269"/>
                <a:gd name="connsiteX1" fmla="*/ 66502 w 332510"/>
                <a:gd name="connsiteY1" fmla="*/ 217 h 133269"/>
                <a:gd name="connsiteX2" fmla="*/ 133004 w 332510"/>
                <a:gd name="connsiteY2" fmla="*/ 133220 h 133269"/>
                <a:gd name="connsiteX3" fmla="*/ 216131 w 332510"/>
                <a:gd name="connsiteY3" fmla="*/ 16842 h 133269"/>
                <a:gd name="connsiteX4" fmla="*/ 282633 w 332510"/>
                <a:gd name="connsiteY4" fmla="*/ 108282 h 133269"/>
                <a:gd name="connsiteX5" fmla="*/ 332510 w 332510"/>
                <a:gd name="connsiteY5" fmla="*/ 50093 h 1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510" h="133269">
                  <a:moveTo>
                    <a:pt x="0" y="108282"/>
                  </a:moveTo>
                  <a:cubicBezTo>
                    <a:pt x="22167" y="52171"/>
                    <a:pt x="44335" y="-3939"/>
                    <a:pt x="66502" y="217"/>
                  </a:cubicBezTo>
                  <a:cubicBezTo>
                    <a:pt x="88669" y="4373"/>
                    <a:pt x="108066" y="130449"/>
                    <a:pt x="133004" y="133220"/>
                  </a:cubicBezTo>
                  <a:cubicBezTo>
                    <a:pt x="157942" y="135991"/>
                    <a:pt x="191193" y="20998"/>
                    <a:pt x="216131" y="16842"/>
                  </a:cubicBezTo>
                  <a:cubicBezTo>
                    <a:pt x="241069" y="12686"/>
                    <a:pt x="263236" y="102740"/>
                    <a:pt x="282633" y="108282"/>
                  </a:cubicBezTo>
                  <a:cubicBezTo>
                    <a:pt x="302030" y="113824"/>
                    <a:pt x="317270" y="81958"/>
                    <a:pt x="332510" y="500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86">
              <a:extLst>
                <a:ext uri="{FF2B5EF4-FFF2-40B4-BE49-F238E27FC236}">
                  <a16:creationId xmlns:a16="http://schemas.microsoft.com/office/drawing/2014/main" id="{09C02475-9357-4959-854A-303D77F12AF6}"/>
                </a:ext>
              </a:extLst>
            </p:cNvPr>
            <p:cNvSpPr/>
            <p:nvPr/>
          </p:nvSpPr>
          <p:spPr>
            <a:xfrm>
              <a:off x="6317676" y="4105272"/>
              <a:ext cx="307571" cy="109795"/>
            </a:xfrm>
            <a:custGeom>
              <a:avLst/>
              <a:gdLst>
                <a:gd name="connsiteX0" fmla="*/ 307571 w 307571"/>
                <a:gd name="connsiteY0" fmla="*/ 51092 h 109795"/>
                <a:gd name="connsiteX1" fmla="*/ 207819 w 307571"/>
                <a:gd name="connsiteY1" fmla="*/ 51092 h 109795"/>
                <a:gd name="connsiteX2" fmla="*/ 99753 w 307571"/>
                <a:gd name="connsiteY2" fmla="*/ 1215 h 109795"/>
                <a:gd name="connsiteX3" fmla="*/ 83128 w 307571"/>
                <a:gd name="connsiteY3" fmla="*/ 109281 h 109795"/>
                <a:gd name="connsiteX4" fmla="*/ 0 w 307571"/>
                <a:gd name="connsiteY4" fmla="*/ 34466 h 10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571" h="109795">
                  <a:moveTo>
                    <a:pt x="307571" y="51092"/>
                  </a:moveTo>
                  <a:cubicBezTo>
                    <a:pt x="275013" y="55248"/>
                    <a:pt x="242455" y="59405"/>
                    <a:pt x="207819" y="51092"/>
                  </a:cubicBezTo>
                  <a:cubicBezTo>
                    <a:pt x="173183" y="42779"/>
                    <a:pt x="120535" y="-8483"/>
                    <a:pt x="99753" y="1215"/>
                  </a:cubicBezTo>
                  <a:cubicBezTo>
                    <a:pt x="78971" y="10913"/>
                    <a:pt x="99754" y="103739"/>
                    <a:pt x="83128" y="109281"/>
                  </a:cubicBezTo>
                  <a:cubicBezTo>
                    <a:pt x="66502" y="114823"/>
                    <a:pt x="33251" y="74644"/>
                    <a:pt x="0" y="34466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A5F480-BEAE-4CF1-B2DC-2919D6221F56}"/>
                </a:ext>
              </a:extLst>
            </p:cNvPr>
            <p:cNvCxnSpPr/>
            <p:nvPr/>
          </p:nvCxnSpPr>
          <p:spPr>
            <a:xfrm>
              <a:off x="5835535" y="4145999"/>
              <a:ext cx="39069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93">
              <a:extLst>
                <a:ext uri="{FF2B5EF4-FFF2-40B4-BE49-F238E27FC236}">
                  <a16:creationId xmlns:a16="http://schemas.microsoft.com/office/drawing/2014/main" id="{0645202E-15B2-40B6-8990-146D69704514}"/>
                </a:ext>
              </a:extLst>
            </p:cNvPr>
            <p:cNvSpPr/>
            <p:nvPr/>
          </p:nvSpPr>
          <p:spPr>
            <a:xfrm>
              <a:off x="7971905" y="4047101"/>
              <a:ext cx="448888" cy="168617"/>
            </a:xfrm>
            <a:custGeom>
              <a:avLst/>
              <a:gdLst>
                <a:gd name="connsiteX0" fmla="*/ 448888 w 448888"/>
                <a:gd name="connsiteY0" fmla="*/ 92637 h 168617"/>
                <a:gd name="connsiteX1" fmla="*/ 340822 w 448888"/>
                <a:gd name="connsiteY1" fmla="*/ 92637 h 168617"/>
                <a:gd name="connsiteX2" fmla="*/ 207819 w 448888"/>
                <a:gd name="connsiteY2" fmla="*/ 1197 h 168617"/>
                <a:gd name="connsiteX3" fmla="*/ 116379 w 448888"/>
                <a:gd name="connsiteY3" fmla="*/ 167452 h 168617"/>
                <a:gd name="connsiteX4" fmla="*/ 58190 w 448888"/>
                <a:gd name="connsiteY4" fmla="*/ 76012 h 168617"/>
                <a:gd name="connsiteX5" fmla="*/ 0 w 448888"/>
                <a:gd name="connsiteY5" fmla="*/ 92637 h 1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888" h="168617">
                  <a:moveTo>
                    <a:pt x="448888" y="92637"/>
                  </a:moveTo>
                  <a:cubicBezTo>
                    <a:pt x="414944" y="100257"/>
                    <a:pt x="381000" y="107877"/>
                    <a:pt x="340822" y="92637"/>
                  </a:cubicBezTo>
                  <a:cubicBezTo>
                    <a:pt x="300644" y="77397"/>
                    <a:pt x="245226" y="-11272"/>
                    <a:pt x="207819" y="1197"/>
                  </a:cubicBezTo>
                  <a:cubicBezTo>
                    <a:pt x="170412" y="13666"/>
                    <a:pt x="141317" y="154983"/>
                    <a:pt x="116379" y="167452"/>
                  </a:cubicBezTo>
                  <a:cubicBezTo>
                    <a:pt x="91441" y="179921"/>
                    <a:pt x="77586" y="88481"/>
                    <a:pt x="58190" y="76012"/>
                  </a:cubicBezTo>
                  <a:cubicBezTo>
                    <a:pt x="38793" y="63543"/>
                    <a:pt x="19396" y="78090"/>
                    <a:pt x="0" y="9263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8">
                  <a:extLst>
                    <a:ext uri="{FF2B5EF4-FFF2-40B4-BE49-F238E27FC236}">
                      <a16:creationId xmlns:a16="http://schemas.microsoft.com/office/drawing/2014/main" id="{811B30AC-7924-42B9-BCA6-D3AC4CCDBAAD}"/>
                    </a:ext>
                  </a:extLst>
                </p:cNvPr>
                <p:cNvSpPr txBox="1"/>
                <p:nvPr/>
              </p:nvSpPr>
              <p:spPr>
                <a:xfrm>
                  <a:off x="1483872" y="3513577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3872" y="3513577"/>
                  <a:ext cx="552817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8">
                  <a:extLst>
                    <a:ext uri="{FF2B5EF4-FFF2-40B4-BE49-F238E27FC236}">
                      <a16:creationId xmlns:a16="http://schemas.microsoft.com/office/drawing/2014/main" id="{5F388E6C-043B-48BF-8F8F-615D8EDB9851}"/>
                    </a:ext>
                  </a:extLst>
                </p:cNvPr>
                <p:cNvSpPr txBox="1"/>
                <p:nvPr/>
              </p:nvSpPr>
              <p:spPr>
                <a:xfrm>
                  <a:off x="3488058" y="3513577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058" y="3513577"/>
                  <a:ext cx="552817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6BAB8BD-F472-420C-BFF6-CA99FCDAF34A}"/>
                    </a:ext>
                  </a:extLst>
                </p:cNvPr>
                <p:cNvSpPr txBox="1"/>
                <p:nvPr/>
              </p:nvSpPr>
              <p:spPr>
                <a:xfrm>
                  <a:off x="5275860" y="3513577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860" y="3513577"/>
                  <a:ext cx="552817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8">
                  <a:extLst>
                    <a:ext uri="{FF2B5EF4-FFF2-40B4-BE49-F238E27FC236}">
                      <a16:creationId xmlns:a16="http://schemas.microsoft.com/office/drawing/2014/main" id="{6BBB5B40-87A6-48F1-9EB0-56339A7DDB72}"/>
                    </a:ext>
                  </a:extLst>
                </p:cNvPr>
                <p:cNvSpPr txBox="1"/>
                <p:nvPr/>
              </p:nvSpPr>
              <p:spPr>
                <a:xfrm>
                  <a:off x="6142584" y="3513577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2584" y="3513577"/>
                  <a:ext cx="552817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38">
                  <a:extLst>
                    <a:ext uri="{FF2B5EF4-FFF2-40B4-BE49-F238E27FC236}">
                      <a16:creationId xmlns:a16="http://schemas.microsoft.com/office/drawing/2014/main" id="{22FB75BA-C896-4B81-9196-FC1ED23E2071}"/>
                    </a:ext>
                  </a:extLst>
                </p:cNvPr>
                <p:cNvSpPr txBox="1"/>
                <p:nvPr/>
              </p:nvSpPr>
              <p:spPr>
                <a:xfrm>
                  <a:off x="7932929" y="3513577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2929" y="3513577"/>
                  <a:ext cx="552817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3333" r="-37778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519090-7DE5-42B0-8CEB-1A07C355A71D}"/>
                  </a:ext>
                </a:extLst>
              </p:cNvPr>
              <p:cNvSpPr txBox="1"/>
              <p:nvPr/>
            </p:nvSpPr>
            <p:spPr>
              <a:xfrm>
                <a:off x="66242" y="2748603"/>
                <a:ext cx="1726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519090-7DE5-42B0-8CEB-1A07C355A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" y="2748603"/>
                <a:ext cx="1726489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FFB0314-1A09-4C4B-84F3-41BD3B7657A4}"/>
                  </a:ext>
                </a:extLst>
              </p:cNvPr>
              <p:cNvSpPr txBox="1"/>
              <p:nvPr/>
            </p:nvSpPr>
            <p:spPr>
              <a:xfrm>
                <a:off x="66242" y="5166219"/>
                <a:ext cx="1726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FFB0314-1A09-4C4B-84F3-41BD3B765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" y="5166219"/>
                <a:ext cx="1726489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462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3F806B-D4A5-4320-900D-C0FCD7D4BB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8125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(⋅,⋅)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ESA 2023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3F806B-D4A5-4320-900D-C0FCD7D4BB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8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FB58191-0070-45B0-B155-E764D952E3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242900"/>
                  </p:ext>
                </p:extLst>
              </p:nvPr>
            </p:nvGraphicFramePr>
            <p:xfrm>
              <a:off x="795026" y="1662403"/>
              <a:ext cx="10970681" cy="3742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46720">
                      <a:extLst>
                        <a:ext uri="{9D8B030D-6E8A-4147-A177-3AD203B41FA5}">
                          <a16:colId xmlns:a16="http://schemas.microsoft.com/office/drawing/2014/main" val="1287551865"/>
                        </a:ext>
                      </a:extLst>
                    </a:gridCol>
                    <a:gridCol w="2870656">
                      <a:extLst>
                        <a:ext uri="{9D8B030D-6E8A-4147-A177-3AD203B41FA5}">
                          <a16:colId xmlns:a16="http://schemas.microsoft.com/office/drawing/2014/main" val="2763953639"/>
                        </a:ext>
                      </a:extLst>
                    </a:gridCol>
                    <a:gridCol w="2735682">
                      <a:extLst>
                        <a:ext uri="{9D8B030D-6E8A-4147-A177-3AD203B41FA5}">
                          <a16:colId xmlns:a16="http://schemas.microsoft.com/office/drawing/2014/main" val="4130486678"/>
                        </a:ext>
                      </a:extLst>
                    </a:gridCol>
                    <a:gridCol w="2717623">
                      <a:extLst>
                        <a:ext uri="{9D8B030D-6E8A-4147-A177-3AD203B41FA5}">
                          <a16:colId xmlns:a16="http://schemas.microsoft.com/office/drawing/2014/main" val="1137098753"/>
                        </a:ext>
                      </a:extLst>
                    </a:gridCol>
                  </a:tblGrid>
                  <a:tr h="907805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single-source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single-target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all-pairs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0360367"/>
                      </a:ext>
                    </a:extLst>
                  </a:tr>
                  <a:tr h="597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No positive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02453899"/>
                      </a:ext>
                    </a:extLst>
                  </a:tr>
                  <a:tr h="9078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Positive cycles, </a:t>
                          </a:r>
                          <a:b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9C674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3466389"/>
                      </a:ext>
                    </a:extLst>
                  </a:tr>
                  <a:tr h="9078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Positive 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cycles,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9C674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9C674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6069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FB58191-0070-45B0-B155-E764D952E3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242900"/>
                  </p:ext>
                </p:extLst>
              </p:nvPr>
            </p:nvGraphicFramePr>
            <p:xfrm>
              <a:off x="795026" y="1662403"/>
              <a:ext cx="10970681" cy="3742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46720">
                      <a:extLst>
                        <a:ext uri="{9D8B030D-6E8A-4147-A177-3AD203B41FA5}">
                          <a16:colId xmlns:a16="http://schemas.microsoft.com/office/drawing/2014/main" val="1287551865"/>
                        </a:ext>
                      </a:extLst>
                    </a:gridCol>
                    <a:gridCol w="2870656">
                      <a:extLst>
                        <a:ext uri="{9D8B030D-6E8A-4147-A177-3AD203B41FA5}">
                          <a16:colId xmlns:a16="http://schemas.microsoft.com/office/drawing/2014/main" val="2763953639"/>
                        </a:ext>
                      </a:extLst>
                    </a:gridCol>
                    <a:gridCol w="2735682">
                      <a:extLst>
                        <a:ext uri="{9D8B030D-6E8A-4147-A177-3AD203B41FA5}">
                          <a16:colId xmlns:a16="http://schemas.microsoft.com/office/drawing/2014/main" val="4130486678"/>
                        </a:ext>
                      </a:extLst>
                    </a:gridCol>
                    <a:gridCol w="2717623">
                      <a:extLst>
                        <a:ext uri="{9D8B030D-6E8A-4147-A177-3AD203B41FA5}">
                          <a16:colId xmlns:a16="http://schemas.microsoft.com/office/drawing/2014/main" val="1137098753"/>
                        </a:ext>
                      </a:extLst>
                    </a:gridCol>
                  </a:tblGrid>
                  <a:tr h="907805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single-source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single-target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all-pairs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0360367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No positive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2161" t="-96774" r="-190466" b="-20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4036" t="-96774" r="-897" b="-201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45389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0" t="-195513" r="-315899" b="-100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9C674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4036" t="-195513" r="-897" b="-100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4663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0" t="-297419" r="-315899" b="-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2161" t="-297419" r="-190466" b="-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9C674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9C674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60694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1551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3F806B-D4A5-4320-900D-C0FCD7D4BB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38125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(⋅,⋅)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ESA 2023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3F806B-D4A5-4320-900D-C0FCD7D4BB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38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FB58191-0070-45B0-B155-E764D952E3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142234"/>
                  </p:ext>
                </p:extLst>
              </p:nvPr>
            </p:nvGraphicFramePr>
            <p:xfrm>
              <a:off x="795026" y="1662403"/>
              <a:ext cx="10970681" cy="3742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46720">
                      <a:extLst>
                        <a:ext uri="{9D8B030D-6E8A-4147-A177-3AD203B41FA5}">
                          <a16:colId xmlns:a16="http://schemas.microsoft.com/office/drawing/2014/main" val="1287551865"/>
                        </a:ext>
                      </a:extLst>
                    </a:gridCol>
                    <a:gridCol w="2870656">
                      <a:extLst>
                        <a:ext uri="{9D8B030D-6E8A-4147-A177-3AD203B41FA5}">
                          <a16:colId xmlns:a16="http://schemas.microsoft.com/office/drawing/2014/main" val="2763953639"/>
                        </a:ext>
                      </a:extLst>
                    </a:gridCol>
                    <a:gridCol w="2735682">
                      <a:extLst>
                        <a:ext uri="{9D8B030D-6E8A-4147-A177-3AD203B41FA5}">
                          <a16:colId xmlns:a16="http://schemas.microsoft.com/office/drawing/2014/main" val="4130486678"/>
                        </a:ext>
                      </a:extLst>
                    </a:gridCol>
                    <a:gridCol w="2717623">
                      <a:extLst>
                        <a:ext uri="{9D8B030D-6E8A-4147-A177-3AD203B41FA5}">
                          <a16:colId xmlns:a16="http://schemas.microsoft.com/office/drawing/2014/main" val="1137098753"/>
                        </a:ext>
                      </a:extLst>
                    </a:gridCol>
                  </a:tblGrid>
                  <a:tr h="907805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single-source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single-target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all-pairs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0360367"/>
                      </a:ext>
                    </a:extLst>
                  </a:tr>
                  <a:tr h="597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No positive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02453899"/>
                      </a:ext>
                    </a:extLst>
                  </a:tr>
                  <a:tr h="9078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Positive cycles, </a:t>
                          </a:r>
                          <a:b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9C674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3466389"/>
                      </a:ext>
                    </a:extLst>
                  </a:tr>
                  <a:tr h="9078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chemeClr val="tx1"/>
                              </a:solidFill>
                            </a:rPr>
                            <a:t>Positive 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cycles,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9C674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32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sz="3200" b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 sz="32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2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32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3200" b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60694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FB58191-0070-45B0-B155-E764D952E3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142234"/>
                  </p:ext>
                </p:extLst>
              </p:nvPr>
            </p:nvGraphicFramePr>
            <p:xfrm>
              <a:off x="795026" y="1662403"/>
              <a:ext cx="10970681" cy="3742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46720">
                      <a:extLst>
                        <a:ext uri="{9D8B030D-6E8A-4147-A177-3AD203B41FA5}">
                          <a16:colId xmlns:a16="http://schemas.microsoft.com/office/drawing/2014/main" val="1287551865"/>
                        </a:ext>
                      </a:extLst>
                    </a:gridCol>
                    <a:gridCol w="2870656">
                      <a:extLst>
                        <a:ext uri="{9D8B030D-6E8A-4147-A177-3AD203B41FA5}">
                          <a16:colId xmlns:a16="http://schemas.microsoft.com/office/drawing/2014/main" val="2763953639"/>
                        </a:ext>
                      </a:extLst>
                    </a:gridCol>
                    <a:gridCol w="2735682">
                      <a:extLst>
                        <a:ext uri="{9D8B030D-6E8A-4147-A177-3AD203B41FA5}">
                          <a16:colId xmlns:a16="http://schemas.microsoft.com/office/drawing/2014/main" val="4130486678"/>
                        </a:ext>
                      </a:extLst>
                    </a:gridCol>
                    <a:gridCol w="2717623">
                      <a:extLst>
                        <a:ext uri="{9D8B030D-6E8A-4147-A177-3AD203B41FA5}">
                          <a16:colId xmlns:a16="http://schemas.microsoft.com/office/drawing/2014/main" val="1137098753"/>
                        </a:ext>
                      </a:extLst>
                    </a:gridCol>
                  </a:tblGrid>
                  <a:tr h="907805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single-source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single-target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all-pairs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0360367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No positive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2161" t="-96774" r="-190466" b="-20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4036" t="-96774" r="-897" b="-201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45389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0" t="-195513" r="-315899" b="-100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CC0099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9C674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4036" t="-195513" r="-897" b="-100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4663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0" t="-297419" r="-315899" b="-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2161" t="-297419" r="-190466" b="-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9C674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4036" t="-297419" r="-897" b="-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0694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C1B540C-B9C5-4017-D8A7-131686E176F4}"/>
              </a:ext>
            </a:extLst>
          </p:cNvPr>
          <p:cNvSpPr txBox="1"/>
          <p:nvPr/>
        </p:nvSpPr>
        <p:spPr>
          <a:xfrm>
            <a:off x="9728983" y="5404848"/>
            <a:ext cx="162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talk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612CA4-521A-9230-73AA-5E992DE9C632}"/>
              </a:ext>
            </a:extLst>
          </p:cNvPr>
          <p:cNvSpPr/>
          <p:nvPr/>
        </p:nvSpPr>
        <p:spPr>
          <a:xfrm>
            <a:off x="9347982" y="4621237"/>
            <a:ext cx="2131255" cy="684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Shortcutting – Standard Shortest Paths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1D22F9-7718-0194-F583-3E5FDDCF7CDF}"/>
              </a:ext>
            </a:extLst>
          </p:cNvPr>
          <p:cNvSpPr/>
          <p:nvPr/>
        </p:nvSpPr>
        <p:spPr>
          <a:xfrm flipV="1">
            <a:off x="2343062" y="257314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530CB-9E99-4360-9594-FC15163D24F2}"/>
              </a:ext>
            </a:extLst>
          </p:cNvPr>
          <p:cNvSpPr/>
          <p:nvPr/>
        </p:nvSpPr>
        <p:spPr>
          <a:xfrm flipV="1">
            <a:off x="4550260" y="316055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5790C-0BE4-0B20-7367-2EC6CD9A00D3}"/>
              </a:ext>
            </a:extLst>
          </p:cNvPr>
          <p:cNvCxnSpPr>
            <a:cxnSpLocks/>
            <a:stCxn id="17" idx="3"/>
            <a:endCxn id="12" idx="7"/>
          </p:cNvCxnSpPr>
          <p:nvPr/>
        </p:nvCxnSpPr>
        <p:spPr>
          <a:xfrm flipH="1" flipV="1">
            <a:off x="2421111" y="2651197"/>
            <a:ext cx="543468" cy="1094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6E33FD-4833-E981-3D1F-626E7F4D6485}"/>
              </a:ext>
            </a:extLst>
          </p:cNvPr>
          <p:cNvSpPr/>
          <p:nvPr/>
        </p:nvSpPr>
        <p:spPr>
          <a:xfrm flipV="1">
            <a:off x="2951188" y="373248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A2A1EA-D47E-EA46-EFE1-11E1FD66E3C1}"/>
              </a:ext>
            </a:extLst>
          </p:cNvPr>
          <p:cNvCxnSpPr>
            <a:cxnSpLocks/>
            <a:stCxn id="17" idx="5"/>
            <a:endCxn id="19" idx="2"/>
          </p:cNvCxnSpPr>
          <p:nvPr/>
        </p:nvCxnSpPr>
        <p:spPr>
          <a:xfrm flipV="1">
            <a:off x="3029237" y="3555022"/>
            <a:ext cx="492984" cy="1908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751D0B9-230A-67D3-F74D-77B25C97F0F6}"/>
              </a:ext>
            </a:extLst>
          </p:cNvPr>
          <p:cNvSpPr/>
          <p:nvPr/>
        </p:nvSpPr>
        <p:spPr>
          <a:xfrm flipV="1">
            <a:off x="3522221" y="350930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D36D73-C20F-7C91-D3D9-9BCC225BD417}"/>
              </a:ext>
            </a:extLst>
          </p:cNvPr>
          <p:cNvCxnSpPr>
            <a:cxnSpLocks/>
            <a:stCxn id="22" idx="1"/>
            <a:endCxn id="19" idx="4"/>
          </p:cNvCxnSpPr>
          <p:nvPr/>
        </p:nvCxnSpPr>
        <p:spPr>
          <a:xfrm flipH="1">
            <a:off x="3567941" y="2816021"/>
            <a:ext cx="352325" cy="6932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FFFF26-7107-7A1A-FD73-C41D56E895A6}"/>
              </a:ext>
            </a:extLst>
          </p:cNvPr>
          <p:cNvCxnSpPr>
            <a:cxnSpLocks/>
            <a:stCxn id="22" idx="7"/>
            <a:endCxn id="15" idx="2"/>
          </p:cNvCxnSpPr>
          <p:nvPr/>
        </p:nvCxnSpPr>
        <p:spPr>
          <a:xfrm>
            <a:off x="3984924" y="2816021"/>
            <a:ext cx="565336" cy="390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D2ECED8-9AAA-2BE1-8FBA-F36BEDBC618F}"/>
              </a:ext>
            </a:extLst>
          </p:cNvPr>
          <p:cNvSpPr/>
          <p:nvPr/>
        </p:nvSpPr>
        <p:spPr>
          <a:xfrm flipV="1">
            <a:off x="3906875" y="273797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E08E3-5E2D-D116-C92C-EBD37809E9BD}"/>
              </a:ext>
            </a:extLst>
          </p:cNvPr>
          <p:cNvCxnSpPr>
            <a:cxnSpLocks/>
            <a:stCxn id="15" idx="4"/>
            <a:endCxn id="24" idx="3"/>
          </p:cNvCxnSpPr>
          <p:nvPr/>
        </p:nvCxnSpPr>
        <p:spPr>
          <a:xfrm flipV="1">
            <a:off x="4595980" y="1658670"/>
            <a:ext cx="324718" cy="15018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C0EA8BC-CAB8-AB3D-5429-21C350285070}"/>
              </a:ext>
            </a:extLst>
          </p:cNvPr>
          <p:cNvSpPr/>
          <p:nvPr/>
        </p:nvSpPr>
        <p:spPr>
          <a:xfrm>
            <a:off x="4907307" y="1580621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0FC57C-7883-4CAF-A3FA-346D8B12093B}"/>
              </a:ext>
            </a:extLst>
          </p:cNvPr>
          <p:cNvSpPr/>
          <p:nvPr/>
        </p:nvSpPr>
        <p:spPr>
          <a:xfrm>
            <a:off x="6411321" y="386237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AD1677-9BED-D74C-2765-E987CB8215B4}"/>
              </a:ext>
            </a:extLst>
          </p:cNvPr>
          <p:cNvSpPr/>
          <p:nvPr/>
        </p:nvSpPr>
        <p:spPr>
          <a:xfrm>
            <a:off x="8092322" y="257314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609690-3D32-1870-4603-6DAF202C2AF7}"/>
              </a:ext>
            </a:extLst>
          </p:cNvPr>
          <p:cNvCxnSpPr>
            <a:cxnSpLocks/>
            <a:stCxn id="24" idx="5"/>
            <a:endCxn id="26" idx="1"/>
          </p:cNvCxnSpPr>
          <p:nvPr/>
        </p:nvCxnSpPr>
        <p:spPr>
          <a:xfrm>
            <a:off x="4985356" y="1658670"/>
            <a:ext cx="1439356" cy="22170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72CDF5-B7B0-65A1-DB0A-3C13081028DF}"/>
              </a:ext>
            </a:extLst>
          </p:cNvPr>
          <p:cNvCxnSpPr>
            <a:cxnSpLocks/>
            <a:stCxn id="31" idx="3"/>
            <a:endCxn id="26" idx="0"/>
          </p:cNvCxnSpPr>
          <p:nvPr/>
        </p:nvCxnSpPr>
        <p:spPr>
          <a:xfrm flipH="1">
            <a:off x="6457041" y="2631638"/>
            <a:ext cx="300817" cy="12307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AC8CA8C-2327-3419-4CF0-47F41697BA3E}"/>
              </a:ext>
            </a:extLst>
          </p:cNvPr>
          <p:cNvSpPr/>
          <p:nvPr/>
        </p:nvSpPr>
        <p:spPr>
          <a:xfrm>
            <a:off x="6744467" y="255358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7FBE89C-8EE4-0DB8-7AF3-B2530324E3AD}"/>
              </a:ext>
            </a:extLst>
          </p:cNvPr>
          <p:cNvCxnSpPr>
            <a:cxnSpLocks/>
            <a:stCxn id="31" idx="5"/>
            <a:endCxn id="49" idx="1"/>
          </p:cNvCxnSpPr>
          <p:nvPr/>
        </p:nvCxnSpPr>
        <p:spPr>
          <a:xfrm>
            <a:off x="6822516" y="2631638"/>
            <a:ext cx="417805" cy="1913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4D18378E-2411-D209-412D-87FB110ED183}"/>
              </a:ext>
            </a:extLst>
          </p:cNvPr>
          <p:cNvSpPr/>
          <p:nvPr/>
        </p:nvSpPr>
        <p:spPr>
          <a:xfrm>
            <a:off x="7226930" y="280957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B068E2-4886-2F66-1F70-786543E365F5}"/>
              </a:ext>
            </a:extLst>
          </p:cNvPr>
          <p:cNvCxnSpPr>
            <a:cxnSpLocks/>
            <a:stCxn id="55" idx="2"/>
            <a:endCxn id="49" idx="0"/>
          </p:cNvCxnSpPr>
          <p:nvPr/>
        </p:nvCxnSpPr>
        <p:spPr>
          <a:xfrm flipH="1">
            <a:off x="7272650" y="2131128"/>
            <a:ext cx="553158" cy="6784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D3B452E-DDFE-44E8-4D9E-658F1181C31C}"/>
              </a:ext>
            </a:extLst>
          </p:cNvPr>
          <p:cNvCxnSpPr>
            <a:cxnSpLocks/>
            <a:stCxn id="55" idx="5"/>
            <a:endCxn id="27" idx="1"/>
          </p:cNvCxnSpPr>
          <p:nvPr/>
        </p:nvCxnSpPr>
        <p:spPr>
          <a:xfrm>
            <a:off x="7903857" y="2163457"/>
            <a:ext cx="201856" cy="4230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9770D45C-16B2-AC46-95F7-78683ED29F00}"/>
              </a:ext>
            </a:extLst>
          </p:cNvPr>
          <p:cNvSpPr/>
          <p:nvPr/>
        </p:nvSpPr>
        <p:spPr>
          <a:xfrm>
            <a:off x="7825808" y="20854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9EB61BD-8159-21CB-BE55-1625B5E598DE}"/>
              </a:ext>
            </a:extLst>
          </p:cNvPr>
          <p:cNvSpPr/>
          <p:nvPr/>
        </p:nvSpPr>
        <p:spPr>
          <a:xfrm>
            <a:off x="8657311" y="35590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777EA9-CEF5-1EE8-BBDC-47C638BEB087}"/>
              </a:ext>
            </a:extLst>
          </p:cNvPr>
          <p:cNvCxnSpPr>
            <a:cxnSpLocks/>
            <a:stCxn id="56" idx="7"/>
            <a:endCxn id="58" idx="3"/>
          </p:cNvCxnSpPr>
          <p:nvPr/>
        </p:nvCxnSpPr>
        <p:spPr>
          <a:xfrm flipV="1">
            <a:off x="8735360" y="3165011"/>
            <a:ext cx="269517" cy="4073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0A8B36C1-B535-40B4-0C0E-5D2AC987A90E}"/>
              </a:ext>
            </a:extLst>
          </p:cNvPr>
          <p:cNvSpPr/>
          <p:nvPr/>
        </p:nvSpPr>
        <p:spPr>
          <a:xfrm>
            <a:off x="8991486" y="308696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28325A-FDB1-1554-39D1-6E240C526580}"/>
              </a:ext>
            </a:extLst>
          </p:cNvPr>
          <p:cNvCxnSpPr>
            <a:cxnSpLocks/>
            <a:stCxn id="60" idx="3"/>
            <a:endCxn id="58" idx="7"/>
          </p:cNvCxnSpPr>
          <p:nvPr/>
        </p:nvCxnSpPr>
        <p:spPr>
          <a:xfrm flipH="1">
            <a:off x="9069535" y="2218708"/>
            <a:ext cx="1079958" cy="8816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76AD509-C3A8-263E-E839-5F0F3482011A}"/>
              </a:ext>
            </a:extLst>
          </p:cNvPr>
          <p:cNvSpPr/>
          <p:nvPr/>
        </p:nvSpPr>
        <p:spPr>
          <a:xfrm>
            <a:off x="10136102" y="214065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EBDB2AE-C4F1-44BE-7159-78BC9602D508}"/>
              </a:ext>
            </a:extLst>
          </p:cNvPr>
          <p:cNvCxnSpPr>
            <a:cxnSpLocks/>
            <a:stCxn id="27" idx="5"/>
            <a:endCxn id="56" idx="1"/>
          </p:cNvCxnSpPr>
          <p:nvPr/>
        </p:nvCxnSpPr>
        <p:spPr>
          <a:xfrm>
            <a:off x="8170371" y="2651197"/>
            <a:ext cx="500331" cy="9212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409B44E-C04D-A1F1-6B7C-EE79EDC68C9F}"/>
                  </a:ext>
                </a:extLst>
              </p:cNvPr>
              <p:cNvSpPr txBox="1"/>
              <p:nvPr/>
            </p:nvSpPr>
            <p:spPr>
              <a:xfrm>
                <a:off x="2167540" y="3021606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409B44E-C04D-A1F1-6B7C-EE79EDC6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40" y="3021606"/>
                <a:ext cx="5389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F5432DD-95C0-B42F-6069-8676F4922B67}"/>
                  </a:ext>
                </a:extLst>
              </p:cNvPr>
              <p:cNvSpPr txBox="1"/>
              <p:nvPr/>
            </p:nvSpPr>
            <p:spPr>
              <a:xfrm>
                <a:off x="3041726" y="332964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F5432DD-95C0-B42F-6069-8676F4922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26" y="3329640"/>
                <a:ext cx="3658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34346F3-4F04-B45B-806A-40343D61B6C7}"/>
                  </a:ext>
                </a:extLst>
              </p:cNvPr>
              <p:cNvSpPr txBox="1"/>
              <p:nvPr/>
            </p:nvSpPr>
            <p:spPr>
              <a:xfrm>
                <a:off x="3847020" y="3067326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34346F3-4F04-B45B-806A-40343D61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020" y="3067326"/>
                <a:ext cx="5389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B212388-7544-8FB9-D558-5CA0B927AEB1}"/>
                  </a:ext>
                </a:extLst>
              </p:cNvPr>
              <p:cNvSpPr txBox="1"/>
              <p:nvPr/>
            </p:nvSpPr>
            <p:spPr>
              <a:xfrm>
                <a:off x="3399059" y="288144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B212388-7544-8FB9-D558-5CA0B927A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059" y="2881448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1F62231-17B7-43DD-4D25-943D42907BC4}"/>
                  </a:ext>
                </a:extLst>
              </p:cNvPr>
              <p:cNvSpPr txBox="1"/>
              <p:nvPr/>
            </p:nvSpPr>
            <p:spPr>
              <a:xfrm>
                <a:off x="5560414" y="2338180"/>
                <a:ext cx="667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1F62231-17B7-43DD-4D25-943D42907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14" y="2338180"/>
                <a:ext cx="6671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9FCC823-36FB-8469-A20F-687C8810C071}"/>
                  </a:ext>
                </a:extLst>
              </p:cNvPr>
              <p:cNvSpPr txBox="1"/>
              <p:nvPr/>
            </p:nvSpPr>
            <p:spPr>
              <a:xfrm>
                <a:off x="4338077" y="219002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9FCC823-36FB-8469-A20F-687C8810C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77" y="2190023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5FECA0-F000-8CD7-1C70-86BBBEA70A14}"/>
                  </a:ext>
                </a:extLst>
              </p:cNvPr>
              <p:cNvSpPr txBox="1"/>
              <p:nvPr/>
            </p:nvSpPr>
            <p:spPr>
              <a:xfrm>
                <a:off x="6583292" y="31856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5FECA0-F000-8CD7-1C70-86BBBEA70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292" y="3185690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A34FEDD-6C4D-1847-8E03-CDFFA40DB50B}"/>
                  </a:ext>
                </a:extLst>
              </p:cNvPr>
              <p:cNvSpPr txBox="1"/>
              <p:nvPr/>
            </p:nvSpPr>
            <p:spPr>
              <a:xfrm>
                <a:off x="7343303" y="214065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A34FEDD-6C4D-1847-8E03-CDFFA40DB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303" y="2140659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C6A99CC-E9FD-88B5-BC6A-05E2D99A5D2A}"/>
                  </a:ext>
                </a:extLst>
              </p:cNvPr>
              <p:cNvSpPr txBox="1"/>
              <p:nvPr/>
            </p:nvSpPr>
            <p:spPr>
              <a:xfrm>
                <a:off x="8848551" y="3199716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C6A99CC-E9FD-88B5-BC6A-05E2D99A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551" y="3199716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6A9DD79-8BF4-F7D6-7761-CA19823773F5}"/>
                  </a:ext>
                </a:extLst>
              </p:cNvPr>
              <p:cNvSpPr txBox="1"/>
              <p:nvPr/>
            </p:nvSpPr>
            <p:spPr>
              <a:xfrm>
                <a:off x="7937984" y="2164792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6A9DD79-8BF4-F7D6-7761-CA1982377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4" y="2164792"/>
                <a:ext cx="53893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12D8E4F-C0FE-B9EB-C0A0-9E17331CEC90}"/>
                  </a:ext>
                </a:extLst>
              </p:cNvPr>
              <p:cNvSpPr txBox="1"/>
              <p:nvPr/>
            </p:nvSpPr>
            <p:spPr>
              <a:xfrm>
                <a:off x="7877065" y="2944929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12D8E4F-C0FE-B9EB-C0A0-9E17331CE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065" y="2944929"/>
                <a:ext cx="53893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B26FEE6-4442-0E73-7461-60900F83C90E}"/>
                  </a:ext>
                </a:extLst>
              </p:cNvPr>
              <p:cNvSpPr txBox="1"/>
              <p:nvPr/>
            </p:nvSpPr>
            <p:spPr>
              <a:xfrm>
                <a:off x="6777931" y="2409556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B26FEE6-4442-0E73-7461-60900F83C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31" y="2409556"/>
                <a:ext cx="53893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23470A8-C19B-DF96-5C92-CF6420CF68D9}"/>
                  </a:ext>
                </a:extLst>
              </p:cNvPr>
              <p:cNvSpPr txBox="1"/>
              <p:nvPr/>
            </p:nvSpPr>
            <p:spPr>
              <a:xfrm>
                <a:off x="2167540" y="1950865"/>
                <a:ext cx="5115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23470A8-C19B-DF96-5C92-CF6420CF6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40" y="1950865"/>
                <a:ext cx="511550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0EF5367-28AC-85DB-99C6-D36FC7BA2E87}"/>
                  </a:ext>
                </a:extLst>
              </p:cNvPr>
              <p:cNvSpPr txBox="1"/>
              <p:nvPr/>
            </p:nvSpPr>
            <p:spPr>
              <a:xfrm>
                <a:off x="9936450" y="1591851"/>
                <a:ext cx="482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0EF5367-28AC-85DB-99C6-D36FC7BA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450" y="1591851"/>
                <a:ext cx="482889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Arc 201">
            <a:extLst>
              <a:ext uri="{FF2B5EF4-FFF2-40B4-BE49-F238E27FC236}">
                <a16:creationId xmlns:a16="http://schemas.microsoft.com/office/drawing/2014/main" id="{A6494D87-061F-C37B-8755-CC174C594BAF}"/>
              </a:ext>
            </a:extLst>
          </p:cNvPr>
          <p:cNvSpPr/>
          <p:nvPr/>
        </p:nvSpPr>
        <p:spPr>
          <a:xfrm rot="6839188">
            <a:off x="2135437" y="-4345976"/>
            <a:ext cx="6607457" cy="10007427"/>
          </a:xfrm>
          <a:prstGeom prst="arc">
            <a:avLst>
              <a:gd name="adj1" fmla="val 15876991"/>
              <a:gd name="adj2" fmla="val 1950284"/>
            </a:avLst>
          </a:prstGeom>
          <a:ln w="19050"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553D5889-1856-15A0-F1BA-A6E0663DAB91}"/>
                  </a:ext>
                </a:extLst>
              </p:cNvPr>
              <p:cNvSpPr txBox="1"/>
              <p:nvPr/>
            </p:nvSpPr>
            <p:spPr>
              <a:xfrm>
                <a:off x="6491833" y="4269179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553D5889-1856-15A0-F1BA-A6E0663DA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833" y="4269179"/>
                <a:ext cx="50526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TextBox 209">
            <a:extLst>
              <a:ext uri="{FF2B5EF4-FFF2-40B4-BE49-F238E27FC236}">
                <a16:creationId xmlns:a16="http://schemas.microsoft.com/office/drawing/2014/main" id="{F00197C1-34E4-9579-4E7A-5F538A92A561}"/>
              </a:ext>
            </a:extLst>
          </p:cNvPr>
          <p:cNvSpPr txBox="1"/>
          <p:nvPr/>
        </p:nvSpPr>
        <p:spPr>
          <a:xfrm>
            <a:off x="3347610" y="5504961"/>
            <a:ext cx="605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Breaks down for energetic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53CFD562-7479-6E4B-AE6D-E8A62D51AE61}"/>
                  </a:ext>
                </a:extLst>
              </p:cNvPr>
              <p:cNvSpPr txBox="1"/>
              <p:nvPr/>
            </p:nvSpPr>
            <p:spPr>
              <a:xfrm>
                <a:off x="9335323" y="234945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53CFD562-7479-6E4B-AE6D-E8A62D51A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323" y="2349458"/>
                <a:ext cx="36580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6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09" grpId="0"/>
      <p:bldP spid="2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Shortcutting – Standard Shortest Paths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1D22F9-7718-0194-F583-3E5FDDCF7CDF}"/>
              </a:ext>
            </a:extLst>
          </p:cNvPr>
          <p:cNvSpPr/>
          <p:nvPr/>
        </p:nvSpPr>
        <p:spPr>
          <a:xfrm flipV="1">
            <a:off x="2343062" y="257314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530CB-9E99-4360-9594-FC15163D24F2}"/>
              </a:ext>
            </a:extLst>
          </p:cNvPr>
          <p:cNvSpPr/>
          <p:nvPr/>
        </p:nvSpPr>
        <p:spPr>
          <a:xfrm flipV="1">
            <a:off x="4550260" y="316055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5790C-0BE4-0B20-7367-2EC6CD9A00D3}"/>
              </a:ext>
            </a:extLst>
          </p:cNvPr>
          <p:cNvCxnSpPr>
            <a:cxnSpLocks/>
            <a:stCxn id="17" idx="3"/>
            <a:endCxn id="12" idx="7"/>
          </p:cNvCxnSpPr>
          <p:nvPr/>
        </p:nvCxnSpPr>
        <p:spPr>
          <a:xfrm flipH="1" flipV="1">
            <a:off x="2421111" y="2651197"/>
            <a:ext cx="543468" cy="1094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6E33FD-4833-E981-3D1F-626E7F4D6485}"/>
              </a:ext>
            </a:extLst>
          </p:cNvPr>
          <p:cNvSpPr/>
          <p:nvPr/>
        </p:nvSpPr>
        <p:spPr>
          <a:xfrm flipV="1">
            <a:off x="2951188" y="373248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A2A1EA-D47E-EA46-EFE1-11E1FD66E3C1}"/>
              </a:ext>
            </a:extLst>
          </p:cNvPr>
          <p:cNvCxnSpPr>
            <a:cxnSpLocks/>
            <a:stCxn id="17" idx="5"/>
            <a:endCxn id="19" idx="2"/>
          </p:cNvCxnSpPr>
          <p:nvPr/>
        </p:nvCxnSpPr>
        <p:spPr>
          <a:xfrm flipV="1">
            <a:off x="3029237" y="3555022"/>
            <a:ext cx="492984" cy="1908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751D0B9-230A-67D3-F74D-77B25C97F0F6}"/>
              </a:ext>
            </a:extLst>
          </p:cNvPr>
          <p:cNvSpPr/>
          <p:nvPr/>
        </p:nvSpPr>
        <p:spPr>
          <a:xfrm flipV="1">
            <a:off x="3522221" y="350930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D36D73-C20F-7C91-D3D9-9BCC225BD417}"/>
              </a:ext>
            </a:extLst>
          </p:cNvPr>
          <p:cNvCxnSpPr>
            <a:cxnSpLocks/>
            <a:stCxn id="22" idx="1"/>
            <a:endCxn id="19" idx="4"/>
          </p:cNvCxnSpPr>
          <p:nvPr/>
        </p:nvCxnSpPr>
        <p:spPr>
          <a:xfrm flipH="1">
            <a:off x="3567941" y="2816021"/>
            <a:ext cx="352325" cy="6932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FFFF26-7107-7A1A-FD73-C41D56E895A6}"/>
              </a:ext>
            </a:extLst>
          </p:cNvPr>
          <p:cNvCxnSpPr>
            <a:cxnSpLocks/>
            <a:stCxn id="22" idx="7"/>
            <a:endCxn id="15" idx="2"/>
          </p:cNvCxnSpPr>
          <p:nvPr/>
        </p:nvCxnSpPr>
        <p:spPr>
          <a:xfrm>
            <a:off x="3984924" y="2816021"/>
            <a:ext cx="565336" cy="390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D2ECED8-9AAA-2BE1-8FBA-F36BEDBC618F}"/>
              </a:ext>
            </a:extLst>
          </p:cNvPr>
          <p:cNvSpPr/>
          <p:nvPr/>
        </p:nvSpPr>
        <p:spPr>
          <a:xfrm flipV="1">
            <a:off x="3906875" y="273797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E08E3-5E2D-D116-C92C-EBD37809E9BD}"/>
              </a:ext>
            </a:extLst>
          </p:cNvPr>
          <p:cNvCxnSpPr>
            <a:cxnSpLocks/>
            <a:stCxn id="15" idx="4"/>
            <a:endCxn id="24" idx="3"/>
          </p:cNvCxnSpPr>
          <p:nvPr/>
        </p:nvCxnSpPr>
        <p:spPr>
          <a:xfrm flipV="1">
            <a:off x="4595980" y="1658670"/>
            <a:ext cx="324718" cy="15018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C0EA8BC-CAB8-AB3D-5429-21C350285070}"/>
              </a:ext>
            </a:extLst>
          </p:cNvPr>
          <p:cNvSpPr/>
          <p:nvPr/>
        </p:nvSpPr>
        <p:spPr>
          <a:xfrm>
            <a:off x="4907307" y="1580621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0FC57C-7883-4CAF-A3FA-346D8B12093B}"/>
              </a:ext>
            </a:extLst>
          </p:cNvPr>
          <p:cNvSpPr/>
          <p:nvPr/>
        </p:nvSpPr>
        <p:spPr>
          <a:xfrm>
            <a:off x="6411321" y="386237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AD1677-9BED-D74C-2765-E987CB8215B4}"/>
              </a:ext>
            </a:extLst>
          </p:cNvPr>
          <p:cNvSpPr/>
          <p:nvPr/>
        </p:nvSpPr>
        <p:spPr>
          <a:xfrm>
            <a:off x="8092322" y="257314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609690-3D32-1870-4603-6DAF202C2AF7}"/>
              </a:ext>
            </a:extLst>
          </p:cNvPr>
          <p:cNvCxnSpPr>
            <a:cxnSpLocks/>
            <a:stCxn id="24" idx="5"/>
            <a:endCxn id="26" idx="1"/>
          </p:cNvCxnSpPr>
          <p:nvPr/>
        </p:nvCxnSpPr>
        <p:spPr>
          <a:xfrm>
            <a:off x="4985356" y="1658670"/>
            <a:ext cx="1439356" cy="22170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72CDF5-B7B0-65A1-DB0A-3C13081028DF}"/>
              </a:ext>
            </a:extLst>
          </p:cNvPr>
          <p:cNvCxnSpPr>
            <a:cxnSpLocks/>
            <a:stCxn id="31" idx="3"/>
            <a:endCxn id="26" idx="0"/>
          </p:cNvCxnSpPr>
          <p:nvPr/>
        </p:nvCxnSpPr>
        <p:spPr>
          <a:xfrm flipH="1">
            <a:off x="6457041" y="2631638"/>
            <a:ext cx="300817" cy="12307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AC8CA8C-2327-3419-4CF0-47F41697BA3E}"/>
              </a:ext>
            </a:extLst>
          </p:cNvPr>
          <p:cNvSpPr/>
          <p:nvPr/>
        </p:nvSpPr>
        <p:spPr>
          <a:xfrm>
            <a:off x="6744467" y="255358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7FBE89C-8EE4-0DB8-7AF3-B2530324E3AD}"/>
              </a:ext>
            </a:extLst>
          </p:cNvPr>
          <p:cNvCxnSpPr>
            <a:cxnSpLocks/>
            <a:stCxn id="31" idx="5"/>
            <a:endCxn id="49" idx="1"/>
          </p:cNvCxnSpPr>
          <p:nvPr/>
        </p:nvCxnSpPr>
        <p:spPr>
          <a:xfrm>
            <a:off x="6822516" y="2631638"/>
            <a:ext cx="417805" cy="1913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4D18378E-2411-D209-412D-87FB110ED183}"/>
              </a:ext>
            </a:extLst>
          </p:cNvPr>
          <p:cNvSpPr/>
          <p:nvPr/>
        </p:nvSpPr>
        <p:spPr>
          <a:xfrm>
            <a:off x="7226930" y="280957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B068E2-4886-2F66-1F70-786543E365F5}"/>
              </a:ext>
            </a:extLst>
          </p:cNvPr>
          <p:cNvCxnSpPr>
            <a:cxnSpLocks/>
            <a:stCxn id="55" idx="2"/>
            <a:endCxn id="49" idx="0"/>
          </p:cNvCxnSpPr>
          <p:nvPr/>
        </p:nvCxnSpPr>
        <p:spPr>
          <a:xfrm flipH="1">
            <a:off x="7272650" y="2131128"/>
            <a:ext cx="553158" cy="6784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D3B452E-DDFE-44E8-4D9E-658F1181C31C}"/>
              </a:ext>
            </a:extLst>
          </p:cNvPr>
          <p:cNvCxnSpPr>
            <a:cxnSpLocks/>
            <a:stCxn id="55" idx="5"/>
            <a:endCxn id="27" idx="1"/>
          </p:cNvCxnSpPr>
          <p:nvPr/>
        </p:nvCxnSpPr>
        <p:spPr>
          <a:xfrm>
            <a:off x="7903857" y="2163457"/>
            <a:ext cx="201856" cy="4230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9770D45C-16B2-AC46-95F7-78683ED29F00}"/>
              </a:ext>
            </a:extLst>
          </p:cNvPr>
          <p:cNvSpPr/>
          <p:nvPr/>
        </p:nvSpPr>
        <p:spPr>
          <a:xfrm>
            <a:off x="7825808" y="20854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9EB61BD-8159-21CB-BE55-1625B5E598DE}"/>
              </a:ext>
            </a:extLst>
          </p:cNvPr>
          <p:cNvSpPr/>
          <p:nvPr/>
        </p:nvSpPr>
        <p:spPr>
          <a:xfrm>
            <a:off x="8657311" y="35590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777EA9-CEF5-1EE8-BBDC-47C638BEB087}"/>
              </a:ext>
            </a:extLst>
          </p:cNvPr>
          <p:cNvCxnSpPr>
            <a:cxnSpLocks/>
            <a:stCxn id="56" idx="7"/>
            <a:endCxn id="58" idx="3"/>
          </p:cNvCxnSpPr>
          <p:nvPr/>
        </p:nvCxnSpPr>
        <p:spPr>
          <a:xfrm flipV="1">
            <a:off x="8735360" y="3165011"/>
            <a:ext cx="269517" cy="4073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0A8B36C1-B535-40B4-0C0E-5D2AC987A90E}"/>
              </a:ext>
            </a:extLst>
          </p:cNvPr>
          <p:cNvSpPr/>
          <p:nvPr/>
        </p:nvSpPr>
        <p:spPr>
          <a:xfrm>
            <a:off x="8991486" y="308696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28325A-FDB1-1554-39D1-6E240C526580}"/>
              </a:ext>
            </a:extLst>
          </p:cNvPr>
          <p:cNvCxnSpPr>
            <a:cxnSpLocks/>
            <a:stCxn id="60" idx="3"/>
            <a:endCxn id="58" idx="7"/>
          </p:cNvCxnSpPr>
          <p:nvPr/>
        </p:nvCxnSpPr>
        <p:spPr>
          <a:xfrm flipH="1">
            <a:off x="9069535" y="2218708"/>
            <a:ext cx="1079958" cy="8816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76AD509-C3A8-263E-E839-5F0F3482011A}"/>
              </a:ext>
            </a:extLst>
          </p:cNvPr>
          <p:cNvSpPr/>
          <p:nvPr/>
        </p:nvSpPr>
        <p:spPr>
          <a:xfrm>
            <a:off x="10136102" y="214065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EBDB2AE-C4F1-44BE-7159-78BC9602D508}"/>
              </a:ext>
            </a:extLst>
          </p:cNvPr>
          <p:cNvCxnSpPr>
            <a:cxnSpLocks/>
            <a:stCxn id="27" idx="5"/>
            <a:endCxn id="56" idx="1"/>
          </p:cNvCxnSpPr>
          <p:nvPr/>
        </p:nvCxnSpPr>
        <p:spPr>
          <a:xfrm>
            <a:off x="8170371" y="2651197"/>
            <a:ext cx="500331" cy="9212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409B44E-C04D-A1F1-6B7C-EE79EDC68C9F}"/>
                  </a:ext>
                </a:extLst>
              </p:cNvPr>
              <p:cNvSpPr txBox="1"/>
              <p:nvPr/>
            </p:nvSpPr>
            <p:spPr>
              <a:xfrm>
                <a:off x="2167540" y="3021606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409B44E-C04D-A1F1-6B7C-EE79EDC6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40" y="3021606"/>
                <a:ext cx="5389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F5432DD-95C0-B42F-6069-8676F4922B67}"/>
                  </a:ext>
                </a:extLst>
              </p:cNvPr>
              <p:cNvSpPr txBox="1"/>
              <p:nvPr/>
            </p:nvSpPr>
            <p:spPr>
              <a:xfrm>
                <a:off x="3041726" y="332964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F5432DD-95C0-B42F-6069-8676F4922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26" y="3329640"/>
                <a:ext cx="3658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34346F3-4F04-B45B-806A-40343D61B6C7}"/>
                  </a:ext>
                </a:extLst>
              </p:cNvPr>
              <p:cNvSpPr txBox="1"/>
              <p:nvPr/>
            </p:nvSpPr>
            <p:spPr>
              <a:xfrm>
                <a:off x="3847020" y="3067326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34346F3-4F04-B45B-806A-40343D61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020" y="3067326"/>
                <a:ext cx="5389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B212388-7544-8FB9-D558-5CA0B927AEB1}"/>
                  </a:ext>
                </a:extLst>
              </p:cNvPr>
              <p:cNvSpPr txBox="1"/>
              <p:nvPr/>
            </p:nvSpPr>
            <p:spPr>
              <a:xfrm>
                <a:off x="3399059" y="288144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B212388-7544-8FB9-D558-5CA0B927A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059" y="2881448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1F62231-17B7-43DD-4D25-943D42907BC4}"/>
                  </a:ext>
                </a:extLst>
              </p:cNvPr>
              <p:cNvSpPr txBox="1"/>
              <p:nvPr/>
            </p:nvSpPr>
            <p:spPr>
              <a:xfrm>
                <a:off x="5560414" y="2338180"/>
                <a:ext cx="667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1F62231-17B7-43DD-4D25-943D42907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14" y="2338180"/>
                <a:ext cx="6671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9FCC823-36FB-8469-A20F-687C8810C071}"/>
                  </a:ext>
                </a:extLst>
              </p:cNvPr>
              <p:cNvSpPr txBox="1"/>
              <p:nvPr/>
            </p:nvSpPr>
            <p:spPr>
              <a:xfrm>
                <a:off x="4338077" y="219002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9FCC823-36FB-8469-A20F-687C8810C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77" y="2190023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5FECA0-F000-8CD7-1C70-86BBBEA70A14}"/>
                  </a:ext>
                </a:extLst>
              </p:cNvPr>
              <p:cNvSpPr txBox="1"/>
              <p:nvPr/>
            </p:nvSpPr>
            <p:spPr>
              <a:xfrm>
                <a:off x="6583292" y="31856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5FECA0-F000-8CD7-1C70-86BBBEA70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292" y="3185690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A34FEDD-6C4D-1847-8E03-CDFFA40DB50B}"/>
                  </a:ext>
                </a:extLst>
              </p:cNvPr>
              <p:cNvSpPr txBox="1"/>
              <p:nvPr/>
            </p:nvSpPr>
            <p:spPr>
              <a:xfrm>
                <a:off x="7343303" y="214065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A34FEDD-6C4D-1847-8E03-CDFFA40DB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303" y="2140659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D7B7030-CCE5-8E0C-ECAC-7F6E25158A39}"/>
                  </a:ext>
                </a:extLst>
              </p:cNvPr>
              <p:cNvSpPr txBox="1"/>
              <p:nvPr/>
            </p:nvSpPr>
            <p:spPr>
              <a:xfrm>
                <a:off x="9335323" y="234945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D7B7030-CCE5-8E0C-ECAC-7F6E25158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323" y="2349458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C6A99CC-E9FD-88B5-BC6A-05E2D99A5D2A}"/>
                  </a:ext>
                </a:extLst>
              </p:cNvPr>
              <p:cNvSpPr txBox="1"/>
              <p:nvPr/>
            </p:nvSpPr>
            <p:spPr>
              <a:xfrm>
                <a:off x="8848551" y="3199716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C6A99CC-E9FD-88B5-BC6A-05E2D99A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551" y="3199716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6A9DD79-8BF4-F7D6-7761-CA19823773F5}"/>
                  </a:ext>
                </a:extLst>
              </p:cNvPr>
              <p:cNvSpPr txBox="1"/>
              <p:nvPr/>
            </p:nvSpPr>
            <p:spPr>
              <a:xfrm>
                <a:off x="7937984" y="2164792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6A9DD79-8BF4-F7D6-7761-CA1982377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4" y="2164792"/>
                <a:ext cx="53893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12D8E4F-C0FE-B9EB-C0A0-9E17331CEC90}"/>
                  </a:ext>
                </a:extLst>
              </p:cNvPr>
              <p:cNvSpPr txBox="1"/>
              <p:nvPr/>
            </p:nvSpPr>
            <p:spPr>
              <a:xfrm>
                <a:off x="7877065" y="2944929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12D8E4F-C0FE-B9EB-C0A0-9E17331CE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065" y="2944929"/>
                <a:ext cx="53893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B26FEE6-4442-0E73-7461-60900F83C90E}"/>
                  </a:ext>
                </a:extLst>
              </p:cNvPr>
              <p:cNvSpPr txBox="1"/>
              <p:nvPr/>
            </p:nvSpPr>
            <p:spPr>
              <a:xfrm>
                <a:off x="6777931" y="2409556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B26FEE6-4442-0E73-7461-60900F83C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31" y="2409556"/>
                <a:ext cx="53893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23470A8-C19B-DF96-5C92-CF6420CF68D9}"/>
                  </a:ext>
                </a:extLst>
              </p:cNvPr>
              <p:cNvSpPr txBox="1"/>
              <p:nvPr/>
            </p:nvSpPr>
            <p:spPr>
              <a:xfrm>
                <a:off x="2167540" y="1950865"/>
                <a:ext cx="5115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23470A8-C19B-DF96-5C92-CF6420CF6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40" y="1950865"/>
                <a:ext cx="511550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0EF5367-28AC-85DB-99C6-D36FC7BA2E87}"/>
                  </a:ext>
                </a:extLst>
              </p:cNvPr>
              <p:cNvSpPr txBox="1"/>
              <p:nvPr/>
            </p:nvSpPr>
            <p:spPr>
              <a:xfrm>
                <a:off x="9936450" y="1591851"/>
                <a:ext cx="482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0EF5367-28AC-85DB-99C6-D36FC7BA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450" y="1591851"/>
                <a:ext cx="482889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0C24FDF-E3AB-AD3D-588B-B588F77FCFA4}"/>
              </a:ext>
            </a:extLst>
          </p:cNvPr>
          <p:cNvSpPr/>
          <p:nvPr/>
        </p:nvSpPr>
        <p:spPr>
          <a:xfrm>
            <a:off x="1457541" y="3400043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DDF82A-41A9-A3BF-F94F-2F2850B48F2A}"/>
              </a:ext>
            </a:extLst>
          </p:cNvPr>
          <p:cNvSpPr/>
          <p:nvPr/>
        </p:nvSpPr>
        <p:spPr>
          <a:xfrm>
            <a:off x="1458454" y="3176861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C6BE7-EDE2-5DEC-44AF-30D3DB70ED5B}"/>
              </a:ext>
            </a:extLst>
          </p:cNvPr>
          <p:cNvSpPr/>
          <p:nvPr/>
        </p:nvSpPr>
        <p:spPr>
          <a:xfrm>
            <a:off x="1457541" y="2964312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4FD67-9249-6276-5DE8-4948290AB766}"/>
              </a:ext>
            </a:extLst>
          </p:cNvPr>
          <p:cNvSpPr/>
          <p:nvPr/>
        </p:nvSpPr>
        <p:spPr>
          <a:xfrm>
            <a:off x="1458454" y="2741130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A1517E-8467-EFBE-1665-40964B385331}"/>
              </a:ext>
            </a:extLst>
          </p:cNvPr>
          <p:cNvSpPr/>
          <p:nvPr/>
        </p:nvSpPr>
        <p:spPr>
          <a:xfrm>
            <a:off x="1457541" y="2531534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4D883C-4FBD-1396-5B78-2D2E54842F6F}"/>
              </a:ext>
            </a:extLst>
          </p:cNvPr>
          <p:cNvSpPr/>
          <p:nvPr/>
        </p:nvSpPr>
        <p:spPr>
          <a:xfrm>
            <a:off x="1458454" y="2308352"/>
            <a:ext cx="652312" cy="223182"/>
          </a:xfrm>
          <a:prstGeom prst="rect">
            <a:avLst/>
          </a:prstGeom>
          <a:solidFill>
            <a:schemeClr val="bg1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BCCCA5-7119-3582-920F-A4434A66968E}"/>
              </a:ext>
            </a:extLst>
          </p:cNvPr>
          <p:cNvSpPr/>
          <p:nvPr/>
        </p:nvSpPr>
        <p:spPr>
          <a:xfrm>
            <a:off x="1457541" y="2095803"/>
            <a:ext cx="652312" cy="223182"/>
          </a:xfrm>
          <a:prstGeom prst="rect">
            <a:avLst/>
          </a:prstGeom>
          <a:solidFill>
            <a:schemeClr val="bg1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542D3A-594D-C7E5-83F8-B6AD5839461D}"/>
              </a:ext>
            </a:extLst>
          </p:cNvPr>
          <p:cNvSpPr/>
          <p:nvPr/>
        </p:nvSpPr>
        <p:spPr>
          <a:xfrm>
            <a:off x="1458454" y="1872621"/>
            <a:ext cx="652312" cy="223182"/>
          </a:xfrm>
          <a:prstGeom prst="rect">
            <a:avLst/>
          </a:prstGeom>
          <a:solidFill>
            <a:schemeClr val="bg1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AF3038-DD22-7979-8524-04ED4305E089}"/>
              </a:ext>
            </a:extLst>
          </p:cNvPr>
          <p:cNvSpPr/>
          <p:nvPr/>
        </p:nvSpPr>
        <p:spPr>
          <a:xfrm>
            <a:off x="1457541" y="1660072"/>
            <a:ext cx="652312" cy="223182"/>
          </a:xfrm>
          <a:prstGeom prst="rect">
            <a:avLst/>
          </a:prstGeom>
          <a:solidFill>
            <a:schemeClr val="bg1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5B4C59-2861-C44A-4F0B-24DFE1EBC863}"/>
              </a:ext>
            </a:extLst>
          </p:cNvPr>
          <p:cNvSpPr/>
          <p:nvPr/>
        </p:nvSpPr>
        <p:spPr>
          <a:xfrm>
            <a:off x="1458454" y="1436890"/>
            <a:ext cx="652312" cy="223182"/>
          </a:xfrm>
          <a:prstGeom prst="rect">
            <a:avLst/>
          </a:prstGeom>
          <a:solidFill>
            <a:schemeClr val="bg1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1A4ACB-3881-C6B1-43E2-3FDE2D95EE15}"/>
              </a:ext>
            </a:extLst>
          </p:cNvPr>
          <p:cNvSpPr/>
          <p:nvPr/>
        </p:nvSpPr>
        <p:spPr>
          <a:xfrm>
            <a:off x="1457541" y="1224341"/>
            <a:ext cx="652312" cy="223182"/>
          </a:xfrm>
          <a:prstGeom prst="rect">
            <a:avLst/>
          </a:prstGeom>
          <a:solidFill>
            <a:schemeClr val="bg1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F42D8C-73C6-67AF-E590-6C2087632BFE}"/>
              </a:ext>
            </a:extLst>
          </p:cNvPr>
          <p:cNvCxnSpPr>
            <a:cxnSpLocks/>
          </p:cNvCxnSpPr>
          <p:nvPr/>
        </p:nvCxnSpPr>
        <p:spPr>
          <a:xfrm>
            <a:off x="2126624" y="3613755"/>
            <a:ext cx="8665702" cy="3570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CAB2B4-74A8-9777-1BC3-BA95F4E8C1DD}"/>
                  </a:ext>
                </a:extLst>
              </p:cNvPr>
              <p:cNvSpPr txBox="1"/>
              <p:nvPr/>
            </p:nvSpPr>
            <p:spPr>
              <a:xfrm>
                <a:off x="3874980" y="4471860"/>
                <a:ext cx="52073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Charge goes below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- illegal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CAB2B4-74A8-9777-1BC3-BA95F4E8C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80" y="4471860"/>
                <a:ext cx="5207351" cy="584775"/>
              </a:xfrm>
              <a:prstGeom prst="rect">
                <a:avLst/>
              </a:prstGeom>
              <a:blipFill>
                <a:blip r:embed="rId19"/>
                <a:stretch>
                  <a:fillRect l="-304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781475-30E1-AE36-F857-0A14E837E3DF}"/>
                  </a:ext>
                </a:extLst>
              </p:cNvPr>
              <p:cNvSpPr txBox="1"/>
              <p:nvPr/>
            </p:nvSpPr>
            <p:spPr>
              <a:xfrm>
                <a:off x="-191739" y="2362302"/>
                <a:ext cx="18952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781475-30E1-AE36-F857-0A14E837E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739" y="2362302"/>
                <a:ext cx="1895296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5CC04E-B476-C540-DD20-CBBB30A90D1E}"/>
              </a:ext>
            </a:extLst>
          </p:cNvPr>
          <p:cNvCxnSpPr>
            <a:cxnSpLocks/>
          </p:cNvCxnSpPr>
          <p:nvPr/>
        </p:nvCxnSpPr>
        <p:spPr>
          <a:xfrm>
            <a:off x="2126624" y="1215922"/>
            <a:ext cx="8665702" cy="3570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152E00-6A35-CF35-8CE7-4DADB46BCC2C}"/>
              </a:ext>
            </a:extLst>
          </p:cNvPr>
          <p:cNvSpPr txBox="1"/>
          <p:nvPr/>
        </p:nvSpPr>
        <p:spPr>
          <a:xfrm>
            <a:off x="3347610" y="5504961"/>
            <a:ext cx="605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Breaks down for energetic paths</a:t>
            </a:r>
          </a:p>
        </p:txBody>
      </p:sp>
    </p:spTree>
    <p:extLst>
      <p:ext uri="{BB962C8B-B14F-4D97-AF65-F5344CB8AC3E}">
        <p14:creationId xmlns:p14="http://schemas.microsoft.com/office/powerpoint/2010/main" val="17082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 an electric car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6D18BC-0CE4-4C64-9911-133F511E14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6D18BC-0CE4-4C64-9911-133F511E1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  <a:blipFill>
                <a:blip r:embed="rId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B8CE8991-66D8-4701-8015-F6011B9B3811}"/>
              </a:ext>
            </a:extLst>
          </p:cNvPr>
          <p:cNvSpPr/>
          <p:nvPr/>
        </p:nvSpPr>
        <p:spPr>
          <a:xfrm>
            <a:off x="4792763" y="5437449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773D775-1DC9-4136-9CA8-433B9EABAAF0}"/>
              </a:ext>
            </a:extLst>
          </p:cNvPr>
          <p:cNvSpPr/>
          <p:nvPr/>
        </p:nvSpPr>
        <p:spPr>
          <a:xfrm>
            <a:off x="7713760" y="549888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18D150E-B459-4DC4-BF93-D83BE5F9BAD1}"/>
              </a:ext>
            </a:extLst>
          </p:cNvPr>
          <p:cNvCxnSpPr>
            <a:cxnSpLocks/>
            <a:stCxn id="69" idx="0"/>
            <a:endCxn id="34" idx="3"/>
          </p:cNvCxnSpPr>
          <p:nvPr/>
        </p:nvCxnSpPr>
        <p:spPr>
          <a:xfrm flipV="1">
            <a:off x="4975643" y="4716943"/>
            <a:ext cx="850736" cy="7205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021E42B-A870-4C28-A8A1-57EB3A32A8A2}"/>
              </a:ext>
            </a:extLst>
          </p:cNvPr>
          <p:cNvCxnSpPr>
            <a:cxnSpLocks/>
            <a:stCxn id="36" idx="3"/>
            <a:endCxn id="70" idx="7"/>
          </p:cNvCxnSpPr>
          <p:nvPr/>
        </p:nvCxnSpPr>
        <p:spPr>
          <a:xfrm flipH="1">
            <a:off x="8025956" y="5073043"/>
            <a:ext cx="645147" cy="4794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316F943-D39A-42EE-A757-01E07E0930A7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 flipV="1">
            <a:off x="5158523" y="5620329"/>
            <a:ext cx="2555237" cy="6143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3B1C85-8700-41AD-85DB-2FEEA25D9044}"/>
                  </a:ext>
                </a:extLst>
              </p:cNvPr>
              <p:cNvSpPr txBox="1"/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B3B1C85-8700-41AD-85DB-2FEEA25D9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blipFill>
                <a:blip r:embed="rId4"/>
                <a:stretch>
                  <a:fillRect l="-6557" r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78F3AE20-F710-47E5-842A-3829823936A7}"/>
              </a:ext>
            </a:extLst>
          </p:cNvPr>
          <p:cNvSpPr/>
          <p:nvPr/>
        </p:nvSpPr>
        <p:spPr>
          <a:xfrm>
            <a:off x="5772815" y="44047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002B66-394F-4933-8E2C-3AB932475C76}"/>
              </a:ext>
            </a:extLst>
          </p:cNvPr>
          <p:cNvSpPr/>
          <p:nvPr/>
        </p:nvSpPr>
        <p:spPr>
          <a:xfrm>
            <a:off x="8617539" y="47608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978132-DB9F-492C-8452-D790B14F9C42}"/>
              </a:ext>
            </a:extLst>
          </p:cNvPr>
          <p:cNvCxnSpPr>
            <a:cxnSpLocks/>
            <a:stCxn id="70" idx="2"/>
            <a:endCxn id="34" idx="5"/>
          </p:cNvCxnSpPr>
          <p:nvPr/>
        </p:nvCxnSpPr>
        <p:spPr>
          <a:xfrm flipH="1" flipV="1">
            <a:off x="6085011" y="4716943"/>
            <a:ext cx="1628749" cy="9648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3DBDA0-180E-4202-B1DA-B396024D6973}"/>
              </a:ext>
            </a:extLst>
          </p:cNvPr>
          <p:cNvCxnSpPr>
            <a:cxnSpLocks/>
            <a:stCxn id="34" idx="7"/>
            <a:endCxn id="36" idx="2"/>
          </p:cNvCxnSpPr>
          <p:nvPr/>
        </p:nvCxnSpPr>
        <p:spPr>
          <a:xfrm>
            <a:off x="6085011" y="4458311"/>
            <a:ext cx="2532528" cy="48541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E36A97-4188-46AE-9038-6A8C8B8E9175}"/>
              </a:ext>
            </a:extLst>
          </p:cNvPr>
          <p:cNvCxnSpPr>
            <a:cxnSpLocks/>
            <a:stCxn id="52" idx="7"/>
            <a:endCxn id="34" idx="2"/>
          </p:cNvCxnSpPr>
          <p:nvPr/>
        </p:nvCxnSpPr>
        <p:spPr>
          <a:xfrm flipV="1">
            <a:off x="3618260" y="4587627"/>
            <a:ext cx="2154555" cy="6446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FDDC4AB-C456-4B51-AFD0-DDD85BE1F335}"/>
              </a:ext>
            </a:extLst>
          </p:cNvPr>
          <p:cNvSpPr/>
          <p:nvPr/>
        </p:nvSpPr>
        <p:spPr>
          <a:xfrm>
            <a:off x="3306064" y="517870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DA25B838-A547-47BC-BBAD-D91F7DF98CD3}"/>
              </a:ext>
            </a:extLst>
          </p:cNvPr>
          <p:cNvCxnSpPr>
            <a:cxnSpLocks/>
            <a:stCxn id="70" idx="3"/>
            <a:endCxn id="52" idx="4"/>
          </p:cNvCxnSpPr>
          <p:nvPr/>
        </p:nvCxnSpPr>
        <p:spPr>
          <a:xfrm rot="5400000" flipH="1">
            <a:off x="5494826" y="3538578"/>
            <a:ext cx="266616" cy="4278380"/>
          </a:xfrm>
          <a:prstGeom prst="curvedConnector3">
            <a:avLst>
              <a:gd name="adj1" fmla="val -21375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69D236-0FB8-4C16-A5F2-31F7AE714187}"/>
                  </a:ext>
                </a:extLst>
              </p:cNvPr>
              <p:cNvSpPr txBox="1"/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69D236-0FB8-4C16-A5F2-31F7AE714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8A0484-3485-4CBF-88C3-0300D213904A}"/>
                  </a:ext>
                </a:extLst>
              </p:cNvPr>
              <p:cNvSpPr txBox="1"/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8A0484-3485-4CBF-88C3-0300D2139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blipFill>
                <a:blip r:embed="rId6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BDABB13-586A-4FBC-8A2C-92F1DC88C23A}"/>
                  </a:ext>
                </a:extLst>
              </p:cNvPr>
              <p:cNvSpPr txBox="1"/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BDABB13-586A-4FBC-8A2C-92F1DC88C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90ED4DB-F066-4701-AF8D-F923D44B12EF}"/>
                  </a:ext>
                </a:extLst>
              </p:cNvPr>
              <p:cNvSpPr txBox="1"/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90ED4DB-F066-4701-AF8D-F923D44B1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blipFill>
                <a:blip r:embed="rId9"/>
                <a:stretch>
                  <a:fillRect l="-6452" r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728107-3998-4CA6-A1D8-783C6E1BF7A4}"/>
                  </a:ext>
                </a:extLst>
              </p:cNvPr>
              <p:cNvSpPr txBox="1"/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728107-3998-4CA6-A1D8-783C6E1BF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9EF1E0FC-E290-4F46-BD3A-D0310572994C}"/>
              </a:ext>
            </a:extLst>
          </p:cNvPr>
          <p:cNvCxnSpPr>
            <a:cxnSpLocks/>
            <a:stCxn id="34" idx="6"/>
            <a:endCxn id="70" idx="1"/>
          </p:cNvCxnSpPr>
          <p:nvPr/>
        </p:nvCxnSpPr>
        <p:spPr>
          <a:xfrm>
            <a:off x="6138575" y="4587627"/>
            <a:ext cx="1628749" cy="964817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F382A1A-A67B-4DD2-8610-447E1D81CFA6}"/>
                  </a:ext>
                </a:extLst>
              </p:cNvPr>
              <p:cNvSpPr txBox="1"/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F382A1A-A67B-4DD2-8610-447E1D81C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blipFill>
                <a:blip r:embed="rId11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5118039"/>
                  </p:ext>
                </p:extLst>
              </p:nvPr>
            </p:nvGraphicFramePr>
            <p:xfrm rot="20764193">
              <a:off x="2859147" y="4577836"/>
              <a:ext cx="818228" cy="616237"/>
            </p:xfrm>
            <a:graphic>
              <a:graphicData uri="http://schemas.microsoft.com/office/drawing/2017/model3d">
                <am3d:model3d r:embed="rId12">
                  <am3d:spPr>
                    <a:xfrm rot="20764193">
                      <a:off x="0" y="0"/>
                      <a:ext cx="818228" cy="616237"/>
                    </a:xfrm>
                    <a:prstGeom prst="rect">
                      <a:avLst/>
                    </a:prstGeom>
                  </am3d:spPr>
                  <am3d:camera>
                    <am3d:pos x="0" y="0" z="593994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396763" d="1000000"/>
                    <am3d:preTrans dx="0" dy="-2795067" dz="1179721"/>
                    <am3d:scale>
                      <am3d:sx n="1000000" d="1000000"/>
                      <am3d:sy n="1000000" d="1000000"/>
                      <am3d:sz n="1000000" d="1000000"/>
                    </am3d:scale>
                    <am3d:rot ax="6654157" ay="2922329" az="7016756"/>
                    <am3d:postTrans dx="0" dy="0" dz="0"/>
                  </am3d:trans>
                  <am3d:raster rName="Office3DRenderer" rVer="16.0.8326">
                    <am3d:blip r:embed="rId13"/>
                  </am3d:raster>
                  <am3d:objViewport viewportSz="8823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0764193">
                <a:off x="2859147" y="4577836"/>
                <a:ext cx="818228" cy="616237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1A2266-CC1B-4B89-9F41-3FC08F924437}"/>
              </a:ext>
            </a:extLst>
          </p:cNvPr>
          <p:cNvGrpSpPr/>
          <p:nvPr/>
        </p:nvGrpSpPr>
        <p:grpSpPr>
          <a:xfrm>
            <a:off x="781645" y="2451258"/>
            <a:ext cx="655321" cy="4051142"/>
            <a:chOff x="781645" y="2578258"/>
            <a:chExt cx="655321" cy="4051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C26C66-C8A2-4980-98EB-E0DBD8DC5123}"/>
                </a:ext>
              </a:extLst>
            </p:cNvPr>
            <p:cNvSpPr/>
            <p:nvPr/>
          </p:nvSpPr>
          <p:spPr>
            <a:xfrm>
              <a:off x="784654" y="6320481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DBCFCE-D0AB-4382-8790-22BF473B33BE}"/>
                </a:ext>
              </a:extLst>
            </p:cNvPr>
            <p:cNvSpPr/>
            <p:nvPr/>
          </p:nvSpPr>
          <p:spPr>
            <a:xfrm>
              <a:off x="784654" y="6011562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A9BA48-6E44-4928-BE13-C4A962EC05C2}"/>
                </a:ext>
              </a:extLst>
            </p:cNvPr>
            <p:cNvSpPr/>
            <p:nvPr/>
          </p:nvSpPr>
          <p:spPr>
            <a:xfrm>
              <a:off x="783651" y="5702643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C7748BD-D8AC-4C13-8DD3-1F6CA7B621DC}"/>
                </a:ext>
              </a:extLst>
            </p:cNvPr>
            <p:cNvSpPr/>
            <p:nvPr/>
          </p:nvSpPr>
          <p:spPr>
            <a:xfrm>
              <a:off x="783651" y="5393724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AE8E32-7A18-4FFF-BCEB-5DF867B4F093}"/>
                </a:ext>
              </a:extLst>
            </p:cNvPr>
            <p:cNvSpPr/>
            <p:nvPr/>
          </p:nvSpPr>
          <p:spPr>
            <a:xfrm>
              <a:off x="783651" y="5070727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16600C-A74D-4F8F-BEE8-23E8BE0D399E}"/>
                </a:ext>
              </a:extLst>
            </p:cNvPr>
            <p:cNvSpPr/>
            <p:nvPr/>
          </p:nvSpPr>
          <p:spPr>
            <a:xfrm>
              <a:off x="783651" y="4761808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E79CBD-9B0C-464A-9DBC-EF1C52220BC1}"/>
                </a:ext>
              </a:extLst>
            </p:cNvPr>
            <p:cNvSpPr/>
            <p:nvPr/>
          </p:nvSpPr>
          <p:spPr>
            <a:xfrm>
              <a:off x="782648" y="4452889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94C4B3-CD7D-4E5D-B289-85EDF6C294CB}"/>
                </a:ext>
              </a:extLst>
            </p:cNvPr>
            <p:cNvSpPr/>
            <p:nvPr/>
          </p:nvSpPr>
          <p:spPr>
            <a:xfrm>
              <a:off x="782648" y="4143970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DF6334-DEC7-4B03-9CF7-67875FCF1E81}"/>
                </a:ext>
              </a:extLst>
            </p:cNvPr>
            <p:cNvSpPr/>
            <p:nvPr/>
          </p:nvSpPr>
          <p:spPr>
            <a:xfrm>
              <a:off x="782648" y="3828012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79E282-401F-41DC-A257-3F35C4B5F005}"/>
                </a:ext>
              </a:extLst>
            </p:cNvPr>
            <p:cNvSpPr/>
            <p:nvPr/>
          </p:nvSpPr>
          <p:spPr>
            <a:xfrm>
              <a:off x="782648" y="3505015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20CED6-1751-4D05-8C74-A2D0AFFF3B96}"/>
                </a:ext>
              </a:extLst>
            </p:cNvPr>
            <p:cNvSpPr/>
            <p:nvPr/>
          </p:nvSpPr>
          <p:spPr>
            <a:xfrm>
              <a:off x="782648" y="3196096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556240-7E68-4860-92D1-741A6392B086}"/>
                </a:ext>
              </a:extLst>
            </p:cNvPr>
            <p:cNvSpPr/>
            <p:nvPr/>
          </p:nvSpPr>
          <p:spPr>
            <a:xfrm>
              <a:off x="781645" y="2887177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CA21994-7177-498B-A4E6-319E9BC81EB0}"/>
                </a:ext>
              </a:extLst>
            </p:cNvPr>
            <p:cNvSpPr/>
            <p:nvPr/>
          </p:nvSpPr>
          <p:spPr>
            <a:xfrm>
              <a:off x="781645" y="2578258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30A7946C-B272-4B23-944C-4945AAA0E0D0}"/>
              </a:ext>
            </a:extLst>
          </p:cNvPr>
          <p:cNvSpPr/>
          <p:nvPr/>
        </p:nvSpPr>
        <p:spPr>
          <a:xfrm>
            <a:off x="327308" y="2432852"/>
            <a:ext cx="341713" cy="4069548"/>
          </a:xfrm>
          <a:prstGeom prst="leftBrace">
            <a:avLst>
              <a:gd name="adj1" fmla="val 8333"/>
              <a:gd name="adj2" fmla="val 4964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0ED84-B527-A538-CA78-A7F28E022055}"/>
              </a:ext>
            </a:extLst>
          </p:cNvPr>
          <p:cNvSpPr txBox="1"/>
          <p:nvPr/>
        </p:nvSpPr>
        <p:spPr>
          <a:xfrm>
            <a:off x="1406769" y="2754217"/>
            <a:ext cx="994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Edge </a:t>
            </a:r>
            <a:r>
              <a:rPr lang="en-US" sz="2800" dirty="0">
                <a:solidFill>
                  <a:srgbClr val="CC0099"/>
                </a:solidFill>
              </a:rPr>
              <a:t>gains</a:t>
            </a:r>
            <a:r>
              <a:rPr lang="en-US" sz="2800" dirty="0"/>
              <a:t> represent </a:t>
            </a:r>
            <a:r>
              <a:rPr lang="en-US" sz="2800" dirty="0">
                <a:solidFill>
                  <a:srgbClr val="00B050"/>
                </a:solidFill>
              </a:rPr>
              <a:t>charge</a:t>
            </a:r>
            <a:r>
              <a:rPr lang="en-US" sz="2800" dirty="0"/>
              <a:t> gained by traversing the edge.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A1B0F-F3D7-9E32-3D3F-959E1002107B}"/>
                  </a:ext>
                </a:extLst>
              </p:cNvPr>
              <p:cNvSpPr txBox="1"/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>
                  <a:solidFill>
                    <a:srgbClr val="9C674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A1B0F-F3D7-9E32-3D3F-959E10021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B096A5-4347-4A91-B59E-C0C228FA8096}"/>
                  </a:ext>
                </a:extLst>
              </p:cNvPr>
              <p:cNvSpPr txBox="1"/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Battery capacity limit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B096A5-4347-4A91-B59E-C0C228FA8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blipFill>
                <a:blip r:embed="rId16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391E53-B9B4-ED02-CD92-3AA2BDA0104C}"/>
                  </a:ext>
                </a:extLst>
              </p:cNvPr>
              <p:cNvSpPr txBox="1"/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391E53-B9B4-ED02-CD92-3AA2BDA01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blipFill>
                <a:blip r:embed="rId17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7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Shortcutting – Standard Shortest Paths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1D22F9-7718-0194-F583-3E5FDDCF7CDF}"/>
              </a:ext>
            </a:extLst>
          </p:cNvPr>
          <p:cNvSpPr/>
          <p:nvPr/>
        </p:nvSpPr>
        <p:spPr>
          <a:xfrm flipV="1">
            <a:off x="2343062" y="257314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530CB-9E99-4360-9594-FC15163D24F2}"/>
              </a:ext>
            </a:extLst>
          </p:cNvPr>
          <p:cNvSpPr/>
          <p:nvPr/>
        </p:nvSpPr>
        <p:spPr>
          <a:xfrm flipV="1">
            <a:off x="4550260" y="316055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5790C-0BE4-0B20-7367-2EC6CD9A00D3}"/>
              </a:ext>
            </a:extLst>
          </p:cNvPr>
          <p:cNvCxnSpPr>
            <a:cxnSpLocks/>
            <a:stCxn id="17" idx="3"/>
            <a:endCxn id="12" idx="7"/>
          </p:cNvCxnSpPr>
          <p:nvPr/>
        </p:nvCxnSpPr>
        <p:spPr>
          <a:xfrm flipH="1" flipV="1">
            <a:off x="2421111" y="2651197"/>
            <a:ext cx="543468" cy="1094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6E33FD-4833-E981-3D1F-626E7F4D6485}"/>
              </a:ext>
            </a:extLst>
          </p:cNvPr>
          <p:cNvSpPr/>
          <p:nvPr/>
        </p:nvSpPr>
        <p:spPr>
          <a:xfrm flipV="1">
            <a:off x="2951188" y="373248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A2A1EA-D47E-EA46-EFE1-11E1FD66E3C1}"/>
              </a:ext>
            </a:extLst>
          </p:cNvPr>
          <p:cNvCxnSpPr>
            <a:cxnSpLocks/>
            <a:stCxn id="17" idx="5"/>
            <a:endCxn id="19" idx="2"/>
          </p:cNvCxnSpPr>
          <p:nvPr/>
        </p:nvCxnSpPr>
        <p:spPr>
          <a:xfrm flipV="1">
            <a:off x="3029237" y="3555022"/>
            <a:ext cx="492984" cy="1908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751D0B9-230A-67D3-F74D-77B25C97F0F6}"/>
              </a:ext>
            </a:extLst>
          </p:cNvPr>
          <p:cNvSpPr/>
          <p:nvPr/>
        </p:nvSpPr>
        <p:spPr>
          <a:xfrm flipV="1">
            <a:off x="3522221" y="350930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D36D73-C20F-7C91-D3D9-9BCC225BD417}"/>
              </a:ext>
            </a:extLst>
          </p:cNvPr>
          <p:cNvCxnSpPr>
            <a:cxnSpLocks/>
            <a:stCxn id="22" idx="1"/>
            <a:endCxn id="19" idx="4"/>
          </p:cNvCxnSpPr>
          <p:nvPr/>
        </p:nvCxnSpPr>
        <p:spPr>
          <a:xfrm flipH="1">
            <a:off x="3567941" y="2816021"/>
            <a:ext cx="352325" cy="6932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FFFF26-7107-7A1A-FD73-C41D56E895A6}"/>
              </a:ext>
            </a:extLst>
          </p:cNvPr>
          <p:cNvCxnSpPr>
            <a:cxnSpLocks/>
            <a:stCxn id="22" idx="7"/>
            <a:endCxn id="15" idx="2"/>
          </p:cNvCxnSpPr>
          <p:nvPr/>
        </p:nvCxnSpPr>
        <p:spPr>
          <a:xfrm>
            <a:off x="3984924" y="2816021"/>
            <a:ext cx="565336" cy="390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D2ECED8-9AAA-2BE1-8FBA-F36BEDBC618F}"/>
              </a:ext>
            </a:extLst>
          </p:cNvPr>
          <p:cNvSpPr/>
          <p:nvPr/>
        </p:nvSpPr>
        <p:spPr>
          <a:xfrm flipV="1">
            <a:off x="3906875" y="273797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E08E3-5E2D-D116-C92C-EBD37809E9BD}"/>
              </a:ext>
            </a:extLst>
          </p:cNvPr>
          <p:cNvCxnSpPr>
            <a:cxnSpLocks/>
            <a:stCxn id="15" idx="4"/>
            <a:endCxn id="24" idx="3"/>
          </p:cNvCxnSpPr>
          <p:nvPr/>
        </p:nvCxnSpPr>
        <p:spPr>
          <a:xfrm flipV="1">
            <a:off x="4595980" y="1658670"/>
            <a:ext cx="324718" cy="15018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C0EA8BC-CAB8-AB3D-5429-21C350285070}"/>
              </a:ext>
            </a:extLst>
          </p:cNvPr>
          <p:cNvSpPr/>
          <p:nvPr/>
        </p:nvSpPr>
        <p:spPr>
          <a:xfrm>
            <a:off x="4907307" y="1580621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0FC57C-7883-4CAF-A3FA-346D8B12093B}"/>
              </a:ext>
            </a:extLst>
          </p:cNvPr>
          <p:cNvSpPr/>
          <p:nvPr/>
        </p:nvSpPr>
        <p:spPr>
          <a:xfrm>
            <a:off x="6411321" y="386237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AD1677-9BED-D74C-2765-E987CB8215B4}"/>
              </a:ext>
            </a:extLst>
          </p:cNvPr>
          <p:cNvSpPr/>
          <p:nvPr/>
        </p:nvSpPr>
        <p:spPr>
          <a:xfrm>
            <a:off x="8092322" y="257314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609690-3D32-1870-4603-6DAF202C2AF7}"/>
              </a:ext>
            </a:extLst>
          </p:cNvPr>
          <p:cNvCxnSpPr>
            <a:cxnSpLocks/>
            <a:stCxn id="24" idx="5"/>
            <a:endCxn id="26" idx="1"/>
          </p:cNvCxnSpPr>
          <p:nvPr/>
        </p:nvCxnSpPr>
        <p:spPr>
          <a:xfrm>
            <a:off x="4985356" y="1658670"/>
            <a:ext cx="1439356" cy="22170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72CDF5-B7B0-65A1-DB0A-3C13081028DF}"/>
              </a:ext>
            </a:extLst>
          </p:cNvPr>
          <p:cNvCxnSpPr>
            <a:cxnSpLocks/>
            <a:stCxn id="31" idx="3"/>
            <a:endCxn id="26" idx="0"/>
          </p:cNvCxnSpPr>
          <p:nvPr/>
        </p:nvCxnSpPr>
        <p:spPr>
          <a:xfrm flipH="1">
            <a:off x="6457041" y="2631638"/>
            <a:ext cx="300817" cy="12307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AC8CA8C-2327-3419-4CF0-47F41697BA3E}"/>
              </a:ext>
            </a:extLst>
          </p:cNvPr>
          <p:cNvSpPr/>
          <p:nvPr/>
        </p:nvSpPr>
        <p:spPr>
          <a:xfrm>
            <a:off x="6744467" y="255358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7FBE89C-8EE4-0DB8-7AF3-B2530324E3AD}"/>
              </a:ext>
            </a:extLst>
          </p:cNvPr>
          <p:cNvCxnSpPr>
            <a:cxnSpLocks/>
            <a:stCxn id="31" idx="5"/>
            <a:endCxn id="49" idx="1"/>
          </p:cNvCxnSpPr>
          <p:nvPr/>
        </p:nvCxnSpPr>
        <p:spPr>
          <a:xfrm>
            <a:off x="6822516" y="2631638"/>
            <a:ext cx="417805" cy="1913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4D18378E-2411-D209-412D-87FB110ED183}"/>
              </a:ext>
            </a:extLst>
          </p:cNvPr>
          <p:cNvSpPr/>
          <p:nvPr/>
        </p:nvSpPr>
        <p:spPr>
          <a:xfrm>
            <a:off x="7226930" y="280957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6B068E2-4886-2F66-1F70-786543E365F5}"/>
              </a:ext>
            </a:extLst>
          </p:cNvPr>
          <p:cNvCxnSpPr>
            <a:cxnSpLocks/>
            <a:stCxn id="55" idx="2"/>
            <a:endCxn id="49" idx="0"/>
          </p:cNvCxnSpPr>
          <p:nvPr/>
        </p:nvCxnSpPr>
        <p:spPr>
          <a:xfrm flipH="1">
            <a:off x="7272650" y="2131128"/>
            <a:ext cx="553158" cy="6784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D3B452E-DDFE-44E8-4D9E-658F1181C31C}"/>
              </a:ext>
            </a:extLst>
          </p:cNvPr>
          <p:cNvCxnSpPr>
            <a:cxnSpLocks/>
            <a:stCxn id="55" idx="5"/>
            <a:endCxn id="27" idx="1"/>
          </p:cNvCxnSpPr>
          <p:nvPr/>
        </p:nvCxnSpPr>
        <p:spPr>
          <a:xfrm>
            <a:off x="7903857" y="2163457"/>
            <a:ext cx="201856" cy="4230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9770D45C-16B2-AC46-95F7-78683ED29F00}"/>
              </a:ext>
            </a:extLst>
          </p:cNvPr>
          <p:cNvSpPr/>
          <p:nvPr/>
        </p:nvSpPr>
        <p:spPr>
          <a:xfrm>
            <a:off x="7825808" y="20854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9EB61BD-8159-21CB-BE55-1625B5E598DE}"/>
              </a:ext>
            </a:extLst>
          </p:cNvPr>
          <p:cNvSpPr/>
          <p:nvPr/>
        </p:nvSpPr>
        <p:spPr>
          <a:xfrm>
            <a:off x="8657311" y="3559008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777EA9-CEF5-1EE8-BBDC-47C638BEB087}"/>
              </a:ext>
            </a:extLst>
          </p:cNvPr>
          <p:cNvCxnSpPr>
            <a:cxnSpLocks/>
            <a:stCxn id="56" idx="7"/>
            <a:endCxn id="58" idx="3"/>
          </p:cNvCxnSpPr>
          <p:nvPr/>
        </p:nvCxnSpPr>
        <p:spPr>
          <a:xfrm flipV="1">
            <a:off x="8735360" y="3165011"/>
            <a:ext cx="269517" cy="4073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0A8B36C1-B535-40B4-0C0E-5D2AC987A90E}"/>
              </a:ext>
            </a:extLst>
          </p:cNvPr>
          <p:cNvSpPr/>
          <p:nvPr/>
        </p:nvSpPr>
        <p:spPr>
          <a:xfrm>
            <a:off x="8991486" y="308696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28325A-FDB1-1554-39D1-6E240C526580}"/>
              </a:ext>
            </a:extLst>
          </p:cNvPr>
          <p:cNvCxnSpPr>
            <a:cxnSpLocks/>
            <a:stCxn id="60" idx="3"/>
            <a:endCxn id="58" idx="7"/>
          </p:cNvCxnSpPr>
          <p:nvPr/>
        </p:nvCxnSpPr>
        <p:spPr>
          <a:xfrm flipH="1">
            <a:off x="9069535" y="2218708"/>
            <a:ext cx="1079958" cy="8816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76AD509-C3A8-263E-E839-5F0F3482011A}"/>
              </a:ext>
            </a:extLst>
          </p:cNvPr>
          <p:cNvSpPr/>
          <p:nvPr/>
        </p:nvSpPr>
        <p:spPr>
          <a:xfrm>
            <a:off x="10136102" y="2140659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EBDB2AE-C4F1-44BE-7159-78BC9602D508}"/>
              </a:ext>
            </a:extLst>
          </p:cNvPr>
          <p:cNvCxnSpPr>
            <a:cxnSpLocks/>
            <a:stCxn id="27" idx="5"/>
            <a:endCxn id="56" idx="1"/>
          </p:cNvCxnSpPr>
          <p:nvPr/>
        </p:nvCxnSpPr>
        <p:spPr>
          <a:xfrm>
            <a:off x="8170371" y="2651197"/>
            <a:ext cx="500331" cy="9212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409B44E-C04D-A1F1-6B7C-EE79EDC68C9F}"/>
                  </a:ext>
                </a:extLst>
              </p:cNvPr>
              <p:cNvSpPr txBox="1"/>
              <p:nvPr/>
            </p:nvSpPr>
            <p:spPr>
              <a:xfrm>
                <a:off x="2167540" y="3021606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409B44E-C04D-A1F1-6B7C-EE79EDC6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40" y="3021606"/>
                <a:ext cx="5389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F5432DD-95C0-B42F-6069-8676F4922B67}"/>
                  </a:ext>
                </a:extLst>
              </p:cNvPr>
              <p:cNvSpPr txBox="1"/>
              <p:nvPr/>
            </p:nvSpPr>
            <p:spPr>
              <a:xfrm>
                <a:off x="3041726" y="332964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F5432DD-95C0-B42F-6069-8676F4922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26" y="3329640"/>
                <a:ext cx="3658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34346F3-4F04-B45B-806A-40343D61B6C7}"/>
                  </a:ext>
                </a:extLst>
              </p:cNvPr>
              <p:cNvSpPr txBox="1"/>
              <p:nvPr/>
            </p:nvSpPr>
            <p:spPr>
              <a:xfrm>
                <a:off x="3847020" y="3067326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34346F3-4F04-B45B-806A-40343D61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020" y="3067326"/>
                <a:ext cx="5389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B212388-7544-8FB9-D558-5CA0B927AEB1}"/>
                  </a:ext>
                </a:extLst>
              </p:cNvPr>
              <p:cNvSpPr txBox="1"/>
              <p:nvPr/>
            </p:nvSpPr>
            <p:spPr>
              <a:xfrm>
                <a:off x="3399059" y="288144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B212388-7544-8FB9-D558-5CA0B927A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059" y="2881448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1F62231-17B7-43DD-4D25-943D42907BC4}"/>
                  </a:ext>
                </a:extLst>
              </p:cNvPr>
              <p:cNvSpPr txBox="1"/>
              <p:nvPr/>
            </p:nvSpPr>
            <p:spPr>
              <a:xfrm>
                <a:off x="5560414" y="2338180"/>
                <a:ext cx="667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1F62231-17B7-43DD-4D25-943D42907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14" y="2338180"/>
                <a:ext cx="6671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9FCC823-36FB-8469-A20F-687C8810C071}"/>
                  </a:ext>
                </a:extLst>
              </p:cNvPr>
              <p:cNvSpPr txBox="1"/>
              <p:nvPr/>
            </p:nvSpPr>
            <p:spPr>
              <a:xfrm>
                <a:off x="4338077" y="219002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9FCC823-36FB-8469-A20F-687C8810C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77" y="2190023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5FECA0-F000-8CD7-1C70-86BBBEA70A14}"/>
                  </a:ext>
                </a:extLst>
              </p:cNvPr>
              <p:cNvSpPr txBox="1"/>
              <p:nvPr/>
            </p:nvSpPr>
            <p:spPr>
              <a:xfrm>
                <a:off x="6583292" y="31856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5FECA0-F000-8CD7-1C70-86BBBEA70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292" y="3185690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A34FEDD-6C4D-1847-8E03-CDFFA40DB50B}"/>
                  </a:ext>
                </a:extLst>
              </p:cNvPr>
              <p:cNvSpPr txBox="1"/>
              <p:nvPr/>
            </p:nvSpPr>
            <p:spPr>
              <a:xfrm>
                <a:off x="7343303" y="214065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A34FEDD-6C4D-1847-8E03-CDFFA40DB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303" y="2140659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D7B7030-CCE5-8E0C-ECAC-7F6E25158A39}"/>
                  </a:ext>
                </a:extLst>
              </p:cNvPr>
              <p:cNvSpPr txBox="1"/>
              <p:nvPr/>
            </p:nvSpPr>
            <p:spPr>
              <a:xfrm>
                <a:off x="9335323" y="234945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D7B7030-CCE5-8E0C-ECAC-7F6E25158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323" y="2349458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C6A99CC-E9FD-88B5-BC6A-05E2D99A5D2A}"/>
                  </a:ext>
                </a:extLst>
              </p:cNvPr>
              <p:cNvSpPr txBox="1"/>
              <p:nvPr/>
            </p:nvSpPr>
            <p:spPr>
              <a:xfrm>
                <a:off x="8848551" y="3199716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C6A99CC-E9FD-88B5-BC6A-05E2D99A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551" y="3199716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6A9DD79-8BF4-F7D6-7761-CA19823773F5}"/>
                  </a:ext>
                </a:extLst>
              </p:cNvPr>
              <p:cNvSpPr txBox="1"/>
              <p:nvPr/>
            </p:nvSpPr>
            <p:spPr>
              <a:xfrm>
                <a:off x="7937984" y="2164792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6A9DD79-8BF4-F7D6-7761-CA1982377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4" y="2164792"/>
                <a:ext cx="53893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12D8E4F-C0FE-B9EB-C0A0-9E17331CEC90}"/>
                  </a:ext>
                </a:extLst>
              </p:cNvPr>
              <p:cNvSpPr txBox="1"/>
              <p:nvPr/>
            </p:nvSpPr>
            <p:spPr>
              <a:xfrm>
                <a:off x="7877065" y="2944929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12D8E4F-C0FE-B9EB-C0A0-9E17331CE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065" y="2944929"/>
                <a:ext cx="53893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B26FEE6-4442-0E73-7461-60900F83C90E}"/>
                  </a:ext>
                </a:extLst>
              </p:cNvPr>
              <p:cNvSpPr txBox="1"/>
              <p:nvPr/>
            </p:nvSpPr>
            <p:spPr>
              <a:xfrm>
                <a:off x="6777931" y="2409556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B26FEE6-4442-0E73-7461-60900F83C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31" y="2409556"/>
                <a:ext cx="53893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23470A8-C19B-DF96-5C92-CF6420CF68D9}"/>
                  </a:ext>
                </a:extLst>
              </p:cNvPr>
              <p:cNvSpPr txBox="1"/>
              <p:nvPr/>
            </p:nvSpPr>
            <p:spPr>
              <a:xfrm>
                <a:off x="2167540" y="1950865"/>
                <a:ext cx="5115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23470A8-C19B-DF96-5C92-CF6420CF6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40" y="1950865"/>
                <a:ext cx="511550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0EF5367-28AC-85DB-99C6-D36FC7BA2E87}"/>
                  </a:ext>
                </a:extLst>
              </p:cNvPr>
              <p:cNvSpPr txBox="1"/>
              <p:nvPr/>
            </p:nvSpPr>
            <p:spPr>
              <a:xfrm>
                <a:off x="9936450" y="1591851"/>
                <a:ext cx="482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0EF5367-28AC-85DB-99C6-D36FC7BA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450" y="1591851"/>
                <a:ext cx="482889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7DDF82A-41A9-A3BF-F94F-2F2850B48F2A}"/>
              </a:ext>
            </a:extLst>
          </p:cNvPr>
          <p:cNvSpPr/>
          <p:nvPr/>
        </p:nvSpPr>
        <p:spPr>
          <a:xfrm>
            <a:off x="1458454" y="3898758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C6BE7-EDE2-5DEC-44AF-30D3DB70ED5B}"/>
              </a:ext>
            </a:extLst>
          </p:cNvPr>
          <p:cNvSpPr/>
          <p:nvPr/>
        </p:nvSpPr>
        <p:spPr>
          <a:xfrm>
            <a:off x="1457541" y="3686209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4FD67-9249-6276-5DE8-4948290AB766}"/>
              </a:ext>
            </a:extLst>
          </p:cNvPr>
          <p:cNvSpPr/>
          <p:nvPr/>
        </p:nvSpPr>
        <p:spPr>
          <a:xfrm>
            <a:off x="1458454" y="3463027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A1517E-8467-EFBE-1665-40964B385331}"/>
              </a:ext>
            </a:extLst>
          </p:cNvPr>
          <p:cNvSpPr/>
          <p:nvPr/>
        </p:nvSpPr>
        <p:spPr>
          <a:xfrm>
            <a:off x="1457541" y="3253431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4D883C-4FBD-1396-5B78-2D2E54842F6F}"/>
              </a:ext>
            </a:extLst>
          </p:cNvPr>
          <p:cNvSpPr/>
          <p:nvPr/>
        </p:nvSpPr>
        <p:spPr>
          <a:xfrm>
            <a:off x="1458454" y="3030249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BCCCA5-7119-3582-920F-A4434A66968E}"/>
              </a:ext>
            </a:extLst>
          </p:cNvPr>
          <p:cNvSpPr/>
          <p:nvPr/>
        </p:nvSpPr>
        <p:spPr>
          <a:xfrm>
            <a:off x="1457541" y="2817700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542D3A-594D-C7E5-83F8-B6AD5839461D}"/>
              </a:ext>
            </a:extLst>
          </p:cNvPr>
          <p:cNvSpPr/>
          <p:nvPr/>
        </p:nvSpPr>
        <p:spPr>
          <a:xfrm>
            <a:off x="1458454" y="2594518"/>
            <a:ext cx="652312" cy="223182"/>
          </a:xfrm>
          <a:prstGeom prst="rect">
            <a:avLst/>
          </a:prstGeom>
          <a:solidFill>
            <a:srgbClr val="00B050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F42D8C-73C6-67AF-E590-6C2087632BFE}"/>
              </a:ext>
            </a:extLst>
          </p:cNvPr>
          <p:cNvCxnSpPr>
            <a:cxnSpLocks/>
          </p:cNvCxnSpPr>
          <p:nvPr/>
        </p:nvCxnSpPr>
        <p:spPr>
          <a:xfrm>
            <a:off x="2124190" y="4124451"/>
            <a:ext cx="8665702" cy="3570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87AEA7-8CE9-2918-A4B4-A659A57B2B52}"/>
                  </a:ext>
                </a:extLst>
              </p:cNvPr>
              <p:cNvSpPr txBox="1"/>
              <p:nvPr/>
            </p:nvSpPr>
            <p:spPr>
              <a:xfrm>
                <a:off x="-289885" y="2367142"/>
                <a:ext cx="18952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87AEA7-8CE9-2918-A4B4-A659A57B2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9885" y="2367142"/>
                <a:ext cx="1895296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C1B35BE-A0FB-04B5-6100-D80CAAE4F3F6}"/>
              </a:ext>
            </a:extLst>
          </p:cNvPr>
          <p:cNvSpPr/>
          <p:nvPr/>
        </p:nvSpPr>
        <p:spPr>
          <a:xfrm>
            <a:off x="1458412" y="2393962"/>
            <a:ext cx="652312" cy="223182"/>
          </a:xfrm>
          <a:prstGeom prst="rect">
            <a:avLst/>
          </a:prstGeom>
          <a:solidFill>
            <a:schemeClr val="bg1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D23281-C336-02C7-8EA5-7714BD4340CD}"/>
              </a:ext>
            </a:extLst>
          </p:cNvPr>
          <p:cNvSpPr/>
          <p:nvPr/>
        </p:nvSpPr>
        <p:spPr>
          <a:xfrm>
            <a:off x="1457499" y="2181413"/>
            <a:ext cx="652312" cy="223182"/>
          </a:xfrm>
          <a:prstGeom prst="rect">
            <a:avLst/>
          </a:prstGeom>
          <a:solidFill>
            <a:schemeClr val="bg1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BC5-789A-1678-0C17-C92D890D072D}"/>
              </a:ext>
            </a:extLst>
          </p:cNvPr>
          <p:cNvSpPr/>
          <p:nvPr/>
        </p:nvSpPr>
        <p:spPr>
          <a:xfrm>
            <a:off x="1458412" y="1958231"/>
            <a:ext cx="652312" cy="223182"/>
          </a:xfrm>
          <a:prstGeom prst="rect">
            <a:avLst/>
          </a:prstGeom>
          <a:solidFill>
            <a:schemeClr val="bg1"/>
          </a:solidFill>
          <a:ln w="28575">
            <a:solidFill>
              <a:srgbClr val="9C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E8C3D2-EF57-AD0E-BC83-C6F5D41DB83E}"/>
              </a:ext>
            </a:extLst>
          </p:cNvPr>
          <p:cNvCxnSpPr>
            <a:cxnSpLocks/>
          </p:cNvCxnSpPr>
          <p:nvPr/>
        </p:nvCxnSpPr>
        <p:spPr>
          <a:xfrm>
            <a:off x="2109811" y="1954807"/>
            <a:ext cx="8665702" cy="3570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B9B29-4711-BBB4-C00D-A4F9B2F5E75E}"/>
                  </a:ext>
                </a:extLst>
              </p:cNvPr>
              <p:cNvSpPr txBox="1"/>
              <p:nvPr/>
            </p:nvSpPr>
            <p:spPr>
              <a:xfrm>
                <a:off x="2234617" y="4644346"/>
                <a:ext cx="97876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Some charge is truncated because of the capacity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B9B29-4711-BBB4-C00D-A4F9B2F5E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617" y="4644346"/>
                <a:ext cx="9787689" cy="523220"/>
              </a:xfrm>
              <a:prstGeom prst="rect">
                <a:avLst/>
              </a:prstGeom>
              <a:blipFill>
                <a:blip r:embed="rId20"/>
                <a:stretch>
                  <a:fillRect l="-130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>
            <a:extLst>
              <a:ext uri="{FF2B5EF4-FFF2-40B4-BE49-F238E27FC236}">
                <a16:creationId xmlns:a16="http://schemas.microsoft.com/office/drawing/2014/main" id="{08511175-C4DA-74C7-60D9-D08234AFB7A3}"/>
              </a:ext>
            </a:extLst>
          </p:cNvPr>
          <p:cNvSpPr/>
          <p:nvPr/>
        </p:nvSpPr>
        <p:spPr>
          <a:xfrm>
            <a:off x="4596196" y="1580138"/>
            <a:ext cx="155448" cy="361643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5746C2-06A5-F20A-240F-CB4DD3BE5540}"/>
                  </a:ext>
                </a:extLst>
              </p:cNvPr>
              <p:cNvSpPr txBox="1"/>
              <p:nvPr/>
            </p:nvSpPr>
            <p:spPr>
              <a:xfrm>
                <a:off x="4274508" y="153426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5746C2-06A5-F20A-240F-CB4DD3BE5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508" y="1534267"/>
                <a:ext cx="385041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C779A99-3E99-BB12-FF28-BEF8B859ABBA}"/>
              </a:ext>
            </a:extLst>
          </p:cNvPr>
          <p:cNvGrpSpPr/>
          <p:nvPr/>
        </p:nvGrpSpPr>
        <p:grpSpPr>
          <a:xfrm>
            <a:off x="10368990" y="1975273"/>
            <a:ext cx="653267" cy="2163709"/>
            <a:chOff x="10368990" y="1975273"/>
            <a:chExt cx="653267" cy="216370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B74719-ACCA-8002-CB01-B9F264871403}"/>
                </a:ext>
              </a:extLst>
            </p:cNvPr>
            <p:cNvSpPr/>
            <p:nvPr/>
          </p:nvSpPr>
          <p:spPr>
            <a:xfrm>
              <a:off x="10369945" y="3915800"/>
              <a:ext cx="652312" cy="223182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77944D-8EA9-6495-A6F5-9AF127B14DF0}"/>
                </a:ext>
              </a:extLst>
            </p:cNvPr>
            <p:cNvSpPr/>
            <p:nvPr/>
          </p:nvSpPr>
          <p:spPr>
            <a:xfrm>
              <a:off x="10369032" y="3703251"/>
              <a:ext cx="652312" cy="223182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3552D4-5B88-C325-0AF5-3CB9578B6E2B}"/>
                </a:ext>
              </a:extLst>
            </p:cNvPr>
            <p:cNvSpPr/>
            <p:nvPr/>
          </p:nvSpPr>
          <p:spPr>
            <a:xfrm>
              <a:off x="10369945" y="3480069"/>
              <a:ext cx="652312" cy="223182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94F876E-9974-FFA5-5A6D-E540204CA043}"/>
                </a:ext>
              </a:extLst>
            </p:cNvPr>
            <p:cNvSpPr/>
            <p:nvPr/>
          </p:nvSpPr>
          <p:spPr>
            <a:xfrm>
              <a:off x="10369032" y="3270473"/>
              <a:ext cx="652312" cy="223182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91D10F4-2A7E-569A-C007-A34C7623A90D}"/>
                </a:ext>
              </a:extLst>
            </p:cNvPr>
            <p:cNvSpPr/>
            <p:nvPr/>
          </p:nvSpPr>
          <p:spPr>
            <a:xfrm>
              <a:off x="10369945" y="3047291"/>
              <a:ext cx="652312" cy="223182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4CCB5DD-20FD-43F3-5D43-319D1CAC5C6A}"/>
                </a:ext>
              </a:extLst>
            </p:cNvPr>
            <p:cNvSpPr/>
            <p:nvPr/>
          </p:nvSpPr>
          <p:spPr>
            <a:xfrm>
              <a:off x="10369032" y="2834742"/>
              <a:ext cx="652312" cy="223182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FF3E93E-996D-5728-ECA5-950FB0E8681E}"/>
                </a:ext>
              </a:extLst>
            </p:cNvPr>
            <p:cNvSpPr/>
            <p:nvPr/>
          </p:nvSpPr>
          <p:spPr>
            <a:xfrm>
              <a:off x="10369945" y="2611560"/>
              <a:ext cx="652312" cy="223182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8F0EC0A-F19F-083E-04A0-93BE6AC5F00B}"/>
                </a:ext>
              </a:extLst>
            </p:cNvPr>
            <p:cNvSpPr/>
            <p:nvPr/>
          </p:nvSpPr>
          <p:spPr>
            <a:xfrm>
              <a:off x="10369903" y="2411004"/>
              <a:ext cx="652312" cy="223182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E2CD83-D87C-4F75-13E9-3945F17EBA5D}"/>
                </a:ext>
              </a:extLst>
            </p:cNvPr>
            <p:cNvSpPr/>
            <p:nvPr/>
          </p:nvSpPr>
          <p:spPr>
            <a:xfrm>
              <a:off x="10368990" y="2198455"/>
              <a:ext cx="652312" cy="223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961303-5125-DE16-9882-22B273B5BAAA}"/>
                </a:ext>
              </a:extLst>
            </p:cNvPr>
            <p:cNvSpPr/>
            <p:nvPr/>
          </p:nvSpPr>
          <p:spPr>
            <a:xfrm>
              <a:off x="10369903" y="1975273"/>
              <a:ext cx="652312" cy="223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3D4C2AA-F529-D2CD-8EB7-02B3672FE048}"/>
              </a:ext>
            </a:extLst>
          </p:cNvPr>
          <p:cNvSpPr txBox="1"/>
          <p:nvPr/>
        </p:nvSpPr>
        <p:spPr>
          <a:xfrm>
            <a:off x="3347610" y="5504961"/>
            <a:ext cx="605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Breaks down for energetic paths</a:t>
            </a:r>
          </a:p>
        </p:txBody>
      </p:sp>
    </p:spTree>
    <p:extLst>
      <p:ext uri="{BB962C8B-B14F-4D97-AF65-F5344CB8AC3E}">
        <p14:creationId xmlns:p14="http://schemas.microsoft.com/office/powerpoint/2010/main" val="40576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Shortcutting – Energetic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7244CCC-B07E-89EF-27B7-DDF648819CA9}"/>
              </a:ext>
            </a:extLst>
          </p:cNvPr>
          <p:cNvSpPr txBox="1"/>
          <p:nvPr/>
        </p:nvSpPr>
        <p:spPr>
          <a:xfrm>
            <a:off x="3410952" y="1485900"/>
            <a:ext cx="634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a safe path structure for shortcutting.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ED6DF0-24D8-1BF6-8B3F-4FBFF8E0A240}"/>
              </a:ext>
            </a:extLst>
          </p:cNvPr>
          <p:cNvSpPr txBox="1"/>
          <p:nvPr/>
        </p:nvSpPr>
        <p:spPr>
          <a:xfrm>
            <a:off x="4445667" y="2226688"/>
            <a:ext cx="295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/>
              <a:t>Monotone Paths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3543C9-8464-C68C-02EB-F3F28A3FE69E}"/>
              </a:ext>
            </a:extLst>
          </p:cNvPr>
          <p:cNvGrpSpPr/>
          <p:nvPr/>
        </p:nvGrpSpPr>
        <p:grpSpPr>
          <a:xfrm>
            <a:off x="6904481" y="3651393"/>
            <a:ext cx="4785354" cy="2790619"/>
            <a:chOff x="6542530" y="273193"/>
            <a:chExt cx="4785354" cy="279061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03246C9-0277-D425-4D0A-A4B5C65C3372}"/>
                </a:ext>
              </a:extLst>
            </p:cNvPr>
            <p:cNvSpPr/>
            <p:nvPr/>
          </p:nvSpPr>
          <p:spPr>
            <a:xfrm rot="10800000" flipH="1">
              <a:off x="7777711" y="1847750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BC5625B-A647-38DE-78A9-5AF12492A8BE}"/>
                </a:ext>
              </a:extLst>
            </p:cNvPr>
            <p:cNvCxnSpPr>
              <a:cxnSpLocks/>
              <a:stCxn id="75" idx="4"/>
            </p:cNvCxnSpPr>
            <p:nvPr/>
          </p:nvCxnSpPr>
          <p:spPr>
            <a:xfrm flipH="1" flipV="1">
              <a:off x="10217516" y="693408"/>
              <a:ext cx="725651" cy="18179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5086A46-AA1B-782D-60F0-8D1BABD915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395" y="2547441"/>
              <a:ext cx="4154773" cy="4358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CBDAB0B-F85C-9C44-0AD5-662DC993262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9804537" y="712294"/>
              <a:ext cx="403407" cy="13166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5417E6D-AE65-A77D-E800-5110433B2CE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493000" y="1195872"/>
              <a:ext cx="311537" cy="849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554EEDF-2824-9619-9724-51DC6446B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7577" y="1219540"/>
              <a:ext cx="795922" cy="94583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5A8B41A-9A00-27A3-4044-D467953E6E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0773" y="293300"/>
              <a:ext cx="4228515" cy="2314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3040AF-526A-0D78-4ACC-CD08E51525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91581" y="1405266"/>
              <a:ext cx="478884" cy="7705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7153782-03C9-E396-13FD-AD5F1483501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815334" y="1392364"/>
              <a:ext cx="387118" cy="5000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19FC13F-18A7-4FE7-A91C-60A77FB6B63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753776" y="291877"/>
              <a:ext cx="1078789" cy="15888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2F77CB0-B543-9F25-9726-90494A9D81EC}"/>
                </a:ext>
              </a:extLst>
            </p:cNvPr>
            <p:cNvSpPr/>
            <p:nvPr/>
          </p:nvSpPr>
          <p:spPr>
            <a:xfrm rot="10800000" flipH="1">
              <a:off x="6716153" y="273193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49466AE-F8F1-BD19-E660-D1BB8FC687C9}"/>
                </a:ext>
              </a:extLst>
            </p:cNvPr>
            <p:cNvSpPr/>
            <p:nvPr/>
          </p:nvSpPr>
          <p:spPr>
            <a:xfrm rot="10800000" flipH="1">
              <a:off x="10171222" y="685275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D9AB503-99D0-9BFD-F798-075868E27B1E}"/>
                </a:ext>
              </a:extLst>
            </p:cNvPr>
            <p:cNvSpPr/>
            <p:nvPr/>
          </p:nvSpPr>
          <p:spPr>
            <a:xfrm rot="10800000" flipH="1">
              <a:off x="8155459" y="1365741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415E811-BE93-BB5B-F5F5-2D1BD38CAB00}"/>
                </a:ext>
              </a:extLst>
            </p:cNvPr>
            <p:cNvSpPr/>
            <p:nvPr/>
          </p:nvSpPr>
          <p:spPr>
            <a:xfrm rot="10800000" flipH="1">
              <a:off x="9751796" y="1980361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3F4759B-E6A6-9EC2-7784-7BA7D51583CC}"/>
                </a:ext>
              </a:extLst>
            </p:cNvPr>
            <p:cNvSpPr/>
            <p:nvPr/>
          </p:nvSpPr>
          <p:spPr>
            <a:xfrm rot="10800000" flipH="1">
              <a:off x="9447128" y="1202833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61AFB35-13E9-20D8-E4D9-CAC41D7896A5}"/>
                </a:ext>
              </a:extLst>
            </p:cNvPr>
            <p:cNvSpPr/>
            <p:nvPr/>
          </p:nvSpPr>
          <p:spPr>
            <a:xfrm rot="10800000" flipH="1">
              <a:off x="8636671" y="2125487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48D79A-202B-F6B3-1E3F-6ECDCEC0526A}"/>
                </a:ext>
              </a:extLst>
            </p:cNvPr>
            <p:cNvSpPr/>
            <p:nvPr/>
          </p:nvSpPr>
          <p:spPr>
            <a:xfrm rot="10800000" flipH="1">
              <a:off x="10907046" y="2511333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58C39E6-4E81-E3FB-2118-B8D90FDDED1F}"/>
                    </a:ext>
                  </a:extLst>
                </p:cNvPr>
                <p:cNvSpPr txBox="1"/>
                <p:nvPr/>
              </p:nvSpPr>
              <p:spPr>
                <a:xfrm flipH="1">
                  <a:off x="6542530" y="318397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E3BDEE43-7A62-0964-D1F8-8A51AFCBD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542530" y="318397"/>
                  <a:ext cx="403348" cy="39995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323A36C-60DF-8BC7-62EB-E1094497EA95}"/>
                    </a:ext>
                  </a:extLst>
                </p:cNvPr>
                <p:cNvSpPr txBox="1"/>
                <p:nvPr/>
              </p:nvSpPr>
              <p:spPr>
                <a:xfrm flipH="1">
                  <a:off x="10924536" y="2250340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323A36C-60DF-8BC7-62EB-E1094497EA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24536" y="2250340"/>
                  <a:ext cx="403348" cy="39995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7F9852B-7F3E-59FD-146C-F9A0F7DAD27B}"/>
                    </a:ext>
                  </a:extLst>
                </p:cNvPr>
                <p:cNvSpPr txBox="1"/>
                <p:nvPr/>
              </p:nvSpPr>
              <p:spPr>
                <a:xfrm flipH="1">
                  <a:off x="10005668" y="358307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33AD8422-7D51-CB56-9FFD-B0BA659DFF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005668" y="358307"/>
                  <a:ext cx="403348" cy="39995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4750C9A-8BF5-964E-CC54-50C851F5B7CE}"/>
                    </a:ext>
                  </a:extLst>
                </p:cNvPr>
                <p:cNvSpPr txBox="1"/>
                <p:nvPr/>
              </p:nvSpPr>
              <p:spPr>
                <a:xfrm flipH="1">
                  <a:off x="9589347" y="2047217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4E6C169E-92FB-F3C0-96A7-FF8DBD4AC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589347" y="2047217"/>
                  <a:ext cx="403348" cy="399952"/>
                </a:xfrm>
                <a:prstGeom prst="rect">
                  <a:avLst/>
                </a:prstGeom>
                <a:blipFill>
                  <a:blip r:embed="rId37"/>
                  <a:stretch>
                    <a:fillRect r="-1515"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193FF30-E7BF-6B81-EA94-D62995A72CD3}"/>
                    </a:ext>
                  </a:extLst>
                </p:cNvPr>
                <p:cNvSpPr txBox="1"/>
                <p:nvPr/>
              </p:nvSpPr>
              <p:spPr>
                <a:xfrm flipH="1">
                  <a:off x="9314700" y="854403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80A7DE77-7EF3-53F3-A7B4-8E7E0D22C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314700" y="854403"/>
                  <a:ext cx="403348" cy="399952"/>
                </a:xfrm>
                <a:prstGeom prst="rect">
                  <a:avLst/>
                </a:prstGeom>
                <a:blipFill>
                  <a:blip r:embed="rId38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936DBAC5-BB8A-BBFF-A90F-FC37D6DEB000}"/>
                    </a:ext>
                  </a:extLst>
                </p:cNvPr>
                <p:cNvSpPr txBox="1"/>
                <p:nvPr/>
              </p:nvSpPr>
              <p:spPr>
                <a:xfrm flipH="1">
                  <a:off x="7991942" y="992411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70" name="TextBox 269">
                  <a:extLst>
                    <a:ext uri="{FF2B5EF4-FFF2-40B4-BE49-F238E27FC236}">
                      <a16:creationId xmlns:a16="http://schemas.microsoft.com/office/drawing/2014/main" id="{40821CA5-6321-25EA-138F-F4FD7A655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991942" y="992411"/>
                  <a:ext cx="403348" cy="399952"/>
                </a:xfrm>
                <a:prstGeom prst="rect">
                  <a:avLst/>
                </a:prstGeom>
                <a:blipFill>
                  <a:blip r:embed="rId39"/>
                  <a:stretch>
                    <a:fillRect r="-1515"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575F6F95-3E22-6241-8357-19256A2B4952}"/>
                    </a:ext>
                  </a:extLst>
                </p:cNvPr>
                <p:cNvSpPr txBox="1"/>
                <p:nvPr/>
              </p:nvSpPr>
              <p:spPr>
                <a:xfrm flipH="1">
                  <a:off x="8450371" y="2151591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56917E96-268B-328A-4250-1AC96D5F1C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50371" y="2151591"/>
                  <a:ext cx="403348" cy="399952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B7F41F2-58A9-1E6A-F436-2AB70D7EA43E}"/>
                    </a:ext>
                  </a:extLst>
                </p:cNvPr>
                <p:cNvSpPr txBox="1"/>
                <p:nvPr/>
              </p:nvSpPr>
              <p:spPr>
                <a:xfrm flipH="1">
                  <a:off x="7617899" y="1836561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0A27CBB4-5A8A-BC6F-3541-FA93EA6CC0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617899" y="1836561"/>
                  <a:ext cx="403348" cy="399952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EF4F8CF-B7A6-76C0-32B3-D80AA3C8B17A}"/>
                    </a:ext>
                  </a:extLst>
                </p:cNvPr>
                <p:cNvSpPr txBox="1"/>
                <p:nvPr/>
              </p:nvSpPr>
              <p:spPr>
                <a:xfrm>
                  <a:off x="8713152" y="2602147"/>
                  <a:ext cx="403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LID4096" sz="2400" dirty="0"/>
                </a:p>
              </p:txBody>
            </p:sp>
          </mc:Choice>
          <mc:Fallback xmlns="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443FF22E-5512-CA65-DBF5-4E07F9B03E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3152" y="2602147"/>
                  <a:ext cx="403057" cy="461665"/>
                </a:xfrm>
                <a:prstGeom prst="rect">
                  <a:avLst/>
                </a:prstGeom>
                <a:blipFill>
                  <a:blip r:embed="rId42"/>
                  <a:stretch>
                    <a:fillRect l="-12121" r="-65152" b="-1733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80FBC43-DDDC-32EE-4459-4FE20D9F7630}"/>
              </a:ext>
            </a:extLst>
          </p:cNvPr>
          <p:cNvGrpSpPr/>
          <p:nvPr/>
        </p:nvGrpSpPr>
        <p:grpSpPr>
          <a:xfrm>
            <a:off x="766956" y="3677611"/>
            <a:ext cx="4909216" cy="2812546"/>
            <a:chOff x="405006" y="299411"/>
            <a:chExt cx="4909216" cy="2812546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4003DF0-6B9B-74D2-72D0-A1F92B460F7D}"/>
                </a:ext>
              </a:extLst>
            </p:cNvPr>
            <p:cNvSpPr/>
            <p:nvPr/>
          </p:nvSpPr>
          <p:spPr>
            <a:xfrm flipH="1" flipV="1">
              <a:off x="3944129" y="187439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A69D31F-7A4A-6871-D474-DF4B770650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450" y="719740"/>
              <a:ext cx="744116" cy="182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B0E39F81-A75F-9373-2605-33B629C96629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4910874" y="327921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0FCA6330-6C7C-7141-1998-30F3FF8D4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4910874" y="327921"/>
                  <a:ext cx="403348" cy="400061"/>
                </a:xfrm>
                <a:prstGeom prst="rect">
                  <a:avLst/>
                </a:prstGeom>
                <a:blipFill>
                  <a:blip r:embed="rId55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43AA9BE-0E06-32C1-64C8-16E1374FE5E6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3810690" y="1871718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5F2B18E2-0EB1-2445-692E-FDACADA51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3810690" y="1871718"/>
                  <a:ext cx="403348" cy="400061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C3254E7-0B96-5A77-83CA-3CDF2DFAAC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915" y="2525519"/>
              <a:ext cx="4416756" cy="53120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E76876E-30D0-E637-10FC-B4460C5319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86138" y="738632"/>
              <a:ext cx="403407" cy="13170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DE44656-D322-6FBB-6E64-C97C7E3A9B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9545" y="1222342"/>
              <a:ext cx="311537" cy="8494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346C98C-020F-D84B-FC83-AE128FCF0A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20583" y="1246015"/>
              <a:ext cx="735048" cy="12587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232B583-5946-D2C9-9A31-A78E9423110F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3400516" y="994177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174D2D1D-0055-86C8-C1D8-362436812C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3400516" y="994177"/>
                  <a:ext cx="403348" cy="400061"/>
                </a:xfrm>
                <a:prstGeom prst="rect">
                  <a:avLst/>
                </a:prstGeom>
                <a:blipFill>
                  <a:blip r:embed="rId57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2C90C2F4-181B-D4A3-10FB-D531855D10B6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2501992" y="2102888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14C7B4A5-3C73-89D3-BED8-C8A50B6B51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2501992" y="2102888"/>
                  <a:ext cx="403348" cy="400061"/>
                </a:xfrm>
                <a:prstGeom prst="rect">
                  <a:avLst/>
                </a:prstGeom>
                <a:blipFill>
                  <a:blip r:embed="rId5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0AC2692B-C3E1-4EC9-CCA8-DE2CEC874C67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801761" y="2002500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62DFE961-8483-6299-3AC8-A92E8EBCF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801761" y="2002500"/>
                  <a:ext cx="403348" cy="400061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CA2ABCC-F996-1A3D-EC8E-1AEFE0F8CB2A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405006" y="2250231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CA2ABCC-F996-1A3D-EC8E-1AEFE0F8CB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405006" y="2250231"/>
                  <a:ext cx="403348" cy="400061"/>
                </a:xfrm>
                <a:prstGeom prst="rect">
                  <a:avLst/>
                </a:prstGeom>
                <a:blipFill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48038C7-7F40-0540-507C-B540FF82DF9B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2125202" y="822281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58728D1C-502C-E47E-28BE-D1891E52A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2125202" y="822281"/>
                  <a:ext cx="403348" cy="400061"/>
                </a:xfrm>
                <a:prstGeom prst="rect">
                  <a:avLst/>
                </a:prstGeom>
                <a:blipFill>
                  <a:blip r:embed="rId6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247A2EC-0C07-57B0-C061-E915A9E8CADB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549241" y="437427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31901CCB-FE2E-73E3-DF58-80E5F74B4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549241" y="437427"/>
                  <a:ext cx="403348" cy="400061"/>
                </a:xfrm>
                <a:prstGeom prst="rect">
                  <a:avLst/>
                </a:prstGeom>
                <a:blipFill>
                  <a:blip r:embed="rId62"/>
                  <a:stretch>
                    <a:fillRect r="-1515"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C9A217F-F98F-3D59-16A0-3DFD92080E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2595" y="319523"/>
              <a:ext cx="3960714" cy="8398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AD43859-7EAF-41FA-295A-EF744487D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7991" y="1431793"/>
              <a:ext cx="564511" cy="1087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799A697-C607-DD0A-E0FC-64A0F1748B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1630" y="1418887"/>
              <a:ext cx="387118" cy="50019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CF3F350-5D04-72E9-8A29-77D8E4921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1517" y="318100"/>
              <a:ext cx="1078789" cy="15892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C10370A-455C-03B9-D7E9-568969D6C4DC}"/>
                </a:ext>
              </a:extLst>
            </p:cNvPr>
            <p:cNvSpPr/>
            <p:nvPr/>
          </p:nvSpPr>
          <p:spPr>
            <a:xfrm flipH="1" flipV="1">
              <a:off x="5005687" y="299411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50D494-48D8-8868-9072-079048444B00}"/>
                </a:ext>
              </a:extLst>
            </p:cNvPr>
            <p:cNvSpPr/>
            <p:nvPr/>
          </p:nvSpPr>
          <p:spPr>
            <a:xfrm flipH="1" flipV="1">
              <a:off x="1550618" y="711605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F838500-36CF-083D-BDD2-B0888558D510}"/>
                </a:ext>
              </a:extLst>
            </p:cNvPr>
            <p:cNvSpPr/>
            <p:nvPr/>
          </p:nvSpPr>
          <p:spPr>
            <a:xfrm flipH="1" flipV="1">
              <a:off x="3566381" y="139225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A758CAC-7BDB-CEEC-244F-798DA74D0FFA}"/>
                </a:ext>
              </a:extLst>
            </p:cNvPr>
            <p:cNvSpPr/>
            <p:nvPr/>
          </p:nvSpPr>
          <p:spPr>
            <a:xfrm flipH="1" flipV="1">
              <a:off x="1970044" y="2007045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3E116BB-B4B2-B91D-53CA-96BA0C1ABDBF}"/>
                </a:ext>
              </a:extLst>
            </p:cNvPr>
            <p:cNvSpPr/>
            <p:nvPr/>
          </p:nvSpPr>
          <p:spPr>
            <a:xfrm flipH="1" flipV="1">
              <a:off x="2274712" y="1229305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4C15A22-6040-213E-B74C-AF40951EA80F}"/>
                </a:ext>
              </a:extLst>
            </p:cNvPr>
            <p:cNvSpPr/>
            <p:nvPr/>
          </p:nvSpPr>
          <p:spPr>
            <a:xfrm flipH="1" flipV="1">
              <a:off x="3026606" y="248640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71DED37-717B-7E55-9BD8-E1E8754E049E}"/>
                </a:ext>
              </a:extLst>
            </p:cNvPr>
            <p:cNvSpPr/>
            <p:nvPr/>
          </p:nvSpPr>
          <p:spPr>
            <a:xfrm flipH="1" flipV="1">
              <a:off x="814794" y="2538162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290890F5-4D84-2689-4C56-B78AB5EE3DE6}"/>
                    </a:ext>
                  </a:extLst>
                </p:cNvPr>
                <p:cNvSpPr txBox="1"/>
                <p:nvPr/>
              </p:nvSpPr>
              <p:spPr>
                <a:xfrm>
                  <a:off x="2616136" y="2650292"/>
                  <a:ext cx="403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LID4096" sz="24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B8D28B65-4795-63A8-2FFC-7C57C9D741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6136" y="2650292"/>
                  <a:ext cx="403057" cy="461665"/>
                </a:xfrm>
                <a:prstGeom prst="rect">
                  <a:avLst/>
                </a:prstGeom>
                <a:blipFill>
                  <a:blip r:embed="rId63"/>
                  <a:stretch>
                    <a:fillRect l="-12121" r="-66667" b="-1733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3868C149-93A9-D20E-832B-369FFF1A3ACA}"/>
              </a:ext>
            </a:extLst>
          </p:cNvPr>
          <p:cNvSpPr txBox="1"/>
          <p:nvPr/>
        </p:nvSpPr>
        <p:spPr>
          <a:xfrm>
            <a:off x="2331994" y="3022508"/>
            <a:ext cx="261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Ascending path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A733C0A-8FDF-10E3-1C2B-FD1EED416579}"/>
              </a:ext>
            </a:extLst>
          </p:cNvPr>
          <p:cNvSpPr txBox="1"/>
          <p:nvPr/>
        </p:nvSpPr>
        <p:spPr>
          <a:xfrm>
            <a:off x="8294946" y="3015837"/>
            <a:ext cx="261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Descending path</a:t>
            </a:r>
          </a:p>
        </p:txBody>
      </p:sp>
      <p:sp>
        <p:nvSpPr>
          <p:cNvPr id="119" name="Arc 118">
            <a:extLst>
              <a:ext uri="{FF2B5EF4-FFF2-40B4-BE49-F238E27FC236}">
                <a16:creationId xmlns:a16="http://schemas.microsoft.com/office/drawing/2014/main" id="{7E40EBF5-CF3E-C5E1-7ADD-CAD410B226A3}"/>
              </a:ext>
            </a:extLst>
          </p:cNvPr>
          <p:cNvSpPr/>
          <p:nvPr/>
        </p:nvSpPr>
        <p:spPr>
          <a:xfrm rot="10118433" flipH="1" flipV="1">
            <a:off x="5305747" y="3452594"/>
            <a:ext cx="6085141" cy="5978834"/>
          </a:xfrm>
          <a:prstGeom prst="arc">
            <a:avLst>
              <a:gd name="adj1" fmla="val 15530069"/>
              <a:gd name="adj2" fmla="val 15395"/>
            </a:avLst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>
            <a:extLst>
              <a:ext uri="{FF2B5EF4-FFF2-40B4-BE49-F238E27FC236}">
                <a16:creationId xmlns:a16="http://schemas.microsoft.com/office/drawing/2014/main" id="{93E679E5-C435-EB1C-98DF-6354D41DE26E}"/>
              </a:ext>
            </a:extLst>
          </p:cNvPr>
          <p:cNvSpPr/>
          <p:nvPr/>
        </p:nvSpPr>
        <p:spPr>
          <a:xfrm rot="6962820" flipH="1" flipV="1">
            <a:off x="982205" y="3562495"/>
            <a:ext cx="6385763" cy="6219127"/>
          </a:xfrm>
          <a:prstGeom prst="arc">
            <a:avLst>
              <a:gd name="adj1" fmla="val 15530069"/>
              <a:gd name="adj2" fmla="val 21313000"/>
            </a:avLst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Shortcutting – Energetic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244CCC-B07E-89EF-27B7-DDF648819CA9}"/>
                  </a:ext>
                </a:extLst>
              </p:cNvPr>
              <p:cNvSpPr txBox="1"/>
              <p:nvPr/>
            </p:nvSpPr>
            <p:spPr>
              <a:xfrm>
                <a:off x="1170304" y="1475161"/>
                <a:ext cx="9168063" cy="470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time we can compute a table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[⋅]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s.t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244CCC-B07E-89EF-27B7-DDF648819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04" y="1475161"/>
                <a:ext cx="9168063" cy="470706"/>
              </a:xfrm>
              <a:prstGeom prst="rect">
                <a:avLst/>
              </a:prstGeom>
              <a:blipFill>
                <a:blip r:embed="rId6"/>
                <a:stretch>
                  <a:fillRect l="-1064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13543C9-8464-C68C-02EB-F3F28A3FE69E}"/>
              </a:ext>
            </a:extLst>
          </p:cNvPr>
          <p:cNvGrpSpPr/>
          <p:nvPr/>
        </p:nvGrpSpPr>
        <p:grpSpPr>
          <a:xfrm>
            <a:off x="6904481" y="3651393"/>
            <a:ext cx="4785354" cy="2790619"/>
            <a:chOff x="6542530" y="273193"/>
            <a:chExt cx="4785354" cy="279061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03246C9-0277-D425-4D0A-A4B5C65C3372}"/>
                </a:ext>
              </a:extLst>
            </p:cNvPr>
            <p:cNvSpPr/>
            <p:nvPr/>
          </p:nvSpPr>
          <p:spPr>
            <a:xfrm rot="10800000" flipH="1">
              <a:off x="7777711" y="1847750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BC5625B-A647-38DE-78A9-5AF12492A8BE}"/>
                </a:ext>
              </a:extLst>
            </p:cNvPr>
            <p:cNvCxnSpPr>
              <a:cxnSpLocks/>
              <a:stCxn id="75" idx="4"/>
            </p:cNvCxnSpPr>
            <p:nvPr/>
          </p:nvCxnSpPr>
          <p:spPr>
            <a:xfrm flipH="1" flipV="1">
              <a:off x="10217516" y="693408"/>
              <a:ext cx="725651" cy="18179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5086A46-AA1B-782D-60F0-8D1BABD915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395" y="2547441"/>
              <a:ext cx="4154773" cy="4358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CBDAB0B-F85C-9C44-0AD5-662DC993262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9804537" y="712294"/>
              <a:ext cx="403407" cy="13166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5417E6D-AE65-A77D-E800-5110433B2CE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493000" y="1195872"/>
              <a:ext cx="311537" cy="849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554EEDF-2824-9619-9724-51DC6446B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7577" y="1219540"/>
              <a:ext cx="795922" cy="94583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5A8B41A-9A00-27A3-4044-D467953E6E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0773" y="293300"/>
              <a:ext cx="4228515" cy="2314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3040AF-526A-0D78-4ACC-CD08E51525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91581" y="1405266"/>
              <a:ext cx="478884" cy="7705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7153782-03C9-E396-13FD-AD5F1483501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815334" y="1392364"/>
              <a:ext cx="387118" cy="5000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19FC13F-18A7-4FE7-A91C-60A77FB6B63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753776" y="291877"/>
              <a:ext cx="1078789" cy="15888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2F77CB0-B543-9F25-9726-90494A9D81EC}"/>
                </a:ext>
              </a:extLst>
            </p:cNvPr>
            <p:cNvSpPr/>
            <p:nvPr/>
          </p:nvSpPr>
          <p:spPr>
            <a:xfrm rot="10800000" flipH="1">
              <a:off x="6716153" y="273193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49466AE-F8F1-BD19-E660-D1BB8FC687C9}"/>
                </a:ext>
              </a:extLst>
            </p:cNvPr>
            <p:cNvSpPr/>
            <p:nvPr/>
          </p:nvSpPr>
          <p:spPr>
            <a:xfrm rot="10800000" flipH="1">
              <a:off x="10171222" y="685275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D9AB503-99D0-9BFD-F798-075868E27B1E}"/>
                </a:ext>
              </a:extLst>
            </p:cNvPr>
            <p:cNvSpPr/>
            <p:nvPr/>
          </p:nvSpPr>
          <p:spPr>
            <a:xfrm rot="10800000" flipH="1">
              <a:off x="8155459" y="1365741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415E811-BE93-BB5B-F5F5-2D1BD38CAB00}"/>
                </a:ext>
              </a:extLst>
            </p:cNvPr>
            <p:cNvSpPr/>
            <p:nvPr/>
          </p:nvSpPr>
          <p:spPr>
            <a:xfrm rot="10800000" flipH="1">
              <a:off x="9751796" y="1980361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3F4759B-E6A6-9EC2-7784-7BA7D51583CC}"/>
                </a:ext>
              </a:extLst>
            </p:cNvPr>
            <p:cNvSpPr/>
            <p:nvPr/>
          </p:nvSpPr>
          <p:spPr>
            <a:xfrm rot="10800000" flipH="1">
              <a:off x="9447128" y="1202833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61AFB35-13E9-20D8-E4D9-CAC41D7896A5}"/>
                </a:ext>
              </a:extLst>
            </p:cNvPr>
            <p:cNvSpPr/>
            <p:nvPr/>
          </p:nvSpPr>
          <p:spPr>
            <a:xfrm rot="10800000" flipH="1">
              <a:off x="8636671" y="2125487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48D79A-202B-F6B3-1E3F-6ECDCEC0526A}"/>
                </a:ext>
              </a:extLst>
            </p:cNvPr>
            <p:cNvSpPr/>
            <p:nvPr/>
          </p:nvSpPr>
          <p:spPr>
            <a:xfrm rot="10800000" flipH="1">
              <a:off x="10907046" y="2511333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58C39E6-4E81-E3FB-2118-B8D90FDDED1F}"/>
                    </a:ext>
                  </a:extLst>
                </p:cNvPr>
                <p:cNvSpPr txBox="1"/>
                <p:nvPr/>
              </p:nvSpPr>
              <p:spPr>
                <a:xfrm flipH="1">
                  <a:off x="6542530" y="318397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E3BDEE43-7A62-0964-D1F8-8A51AFCBD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542530" y="318397"/>
                  <a:ext cx="403348" cy="399952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323A36C-60DF-8BC7-62EB-E1094497EA95}"/>
                    </a:ext>
                  </a:extLst>
                </p:cNvPr>
                <p:cNvSpPr txBox="1"/>
                <p:nvPr/>
              </p:nvSpPr>
              <p:spPr>
                <a:xfrm flipH="1">
                  <a:off x="10924536" y="2250340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323A36C-60DF-8BC7-62EB-E1094497EA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24536" y="2250340"/>
                  <a:ext cx="403348" cy="39995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7F9852B-7F3E-59FD-146C-F9A0F7DAD27B}"/>
                    </a:ext>
                  </a:extLst>
                </p:cNvPr>
                <p:cNvSpPr txBox="1"/>
                <p:nvPr/>
              </p:nvSpPr>
              <p:spPr>
                <a:xfrm flipH="1">
                  <a:off x="10005668" y="358307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33AD8422-7D51-CB56-9FFD-B0BA659DFF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005668" y="358307"/>
                  <a:ext cx="403348" cy="39995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4750C9A-8BF5-964E-CC54-50C851F5B7CE}"/>
                    </a:ext>
                  </a:extLst>
                </p:cNvPr>
                <p:cNvSpPr txBox="1"/>
                <p:nvPr/>
              </p:nvSpPr>
              <p:spPr>
                <a:xfrm flipH="1">
                  <a:off x="9589347" y="2047217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4E6C169E-92FB-F3C0-96A7-FF8DBD4AC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589347" y="2047217"/>
                  <a:ext cx="403348" cy="399952"/>
                </a:xfrm>
                <a:prstGeom prst="rect">
                  <a:avLst/>
                </a:prstGeom>
                <a:blipFill>
                  <a:blip r:embed="rId37"/>
                  <a:stretch>
                    <a:fillRect r="-1515"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193FF30-E7BF-6B81-EA94-D62995A72CD3}"/>
                    </a:ext>
                  </a:extLst>
                </p:cNvPr>
                <p:cNvSpPr txBox="1"/>
                <p:nvPr/>
              </p:nvSpPr>
              <p:spPr>
                <a:xfrm flipH="1">
                  <a:off x="9314700" y="854403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80A7DE77-7EF3-53F3-A7B4-8E7E0D22C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314700" y="854403"/>
                  <a:ext cx="403348" cy="399952"/>
                </a:xfrm>
                <a:prstGeom prst="rect">
                  <a:avLst/>
                </a:prstGeom>
                <a:blipFill>
                  <a:blip r:embed="rId38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936DBAC5-BB8A-BBFF-A90F-FC37D6DEB000}"/>
                    </a:ext>
                  </a:extLst>
                </p:cNvPr>
                <p:cNvSpPr txBox="1"/>
                <p:nvPr/>
              </p:nvSpPr>
              <p:spPr>
                <a:xfrm flipH="1">
                  <a:off x="7991942" y="992411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70" name="TextBox 269">
                  <a:extLst>
                    <a:ext uri="{FF2B5EF4-FFF2-40B4-BE49-F238E27FC236}">
                      <a16:creationId xmlns:a16="http://schemas.microsoft.com/office/drawing/2014/main" id="{40821CA5-6321-25EA-138F-F4FD7A655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991942" y="992411"/>
                  <a:ext cx="403348" cy="399952"/>
                </a:xfrm>
                <a:prstGeom prst="rect">
                  <a:avLst/>
                </a:prstGeom>
                <a:blipFill>
                  <a:blip r:embed="rId39"/>
                  <a:stretch>
                    <a:fillRect r="-1515"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575F6F95-3E22-6241-8357-19256A2B4952}"/>
                    </a:ext>
                  </a:extLst>
                </p:cNvPr>
                <p:cNvSpPr txBox="1"/>
                <p:nvPr/>
              </p:nvSpPr>
              <p:spPr>
                <a:xfrm flipH="1">
                  <a:off x="8450371" y="2151591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56917E96-268B-328A-4250-1AC96D5F1C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50371" y="2151591"/>
                  <a:ext cx="403348" cy="399952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B7F41F2-58A9-1E6A-F436-2AB70D7EA43E}"/>
                    </a:ext>
                  </a:extLst>
                </p:cNvPr>
                <p:cNvSpPr txBox="1"/>
                <p:nvPr/>
              </p:nvSpPr>
              <p:spPr>
                <a:xfrm flipH="1">
                  <a:off x="7617899" y="1836561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0A27CBB4-5A8A-BC6F-3541-FA93EA6CC0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617899" y="1836561"/>
                  <a:ext cx="403348" cy="399952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EF4F8CF-B7A6-76C0-32B3-D80AA3C8B17A}"/>
                    </a:ext>
                  </a:extLst>
                </p:cNvPr>
                <p:cNvSpPr txBox="1"/>
                <p:nvPr/>
              </p:nvSpPr>
              <p:spPr>
                <a:xfrm>
                  <a:off x="8713152" y="2602147"/>
                  <a:ext cx="403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LID4096" sz="2400" dirty="0"/>
                </a:p>
              </p:txBody>
            </p:sp>
          </mc:Choice>
          <mc:Fallback xmlns="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443FF22E-5512-CA65-DBF5-4E07F9B03E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3152" y="2602147"/>
                  <a:ext cx="403057" cy="461665"/>
                </a:xfrm>
                <a:prstGeom prst="rect">
                  <a:avLst/>
                </a:prstGeom>
                <a:blipFill>
                  <a:blip r:embed="rId42"/>
                  <a:stretch>
                    <a:fillRect l="-12121" r="-65152" b="-1733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80FBC43-DDDC-32EE-4459-4FE20D9F7630}"/>
              </a:ext>
            </a:extLst>
          </p:cNvPr>
          <p:cNvGrpSpPr/>
          <p:nvPr/>
        </p:nvGrpSpPr>
        <p:grpSpPr>
          <a:xfrm>
            <a:off x="766956" y="3677611"/>
            <a:ext cx="4909216" cy="2812546"/>
            <a:chOff x="405006" y="299411"/>
            <a:chExt cx="4909216" cy="2812546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4003DF0-6B9B-74D2-72D0-A1F92B460F7D}"/>
                </a:ext>
              </a:extLst>
            </p:cNvPr>
            <p:cNvSpPr/>
            <p:nvPr/>
          </p:nvSpPr>
          <p:spPr>
            <a:xfrm flipH="1" flipV="1">
              <a:off x="3944129" y="187439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A69D31F-7A4A-6871-D474-DF4B770650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450" y="719740"/>
              <a:ext cx="744116" cy="182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B0E39F81-A75F-9373-2605-33B629C96629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4910874" y="327921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0FCA6330-6C7C-7141-1998-30F3FF8D4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4910874" y="327921"/>
                  <a:ext cx="403348" cy="400061"/>
                </a:xfrm>
                <a:prstGeom prst="rect">
                  <a:avLst/>
                </a:prstGeom>
                <a:blipFill>
                  <a:blip r:embed="rId55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43AA9BE-0E06-32C1-64C8-16E1374FE5E6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3810690" y="1871718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5F2B18E2-0EB1-2445-692E-FDACADA51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3810690" y="1871718"/>
                  <a:ext cx="403348" cy="400061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C3254E7-0B96-5A77-83CA-3CDF2DFAAC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915" y="2525519"/>
              <a:ext cx="4416756" cy="53120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E76876E-30D0-E637-10FC-B4460C5319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86138" y="738632"/>
              <a:ext cx="403407" cy="13170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DE44656-D322-6FBB-6E64-C97C7E3A9B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9545" y="1222342"/>
              <a:ext cx="311537" cy="8494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346C98C-020F-D84B-FC83-AE128FCF0A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20583" y="1246015"/>
              <a:ext cx="735048" cy="12587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232B583-5946-D2C9-9A31-A78E9423110F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3400516" y="994177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174D2D1D-0055-86C8-C1D8-362436812C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3400516" y="994177"/>
                  <a:ext cx="403348" cy="400061"/>
                </a:xfrm>
                <a:prstGeom prst="rect">
                  <a:avLst/>
                </a:prstGeom>
                <a:blipFill>
                  <a:blip r:embed="rId57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2C90C2F4-181B-D4A3-10FB-D531855D10B6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2501992" y="2102888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14C7B4A5-3C73-89D3-BED8-C8A50B6B51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2501992" y="2102888"/>
                  <a:ext cx="403348" cy="400061"/>
                </a:xfrm>
                <a:prstGeom prst="rect">
                  <a:avLst/>
                </a:prstGeom>
                <a:blipFill>
                  <a:blip r:embed="rId5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0AC2692B-C3E1-4EC9-CCA8-DE2CEC874C67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801761" y="2002500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62DFE961-8483-6299-3AC8-A92E8EBCF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801761" y="2002500"/>
                  <a:ext cx="403348" cy="400061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CA2ABCC-F996-1A3D-EC8E-1AEFE0F8CB2A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405006" y="2250231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CA2ABCC-F996-1A3D-EC8E-1AEFE0F8CB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405006" y="2250231"/>
                  <a:ext cx="403348" cy="400061"/>
                </a:xfrm>
                <a:prstGeom prst="rect">
                  <a:avLst/>
                </a:prstGeom>
                <a:blipFill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48038C7-7F40-0540-507C-B540FF82DF9B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2125202" y="822281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58728D1C-502C-E47E-28BE-D1891E52A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2125202" y="822281"/>
                  <a:ext cx="403348" cy="400061"/>
                </a:xfrm>
                <a:prstGeom prst="rect">
                  <a:avLst/>
                </a:prstGeom>
                <a:blipFill>
                  <a:blip r:embed="rId6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247A2EC-0C07-57B0-C061-E915A9E8CADB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549241" y="437427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31901CCB-FE2E-73E3-DF58-80E5F74B4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549241" y="437427"/>
                  <a:ext cx="403348" cy="400061"/>
                </a:xfrm>
                <a:prstGeom prst="rect">
                  <a:avLst/>
                </a:prstGeom>
                <a:blipFill>
                  <a:blip r:embed="rId62"/>
                  <a:stretch>
                    <a:fillRect r="-1515" b="-153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C9A217F-F98F-3D59-16A0-3DFD92080E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2595" y="319523"/>
              <a:ext cx="3960714" cy="8398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AD43859-7EAF-41FA-295A-EF744487D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7991" y="1431793"/>
              <a:ext cx="564511" cy="1087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799A697-C607-DD0A-E0FC-64A0F1748B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1630" y="1418887"/>
              <a:ext cx="387118" cy="50019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CF3F350-5D04-72E9-8A29-77D8E4921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1517" y="318100"/>
              <a:ext cx="1078789" cy="15892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C10370A-455C-03B9-D7E9-568969D6C4DC}"/>
                </a:ext>
              </a:extLst>
            </p:cNvPr>
            <p:cNvSpPr/>
            <p:nvPr/>
          </p:nvSpPr>
          <p:spPr>
            <a:xfrm flipH="1" flipV="1">
              <a:off x="5005687" y="299411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50D494-48D8-8868-9072-079048444B00}"/>
                </a:ext>
              </a:extLst>
            </p:cNvPr>
            <p:cNvSpPr/>
            <p:nvPr/>
          </p:nvSpPr>
          <p:spPr>
            <a:xfrm flipH="1" flipV="1">
              <a:off x="1550618" y="711605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F838500-36CF-083D-BDD2-B0888558D510}"/>
                </a:ext>
              </a:extLst>
            </p:cNvPr>
            <p:cNvSpPr/>
            <p:nvPr/>
          </p:nvSpPr>
          <p:spPr>
            <a:xfrm flipH="1" flipV="1">
              <a:off x="3566381" y="139225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A758CAC-7BDB-CEEC-244F-798DA74D0FFA}"/>
                </a:ext>
              </a:extLst>
            </p:cNvPr>
            <p:cNvSpPr/>
            <p:nvPr/>
          </p:nvSpPr>
          <p:spPr>
            <a:xfrm flipH="1" flipV="1">
              <a:off x="1970044" y="2007045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3E116BB-B4B2-B91D-53CA-96BA0C1ABDBF}"/>
                </a:ext>
              </a:extLst>
            </p:cNvPr>
            <p:cNvSpPr/>
            <p:nvPr/>
          </p:nvSpPr>
          <p:spPr>
            <a:xfrm flipH="1" flipV="1">
              <a:off x="2274712" y="1229305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4C15A22-6040-213E-B74C-AF40951EA80F}"/>
                </a:ext>
              </a:extLst>
            </p:cNvPr>
            <p:cNvSpPr/>
            <p:nvPr/>
          </p:nvSpPr>
          <p:spPr>
            <a:xfrm flipH="1" flipV="1">
              <a:off x="3026606" y="248640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71DED37-717B-7E55-9BD8-E1E8754E049E}"/>
                </a:ext>
              </a:extLst>
            </p:cNvPr>
            <p:cNvSpPr/>
            <p:nvPr/>
          </p:nvSpPr>
          <p:spPr>
            <a:xfrm flipH="1" flipV="1">
              <a:off x="814794" y="2538162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290890F5-4D84-2689-4C56-B78AB5EE3DE6}"/>
                    </a:ext>
                  </a:extLst>
                </p:cNvPr>
                <p:cNvSpPr txBox="1"/>
                <p:nvPr/>
              </p:nvSpPr>
              <p:spPr>
                <a:xfrm>
                  <a:off x="2616136" y="2650292"/>
                  <a:ext cx="403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LID4096" sz="24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B8D28B65-4795-63A8-2FFC-7C57C9D741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6136" y="2650292"/>
                  <a:ext cx="403057" cy="461665"/>
                </a:xfrm>
                <a:prstGeom prst="rect">
                  <a:avLst/>
                </a:prstGeom>
                <a:blipFill>
                  <a:blip r:embed="rId63"/>
                  <a:stretch>
                    <a:fillRect l="-12121" r="-66667" b="-1733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3868C149-93A9-D20E-832B-369FFF1A3ACA}"/>
              </a:ext>
            </a:extLst>
          </p:cNvPr>
          <p:cNvSpPr txBox="1"/>
          <p:nvPr/>
        </p:nvSpPr>
        <p:spPr>
          <a:xfrm>
            <a:off x="2331994" y="3022508"/>
            <a:ext cx="261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Ascending path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A733C0A-8FDF-10E3-1C2B-FD1EED416579}"/>
              </a:ext>
            </a:extLst>
          </p:cNvPr>
          <p:cNvSpPr txBox="1"/>
          <p:nvPr/>
        </p:nvSpPr>
        <p:spPr>
          <a:xfrm>
            <a:off x="8294946" y="3015837"/>
            <a:ext cx="261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Descending path</a:t>
            </a:r>
          </a:p>
        </p:txBody>
      </p:sp>
      <p:sp>
        <p:nvSpPr>
          <p:cNvPr id="119" name="Arc 118">
            <a:extLst>
              <a:ext uri="{FF2B5EF4-FFF2-40B4-BE49-F238E27FC236}">
                <a16:creationId xmlns:a16="http://schemas.microsoft.com/office/drawing/2014/main" id="{7E40EBF5-CF3E-C5E1-7ADD-CAD410B226A3}"/>
              </a:ext>
            </a:extLst>
          </p:cNvPr>
          <p:cNvSpPr/>
          <p:nvPr/>
        </p:nvSpPr>
        <p:spPr>
          <a:xfrm rot="10118433" flipH="1" flipV="1">
            <a:off x="5305747" y="3452594"/>
            <a:ext cx="6085141" cy="5978834"/>
          </a:xfrm>
          <a:prstGeom prst="arc">
            <a:avLst>
              <a:gd name="adj1" fmla="val 15530069"/>
              <a:gd name="adj2" fmla="val 15395"/>
            </a:avLst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>
            <a:extLst>
              <a:ext uri="{FF2B5EF4-FFF2-40B4-BE49-F238E27FC236}">
                <a16:creationId xmlns:a16="http://schemas.microsoft.com/office/drawing/2014/main" id="{93E679E5-C435-EB1C-98DF-6354D41DE26E}"/>
              </a:ext>
            </a:extLst>
          </p:cNvPr>
          <p:cNvSpPr/>
          <p:nvPr/>
        </p:nvSpPr>
        <p:spPr>
          <a:xfrm rot="6962820" flipH="1" flipV="1">
            <a:off x="982205" y="3562495"/>
            <a:ext cx="6385763" cy="6219127"/>
          </a:xfrm>
          <a:prstGeom prst="arc">
            <a:avLst>
              <a:gd name="adj1" fmla="val 15530069"/>
              <a:gd name="adj2" fmla="val 21313000"/>
            </a:avLst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A13546-C986-BBCF-DACC-6709F47EDA99}"/>
                  </a:ext>
                </a:extLst>
              </p:cNvPr>
              <p:cNvSpPr txBox="1"/>
              <p:nvPr/>
            </p:nvSpPr>
            <p:spPr>
              <a:xfrm>
                <a:off x="2636663" y="2056778"/>
                <a:ext cx="6739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1. For every </a:t>
                </a:r>
                <a:r>
                  <a:rPr lang="en-US" dirty="0">
                    <a:solidFill>
                      <a:srgbClr val="CC0099"/>
                    </a:solidFill>
                  </a:rPr>
                  <a:t>simple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monotone</a:t>
                </a:r>
                <a:r>
                  <a:rPr lang="en-US" dirty="0"/>
                  <a:t> path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A13546-C986-BBCF-DACC-6709F47E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63" y="2056778"/>
                <a:ext cx="6739230" cy="369332"/>
              </a:xfrm>
              <a:prstGeom prst="rect">
                <a:avLst/>
              </a:prstGeom>
              <a:blipFill>
                <a:blip r:embed="rId64"/>
                <a:stretch>
                  <a:fillRect l="-8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28BF28-19FE-5A6B-E33B-D4D837FB449A}"/>
                  </a:ext>
                </a:extLst>
              </p:cNvPr>
              <p:cNvSpPr txBox="1"/>
              <p:nvPr/>
            </p:nvSpPr>
            <p:spPr>
              <a:xfrm>
                <a:off x="2630003" y="2431877"/>
                <a:ext cx="6739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2. There exists a </a:t>
                </a:r>
                <a:r>
                  <a:rPr lang="en-US" dirty="0">
                    <a:solidFill>
                      <a:srgbClr val="00B050"/>
                    </a:solidFill>
                  </a:rPr>
                  <a:t>monotone</a:t>
                </a:r>
                <a:r>
                  <a:rPr lang="en-US" dirty="0"/>
                  <a:t> path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28BF28-19FE-5A6B-E33B-D4D837FB4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003" y="2431877"/>
                <a:ext cx="6739230" cy="369332"/>
              </a:xfrm>
              <a:prstGeom prst="rect">
                <a:avLst/>
              </a:prstGeom>
              <a:blipFill>
                <a:blip r:embed="rId65"/>
                <a:stretch>
                  <a:fillRect l="-72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531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Edge-Bounded Paths &amp; Funnels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7244CCC-B07E-89EF-27B7-DDF648819CA9}"/>
              </a:ext>
            </a:extLst>
          </p:cNvPr>
          <p:cNvSpPr txBox="1"/>
          <p:nvPr/>
        </p:nvSpPr>
        <p:spPr>
          <a:xfrm>
            <a:off x="3410952" y="1485900"/>
            <a:ext cx="634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Additional path structures we utilize.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ED6DF0-24D8-1BF6-8B3F-4FBFF8E0A240}"/>
              </a:ext>
            </a:extLst>
          </p:cNvPr>
          <p:cNvSpPr txBox="1"/>
          <p:nvPr/>
        </p:nvSpPr>
        <p:spPr>
          <a:xfrm>
            <a:off x="1627508" y="2842583"/>
            <a:ext cx="295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/>
              <a:t>Edge-Bounded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EF4F8CF-B7A6-76C0-32B3-D80AA3C8B17A}"/>
              </a:ext>
            </a:extLst>
          </p:cNvPr>
          <p:cNvSpPr txBox="1"/>
          <p:nvPr/>
        </p:nvSpPr>
        <p:spPr>
          <a:xfrm>
            <a:off x="7375358" y="6166657"/>
            <a:ext cx="420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Every </a:t>
            </a:r>
            <a:r>
              <a:rPr lang="en-US" sz="2400" dirty="0" err="1"/>
              <a:t>subpath</a:t>
            </a:r>
            <a:r>
              <a:rPr lang="en-US" sz="2400" dirty="0"/>
              <a:t> is edge-bounded</a:t>
            </a:r>
            <a:endParaRPr lang="LID4096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AD421-A942-F3C2-8FF5-479DD38685F6}"/>
              </a:ext>
            </a:extLst>
          </p:cNvPr>
          <p:cNvSpPr txBox="1"/>
          <p:nvPr/>
        </p:nvSpPr>
        <p:spPr>
          <a:xfrm>
            <a:off x="7702423" y="2846404"/>
            <a:ext cx="295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u="sng" dirty="0"/>
              <a:t>Funnel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04B964-DDBC-83EB-0015-27FB498192A9}"/>
              </a:ext>
            </a:extLst>
          </p:cNvPr>
          <p:cNvGrpSpPr/>
          <p:nvPr/>
        </p:nvGrpSpPr>
        <p:grpSpPr>
          <a:xfrm>
            <a:off x="7062537" y="3659074"/>
            <a:ext cx="4627298" cy="2369418"/>
            <a:chOff x="7062537" y="3659074"/>
            <a:chExt cx="4627298" cy="236941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03246C9-0277-D425-4D0A-A4B5C65C3372}"/>
                </a:ext>
              </a:extLst>
            </p:cNvPr>
            <p:cNvSpPr/>
            <p:nvPr/>
          </p:nvSpPr>
          <p:spPr>
            <a:xfrm rot="10800000" flipH="1">
              <a:off x="8254166" y="5521122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BC5625B-A647-38DE-78A9-5AF12492A8BE}"/>
                </a:ext>
              </a:extLst>
            </p:cNvPr>
            <p:cNvCxnSpPr>
              <a:cxnSpLocks/>
              <a:stCxn id="75" idx="4"/>
            </p:cNvCxnSpPr>
            <p:nvPr/>
          </p:nvCxnSpPr>
          <p:spPr>
            <a:xfrm flipH="1" flipV="1">
              <a:off x="10579467" y="4071608"/>
              <a:ext cx="725651" cy="18179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5086A46-AA1B-782D-60F0-8D1BABD915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0346" y="5925641"/>
              <a:ext cx="4154773" cy="4358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CBDAB0B-F85C-9C44-0AD5-662DC993262B}"/>
                </a:ext>
              </a:extLst>
            </p:cNvPr>
            <p:cNvCxnSpPr>
              <a:cxnSpLocks/>
              <a:stCxn id="72" idx="5"/>
              <a:endCxn id="70" idx="1"/>
            </p:cNvCxnSpPr>
            <p:nvPr/>
          </p:nvCxnSpPr>
          <p:spPr>
            <a:xfrm flipV="1">
              <a:off x="10348401" y="4119936"/>
              <a:ext cx="195352" cy="15382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5417E6D-AE65-A77D-E800-5110433B2CE3}"/>
                </a:ext>
              </a:extLst>
            </p:cNvPr>
            <p:cNvCxnSpPr>
              <a:cxnSpLocks/>
              <a:stCxn id="72" idx="3"/>
              <a:endCxn id="73" idx="7"/>
            </p:cNvCxnSpPr>
            <p:nvPr/>
          </p:nvCxnSpPr>
          <p:spPr>
            <a:xfrm flipH="1" flipV="1">
              <a:off x="9934532" y="4433211"/>
              <a:ext cx="362787" cy="12249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554EEDF-2824-9619-9724-51DC6446BCC2}"/>
                </a:ext>
              </a:extLst>
            </p:cNvPr>
            <p:cNvCxnSpPr>
              <a:cxnSpLocks/>
              <a:stCxn id="74" idx="5"/>
              <a:endCxn id="73" idx="2"/>
            </p:cNvCxnSpPr>
            <p:nvPr/>
          </p:nvCxnSpPr>
          <p:spPr>
            <a:xfrm flipV="1">
              <a:off x="9368873" y="4409824"/>
              <a:ext cx="503997" cy="117889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5A8B41A-9A00-27A3-4044-D467953E6E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2537" y="4078278"/>
              <a:ext cx="3457147" cy="9583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3040AF-526A-0D78-4ACC-CD08E5152595}"/>
                </a:ext>
              </a:extLst>
            </p:cNvPr>
            <p:cNvCxnSpPr>
              <a:cxnSpLocks/>
              <a:stCxn id="74" idx="3"/>
              <a:endCxn id="71" idx="7"/>
            </p:cNvCxnSpPr>
            <p:nvPr/>
          </p:nvCxnSpPr>
          <p:spPr>
            <a:xfrm flipH="1" flipV="1">
              <a:off x="8867254" y="4613269"/>
              <a:ext cx="450537" cy="97545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7153782-03C9-E396-13FD-AD5F14835014}"/>
                </a:ext>
              </a:extLst>
            </p:cNvPr>
            <p:cNvCxnSpPr>
              <a:cxnSpLocks/>
              <a:stCxn id="41" idx="5"/>
              <a:endCxn id="71" idx="1"/>
            </p:cNvCxnSpPr>
            <p:nvPr/>
          </p:nvCxnSpPr>
          <p:spPr>
            <a:xfrm flipV="1">
              <a:off x="8315828" y="4613269"/>
              <a:ext cx="500344" cy="917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19FC13F-18A7-4FE7-A91C-60A77FB6B633}"/>
                </a:ext>
              </a:extLst>
            </p:cNvPr>
            <p:cNvCxnSpPr>
              <a:cxnSpLocks/>
              <a:stCxn id="41" idx="3"/>
              <a:endCxn id="69" idx="7"/>
            </p:cNvCxnSpPr>
            <p:nvPr/>
          </p:nvCxnSpPr>
          <p:spPr>
            <a:xfrm flipH="1" flipV="1">
              <a:off x="7541651" y="4956386"/>
              <a:ext cx="723095" cy="57442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2F77CB0-B543-9F25-9726-90494A9D81EC}"/>
                </a:ext>
              </a:extLst>
            </p:cNvPr>
            <p:cNvSpPr/>
            <p:nvPr/>
          </p:nvSpPr>
          <p:spPr>
            <a:xfrm rot="10800000" flipH="1">
              <a:off x="7479989" y="4899925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49466AE-F8F1-BD19-E660-D1BB8FC687C9}"/>
                </a:ext>
              </a:extLst>
            </p:cNvPr>
            <p:cNvSpPr/>
            <p:nvPr/>
          </p:nvSpPr>
          <p:spPr>
            <a:xfrm rot="10800000" flipH="1">
              <a:off x="10533173" y="4063475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D9AB503-99D0-9BFD-F798-075868E27B1E}"/>
                </a:ext>
              </a:extLst>
            </p:cNvPr>
            <p:cNvSpPr/>
            <p:nvPr/>
          </p:nvSpPr>
          <p:spPr>
            <a:xfrm rot="10800000" flipH="1">
              <a:off x="8805592" y="4556808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415E811-BE93-BB5B-F5F5-2D1BD38CAB00}"/>
                </a:ext>
              </a:extLst>
            </p:cNvPr>
            <p:cNvSpPr/>
            <p:nvPr/>
          </p:nvSpPr>
          <p:spPr>
            <a:xfrm rot="10800000" flipH="1">
              <a:off x="10286739" y="5648517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3F4759B-E6A6-9EC2-7784-7BA7D51583CC}"/>
                </a:ext>
              </a:extLst>
            </p:cNvPr>
            <p:cNvSpPr/>
            <p:nvPr/>
          </p:nvSpPr>
          <p:spPr>
            <a:xfrm rot="10800000" flipH="1">
              <a:off x="9872870" y="4376750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61AFB35-13E9-20D8-E4D9-CAC41D7896A5}"/>
                </a:ext>
              </a:extLst>
            </p:cNvPr>
            <p:cNvSpPr/>
            <p:nvPr/>
          </p:nvSpPr>
          <p:spPr>
            <a:xfrm rot="10800000" flipH="1">
              <a:off x="9307211" y="5579034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48D79A-202B-F6B3-1E3F-6ECDCEC0526A}"/>
                </a:ext>
              </a:extLst>
            </p:cNvPr>
            <p:cNvSpPr/>
            <p:nvPr/>
          </p:nvSpPr>
          <p:spPr>
            <a:xfrm rot="10800000" flipH="1">
              <a:off x="11268997" y="5889533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BDF567-9036-BF8C-1483-E6F7DABC1774}"/>
                    </a:ext>
                  </a:extLst>
                </p:cNvPr>
                <p:cNvSpPr txBox="1"/>
                <p:nvPr/>
              </p:nvSpPr>
              <p:spPr>
                <a:xfrm flipH="1">
                  <a:off x="7278315" y="4527326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BDF567-9036-BF8C-1483-E6F7DABC1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278315" y="4527326"/>
                  <a:ext cx="403348" cy="3999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7E22891-AB95-3DEE-F2E0-22E17107FC61}"/>
                    </a:ext>
                  </a:extLst>
                </p:cNvPr>
                <p:cNvSpPr txBox="1"/>
                <p:nvPr/>
              </p:nvSpPr>
              <p:spPr>
                <a:xfrm flipH="1">
                  <a:off x="11286487" y="5628540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7E22891-AB95-3DEE-F2E0-22E17107F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286487" y="5628540"/>
                  <a:ext cx="403348" cy="3999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81F854A-5653-EC2C-C9E7-04D80083DB72}"/>
                    </a:ext>
                  </a:extLst>
                </p:cNvPr>
                <p:cNvSpPr txBox="1"/>
                <p:nvPr/>
              </p:nvSpPr>
              <p:spPr>
                <a:xfrm flipH="1">
                  <a:off x="10378394" y="3659074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81F854A-5653-EC2C-C9E7-04D80083DB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378394" y="3659074"/>
                  <a:ext cx="403348" cy="3999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E05D9B-822C-8166-6622-54B10D424067}"/>
              </a:ext>
            </a:extLst>
          </p:cNvPr>
          <p:cNvGrpSpPr/>
          <p:nvPr/>
        </p:nvGrpSpPr>
        <p:grpSpPr>
          <a:xfrm>
            <a:off x="181254" y="3446856"/>
            <a:ext cx="5115644" cy="2426138"/>
            <a:chOff x="181254" y="3446856"/>
            <a:chExt cx="5115644" cy="24261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6DE8FB5-4A82-C468-6698-DC62C568FD79}"/>
                </a:ext>
              </a:extLst>
            </p:cNvPr>
            <p:cNvSpPr/>
            <p:nvPr/>
          </p:nvSpPr>
          <p:spPr>
            <a:xfrm flipH="1" flipV="1">
              <a:off x="3651006" y="5021843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C89E00-4DD3-D0F3-96CD-2FC2D1517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327" y="3867185"/>
              <a:ext cx="744116" cy="182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A14A383-7D87-2C1B-C3F1-4B6AC387725A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4675199" y="3864323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A14A383-7D87-2C1B-C3F1-4B6AC38772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4675199" y="3864323"/>
                  <a:ext cx="403348" cy="4000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54AD76-41B8-BDDE-ECF9-5BD69731D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792" y="5672964"/>
              <a:ext cx="4416756" cy="53120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A258AD-88E5-FA17-5953-EEB2DF502D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3015" y="3886077"/>
              <a:ext cx="403407" cy="13170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0DD094-3458-B5A5-8ED0-F2BA2A6D8C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6422" y="4369787"/>
              <a:ext cx="311537" cy="8494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5F97E45-12CC-CD40-2A5E-1F71CF247B63}"/>
                </a:ext>
              </a:extLst>
            </p:cNvPr>
            <p:cNvCxnSpPr>
              <a:cxnSpLocks/>
              <a:stCxn id="30" idx="6"/>
              <a:endCxn id="29" idx="2"/>
            </p:cNvCxnSpPr>
            <p:nvPr/>
          </p:nvCxnSpPr>
          <p:spPr>
            <a:xfrm flipH="1" flipV="1">
              <a:off x="2053831" y="4409833"/>
              <a:ext cx="244974" cy="80940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AD58E55-1CBF-04A0-33E4-EA628F830151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81254" y="5472933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AD58E55-1CBF-04A0-33E4-EA628F8301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81254" y="5472933"/>
                  <a:ext cx="403348" cy="4000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512C160-EF59-9B43-11F4-7AC28675ED9A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067503" y="3446856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512C160-EF59-9B43-11F4-7AC28675E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067503" y="3446856"/>
                  <a:ext cx="403348" cy="40006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DE1D370-9598-2012-F80F-BC3184AE37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6184" y="3864323"/>
              <a:ext cx="3960714" cy="8398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981AF26-AF31-8C80-05A6-0525AA28C8CA}"/>
                </a:ext>
              </a:extLst>
            </p:cNvPr>
            <p:cNvCxnSpPr>
              <a:cxnSpLocks/>
              <a:stCxn id="30" idx="3"/>
              <a:endCxn id="32" idx="6"/>
            </p:cNvCxnSpPr>
            <p:nvPr/>
          </p:nvCxnSpPr>
          <p:spPr>
            <a:xfrm flipV="1">
              <a:off x="2360467" y="4968674"/>
              <a:ext cx="315020" cy="2271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3FF927-147A-DA87-95B6-2CC34BD756EB}"/>
                </a:ext>
              </a:extLst>
            </p:cNvPr>
            <p:cNvCxnSpPr>
              <a:cxnSpLocks/>
              <a:stCxn id="12" idx="5"/>
              <a:endCxn id="27" idx="1"/>
            </p:cNvCxnSpPr>
            <p:nvPr/>
          </p:nvCxnSpPr>
          <p:spPr>
            <a:xfrm flipH="1" flipV="1">
              <a:off x="3154536" y="4254694"/>
              <a:ext cx="507050" cy="77683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DA2A7B7-FBDA-B016-5AA1-7A4D6F337EE1}"/>
                </a:ext>
              </a:extLst>
            </p:cNvPr>
            <p:cNvCxnSpPr>
              <a:cxnSpLocks/>
              <a:endCxn id="25" idx="7"/>
            </p:cNvCxnSpPr>
            <p:nvPr/>
          </p:nvCxnSpPr>
          <p:spPr>
            <a:xfrm flipV="1">
              <a:off x="3719241" y="4095356"/>
              <a:ext cx="977190" cy="92380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58AD175-3BEB-23AA-F62D-F130643DCC34}"/>
                </a:ext>
              </a:extLst>
            </p:cNvPr>
            <p:cNvSpPr/>
            <p:nvPr/>
          </p:nvSpPr>
          <p:spPr>
            <a:xfrm flipH="1" flipV="1">
              <a:off x="4685851" y="403888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20F293-F5B9-01DC-63F8-D36884093B20}"/>
                </a:ext>
              </a:extLst>
            </p:cNvPr>
            <p:cNvSpPr/>
            <p:nvPr/>
          </p:nvSpPr>
          <p:spPr>
            <a:xfrm flipH="1" flipV="1">
              <a:off x="1257495" y="385905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57A2E3-2CC7-ECD6-AC03-4E1D24A29BEC}"/>
                </a:ext>
              </a:extLst>
            </p:cNvPr>
            <p:cNvSpPr/>
            <p:nvPr/>
          </p:nvSpPr>
          <p:spPr>
            <a:xfrm flipH="1" flipV="1">
              <a:off x="3092874" y="419821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F42F8C2-9DF5-5438-4F78-4BDC89E51C7E}"/>
                </a:ext>
              </a:extLst>
            </p:cNvPr>
            <p:cNvSpPr/>
            <p:nvPr/>
          </p:nvSpPr>
          <p:spPr>
            <a:xfrm flipH="1" flipV="1">
              <a:off x="1676921" y="515449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8D34CB5-9AD8-8E27-793E-70449C11262D}"/>
                </a:ext>
              </a:extLst>
            </p:cNvPr>
            <p:cNvSpPr/>
            <p:nvPr/>
          </p:nvSpPr>
          <p:spPr>
            <a:xfrm flipH="1" flipV="1">
              <a:off x="1981589" y="437675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DEEFE5A-F9AA-85E7-8A7F-40492A9070DF}"/>
                </a:ext>
              </a:extLst>
            </p:cNvPr>
            <p:cNvSpPr/>
            <p:nvPr/>
          </p:nvSpPr>
          <p:spPr>
            <a:xfrm flipH="1" flipV="1">
              <a:off x="2298805" y="518615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E75221B-5DD0-ED03-823F-70ED32D78239}"/>
                </a:ext>
              </a:extLst>
            </p:cNvPr>
            <p:cNvSpPr/>
            <p:nvPr/>
          </p:nvSpPr>
          <p:spPr>
            <a:xfrm flipH="1" flipV="1">
              <a:off x="521671" y="568560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E2920F-5441-F55B-A774-131AB40AF6E3}"/>
                </a:ext>
              </a:extLst>
            </p:cNvPr>
            <p:cNvSpPr/>
            <p:nvPr/>
          </p:nvSpPr>
          <p:spPr>
            <a:xfrm flipH="1" flipV="1">
              <a:off x="2675487" y="4935591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C5BB6D-8FD2-5B0C-F32B-54FDA78A16F2}"/>
                </a:ext>
              </a:extLst>
            </p:cNvPr>
            <p:cNvCxnSpPr>
              <a:cxnSpLocks/>
              <a:stCxn id="32" idx="4"/>
              <a:endCxn id="27" idx="7"/>
            </p:cNvCxnSpPr>
            <p:nvPr/>
          </p:nvCxnSpPr>
          <p:spPr>
            <a:xfrm flipV="1">
              <a:off x="2711608" y="4254694"/>
              <a:ext cx="391846" cy="68089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85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Edge-Bounded Paths &amp; Funnels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9EF4F8CF-B7A6-76C0-32B3-D80AA3C8B17A}"/>
              </a:ext>
            </a:extLst>
          </p:cNvPr>
          <p:cNvSpPr txBox="1"/>
          <p:nvPr/>
        </p:nvSpPr>
        <p:spPr>
          <a:xfrm>
            <a:off x="7375358" y="6166657"/>
            <a:ext cx="420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Every </a:t>
            </a:r>
            <a:r>
              <a:rPr lang="en-US" sz="2400" dirty="0" err="1"/>
              <a:t>subpath</a:t>
            </a:r>
            <a:r>
              <a:rPr lang="en-US" sz="2400" dirty="0"/>
              <a:t> is edge-bounded</a:t>
            </a:r>
            <a:endParaRPr lang="LID4096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D834A5-C88C-EEE0-D914-DB69701584AE}"/>
                  </a:ext>
                </a:extLst>
              </p:cNvPr>
              <p:cNvSpPr txBox="1"/>
              <p:nvPr/>
            </p:nvSpPr>
            <p:spPr>
              <a:xfrm>
                <a:off x="1170304" y="1475161"/>
                <a:ext cx="9273107" cy="470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d>
                  </m:oMath>
                </a14:m>
                <a:r>
                  <a:rPr lang="en-US" sz="2400" dirty="0"/>
                  <a:t> time we can compute a table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[⋅]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s.t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D834A5-C88C-EEE0-D914-DB6970158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04" y="1475161"/>
                <a:ext cx="9273107" cy="470706"/>
              </a:xfrm>
              <a:prstGeom prst="rect">
                <a:avLst/>
              </a:prstGeom>
              <a:blipFill>
                <a:blip r:embed="rId6"/>
                <a:stretch>
                  <a:fillRect l="-1052" t="-7792" r="-131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707C83-024D-122D-2875-B20CFB5927A8}"/>
                  </a:ext>
                </a:extLst>
              </p:cNvPr>
              <p:cNvSpPr txBox="1"/>
              <p:nvPr/>
            </p:nvSpPr>
            <p:spPr>
              <a:xfrm>
                <a:off x="2636663" y="2056778"/>
                <a:ext cx="6739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1. For every </a:t>
                </a:r>
                <a:r>
                  <a:rPr lang="en-US" dirty="0">
                    <a:solidFill>
                      <a:srgbClr val="CC0099"/>
                    </a:solidFill>
                  </a:rPr>
                  <a:t>simple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funnel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707C83-024D-122D-2875-B20CFB592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63" y="2056778"/>
                <a:ext cx="6739230" cy="369332"/>
              </a:xfrm>
              <a:prstGeom prst="rect">
                <a:avLst/>
              </a:prstGeom>
              <a:blipFill>
                <a:blip r:embed="rId7"/>
                <a:stretch>
                  <a:fillRect l="-8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8CF4CC-133B-9630-9E21-2429CEF2B533}"/>
                  </a:ext>
                </a:extLst>
              </p:cNvPr>
              <p:cNvSpPr txBox="1"/>
              <p:nvPr/>
            </p:nvSpPr>
            <p:spPr>
              <a:xfrm>
                <a:off x="2630002" y="2431877"/>
                <a:ext cx="7889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2. There exists an </a:t>
                </a:r>
                <a:r>
                  <a:rPr lang="en-US" dirty="0">
                    <a:solidFill>
                      <a:srgbClr val="00B050"/>
                    </a:solidFill>
                  </a:rPr>
                  <a:t>edge-bounded</a:t>
                </a:r>
                <a:r>
                  <a:rPr lang="en-US" dirty="0"/>
                  <a:t> path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8CF4CC-133B-9630-9E21-2429CEF2B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002" y="2431877"/>
                <a:ext cx="7889681" cy="369332"/>
              </a:xfrm>
              <a:prstGeom prst="rect">
                <a:avLst/>
              </a:prstGeom>
              <a:blipFill>
                <a:blip r:embed="rId8"/>
                <a:stretch>
                  <a:fillRect l="-61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86F739-EC8A-9173-B993-FF0C5D893298}"/>
                  </a:ext>
                </a:extLst>
              </p:cNvPr>
              <p:cNvSpPr txBox="1"/>
              <p:nvPr/>
            </p:nvSpPr>
            <p:spPr>
              <a:xfrm>
                <a:off x="2829789" y="1411866"/>
                <a:ext cx="1233931" cy="35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9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86F739-EC8A-9173-B993-FF0C5D89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789" y="1411866"/>
                <a:ext cx="1233931" cy="3525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CD83FD5-2EE6-CB6E-FABB-AC0BB6FE01DC}"/>
              </a:ext>
            </a:extLst>
          </p:cNvPr>
          <p:cNvSpPr txBox="1"/>
          <p:nvPr/>
        </p:nvSpPr>
        <p:spPr>
          <a:xfrm>
            <a:off x="1627508" y="2842583"/>
            <a:ext cx="295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/>
              <a:t>Edge-Bounded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3A5E53-2B26-9E7B-5C9C-A1E59AF1EE86}"/>
              </a:ext>
            </a:extLst>
          </p:cNvPr>
          <p:cNvSpPr txBox="1"/>
          <p:nvPr/>
        </p:nvSpPr>
        <p:spPr>
          <a:xfrm>
            <a:off x="7702423" y="2846404"/>
            <a:ext cx="295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u="sng" dirty="0"/>
              <a:t>Funnel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5AF44A-B009-F6D5-B052-5E54CE2905FC}"/>
              </a:ext>
            </a:extLst>
          </p:cNvPr>
          <p:cNvGrpSpPr/>
          <p:nvPr/>
        </p:nvGrpSpPr>
        <p:grpSpPr>
          <a:xfrm>
            <a:off x="181254" y="3446856"/>
            <a:ext cx="5115644" cy="2426138"/>
            <a:chOff x="181254" y="3446856"/>
            <a:chExt cx="5115644" cy="2426138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4003DF0-6B9B-74D2-72D0-A1F92B460F7D}"/>
                </a:ext>
              </a:extLst>
            </p:cNvPr>
            <p:cNvSpPr/>
            <p:nvPr/>
          </p:nvSpPr>
          <p:spPr>
            <a:xfrm flipH="1" flipV="1">
              <a:off x="3651006" y="5021843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A69D31F-7A4A-6871-D474-DF4B770650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327" y="3867185"/>
              <a:ext cx="744116" cy="182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B0E39F81-A75F-9373-2605-33B629C96629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4675199" y="3864323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B0E39F81-A75F-9373-2605-33B629C966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4675199" y="3864323"/>
                  <a:ext cx="403348" cy="4000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C3254E7-0B96-5A77-83CA-3CDF2DFAAC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792" y="5672964"/>
              <a:ext cx="4416756" cy="53120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E76876E-30D0-E637-10FC-B4460C5319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3015" y="3886077"/>
              <a:ext cx="403407" cy="13170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DE44656-D322-6FBB-6E64-C97C7E3A9B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6422" y="4369787"/>
              <a:ext cx="311537" cy="8494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346C98C-020F-D84B-FC83-AE128FCF0AD8}"/>
                </a:ext>
              </a:extLst>
            </p:cNvPr>
            <p:cNvCxnSpPr>
              <a:cxnSpLocks/>
              <a:stCxn id="114" idx="6"/>
              <a:endCxn id="113" idx="2"/>
            </p:cNvCxnSpPr>
            <p:nvPr/>
          </p:nvCxnSpPr>
          <p:spPr>
            <a:xfrm flipH="1" flipV="1">
              <a:off x="2053831" y="4409833"/>
              <a:ext cx="244974" cy="80940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CA2ABCC-F996-1A3D-EC8E-1AEFE0F8CB2A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81254" y="5472933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CA2ABCC-F996-1A3D-EC8E-1AEFE0F8CB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81254" y="5472933"/>
                  <a:ext cx="403348" cy="40006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247A2EC-0C07-57B0-C061-E915A9E8CADB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067503" y="3446856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247A2EC-0C07-57B0-C061-E915A9E8C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067503" y="3446856"/>
                  <a:ext cx="403348" cy="40006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C9A217F-F98F-3D59-16A0-3DFD92080E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6184" y="3864323"/>
              <a:ext cx="3960714" cy="8398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AD43859-7EAF-41FA-295A-EF744487D3FC}"/>
                </a:ext>
              </a:extLst>
            </p:cNvPr>
            <p:cNvCxnSpPr>
              <a:cxnSpLocks/>
              <a:stCxn id="114" idx="3"/>
              <a:endCxn id="16" idx="6"/>
            </p:cNvCxnSpPr>
            <p:nvPr/>
          </p:nvCxnSpPr>
          <p:spPr>
            <a:xfrm flipV="1">
              <a:off x="2360467" y="4968674"/>
              <a:ext cx="315020" cy="2271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799A697-C607-DD0A-E0FC-64A0F1748BFC}"/>
                </a:ext>
              </a:extLst>
            </p:cNvPr>
            <p:cNvCxnSpPr>
              <a:cxnSpLocks/>
              <a:stCxn id="86" idx="5"/>
              <a:endCxn id="111" idx="1"/>
            </p:cNvCxnSpPr>
            <p:nvPr/>
          </p:nvCxnSpPr>
          <p:spPr>
            <a:xfrm flipH="1" flipV="1">
              <a:off x="3154536" y="4254694"/>
              <a:ext cx="507050" cy="77683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CF3F350-5D04-72E9-8A29-77D8E492168E}"/>
                </a:ext>
              </a:extLst>
            </p:cNvPr>
            <p:cNvCxnSpPr>
              <a:cxnSpLocks/>
              <a:endCxn id="109" idx="7"/>
            </p:cNvCxnSpPr>
            <p:nvPr/>
          </p:nvCxnSpPr>
          <p:spPr>
            <a:xfrm flipV="1">
              <a:off x="3719241" y="4095356"/>
              <a:ext cx="977190" cy="92380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C10370A-455C-03B9-D7E9-568969D6C4DC}"/>
                </a:ext>
              </a:extLst>
            </p:cNvPr>
            <p:cNvSpPr/>
            <p:nvPr/>
          </p:nvSpPr>
          <p:spPr>
            <a:xfrm flipH="1" flipV="1">
              <a:off x="4685851" y="403888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50D494-48D8-8868-9072-079048444B00}"/>
                </a:ext>
              </a:extLst>
            </p:cNvPr>
            <p:cNvSpPr/>
            <p:nvPr/>
          </p:nvSpPr>
          <p:spPr>
            <a:xfrm flipH="1" flipV="1">
              <a:off x="1257495" y="385905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F838500-36CF-083D-BDD2-B0888558D510}"/>
                </a:ext>
              </a:extLst>
            </p:cNvPr>
            <p:cNvSpPr/>
            <p:nvPr/>
          </p:nvSpPr>
          <p:spPr>
            <a:xfrm flipH="1" flipV="1">
              <a:off x="3092874" y="419821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A758CAC-7BDB-CEEC-244F-798DA74D0FFA}"/>
                </a:ext>
              </a:extLst>
            </p:cNvPr>
            <p:cNvSpPr/>
            <p:nvPr/>
          </p:nvSpPr>
          <p:spPr>
            <a:xfrm flipH="1" flipV="1">
              <a:off x="1676921" y="515449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3E116BB-B4B2-B91D-53CA-96BA0C1ABDBF}"/>
                </a:ext>
              </a:extLst>
            </p:cNvPr>
            <p:cNvSpPr/>
            <p:nvPr/>
          </p:nvSpPr>
          <p:spPr>
            <a:xfrm flipH="1" flipV="1">
              <a:off x="1981589" y="437675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4C15A22-6040-213E-B74C-AF40951EA80F}"/>
                </a:ext>
              </a:extLst>
            </p:cNvPr>
            <p:cNvSpPr/>
            <p:nvPr/>
          </p:nvSpPr>
          <p:spPr>
            <a:xfrm flipH="1" flipV="1">
              <a:off x="2298805" y="518615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71DED37-717B-7E55-9BD8-E1E8754E049E}"/>
                </a:ext>
              </a:extLst>
            </p:cNvPr>
            <p:cNvSpPr/>
            <p:nvPr/>
          </p:nvSpPr>
          <p:spPr>
            <a:xfrm flipH="1" flipV="1">
              <a:off x="521671" y="568560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411EB71-0EE7-5517-BF1C-F8E78A1CE67F}"/>
                </a:ext>
              </a:extLst>
            </p:cNvPr>
            <p:cNvSpPr/>
            <p:nvPr/>
          </p:nvSpPr>
          <p:spPr>
            <a:xfrm flipH="1" flipV="1">
              <a:off x="2675487" y="4935591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B72109-0535-3E23-4FB7-8D034EABBF51}"/>
                </a:ext>
              </a:extLst>
            </p:cNvPr>
            <p:cNvCxnSpPr>
              <a:cxnSpLocks/>
              <a:stCxn id="16" idx="4"/>
              <a:endCxn id="111" idx="7"/>
            </p:cNvCxnSpPr>
            <p:nvPr/>
          </p:nvCxnSpPr>
          <p:spPr>
            <a:xfrm flipV="1">
              <a:off x="2711608" y="4254694"/>
              <a:ext cx="391846" cy="68089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3CAA6B-7E67-F7FC-BCEC-C7F1488FF760}"/>
              </a:ext>
            </a:extLst>
          </p:cNvPr>
          <p:cNvGrpSpPr/>
          <p:nvPr/>
        </p:nvGrpSpPr>
        <p:grpSpPr>
          <a:xfrm>
            <a:off x="7062537" y="3659074"/>
            <a:ext cx="4627298" cy="2369418"/>
            <a:chOff x="7062537" y="3659074"/>
            <a:chExt cx="4627298" cy="236941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8D02AA0-AB80-CB38-E0A1-E03FDCD5C461}"/>
                </a:ext>
              </a:extLst>
            </p:cNvPr>
            <p:cNvSpPr/>
            <p:nvPr/>
          </p:nvSpPr>
          <p:spPr>
            <a:xfrm rot="10800000" flipH="1">
              <a:off x="8254166" y="5521122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F3FDFF-D3FA-4F57-1944-0A67D59E1BFF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 flipH="1" flipV="1">
              <a:off x="10579467" y="4071608"/>
              <a:ext cx="725651" cy="18179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8F5D5D-8EC0-73D6-364B-A417AF38FF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0346" y="5925641"/>
              <a:ext cx="4154773" cy="4358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EDB7C7-D413-14CA-E437-93B957D623EA}"/>
                </a:ext>
              </a:extLst>
            </p:cNvPr>
            <p:cNvCxnSpPr>
              <a:cxnSpLocks/>
              <a:stCxn id="43" idx="5"/>
              <a:endCxn id="40" idx="1"/>
            </p:cNvCxnSpPr>
            <p:nvPr/>
          </p:nvCxnSpPr>
          <p:spPr>
            <a:xfrm flipV="1">
              <a:off x="10348401" y="4119936"/>
              <a:ext cx="195352" cy="15382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0909264-F163-035B-7D87-B241EA007303}"/>
                </a:ext>
              </a:extLst>
            </p:cNvPr>
            <p:cNvCxnSpPr>
              <a:cxnSpLocks/>
              <a:stCxn id="43" idx="3"/>
              <a:endCxn id="44" idx="7"/>
            </p:cNvCxnSpPr>
            <p:nvPr/>
          </p:nvCxnSpPr>
          <p:spPr>
            <a:xfrm flipH="1" flipV="1">
              <a:off x="9934532" y="4433211"/>
              <a:ext cx="362787" cy="12249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BAAD2E-289D-3E80-C33C-D8F001DB71DC}"/>
                </a:ext>
              </a:extLst>
            </p:cNvPr>
            <p:cNvCxnSpPr>
              <a:cxnSpLocks/>
              <a:stCxn id="46" idx="5"/>
              <a:endCxn id="44" idx="2"/>
            </p:cNvCxnSpPr>
            <p:nvPr/>
          </p:nvCxnSpPr>
          <p:spPr>
            <a:xfrm flipV="1">
              <a:off x="9368873" y="4409824"/>
              <a:ext cx="503997" cy="117889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E0DE219-96B8-9063-4047-D22E0AF7A6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2537" y="4078278"/>
              <a:ext cx="3457147" cy="9583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21FC40-CB28-8DC3-E99D-A3118F6E8E78}"/>
                </a:ext>
              </a:extLst>
            </p:cNvPr>
            <p:cNvCxnSpPr>
              <a:cxnSpLocks/>
              <a:stCxn id="46" idx="3"/>
              <a:endCxn id="42" idx="7"/>
            </p:cNvCxnSpPr>
            <p:nvPr/>
          </p:nvCxnSpPr>
          <p:spPr>
            <a:xfrm flipH="1" flipV="1">
              <a:off x="8867254" y="4613269"/>
              <a:ext cx="450537" cy="97545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DDA14C-4E09-AF51-FDA4-B40C65700DE8}"/>
                </a:ext>
              </a:extLst>
            </p:cNvPr>
            <p:cNvCxnSpPr>
              <a:cxnSpLocks/>
              <a:stCxn id="28" idx="5"/>
              <a:endCxn id="42" idx="1"/>
            </p:cNvCxnSpPr>
            <p:nvPr/>
          </p:nvCxnSpPr>
          <p:spPr>
            <a:xfrm flipV="1">
              <a:off x="8315828" y="4613269"/>
              <a:ext cx="500344" cy="917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6D3ABB8-BA59-709B-ECB1-27287A48E9AA}"/>
                </a:ext>
              </a:extLst>
            </p:cNvPr>
            <p:cNvCxnSpPr>
              <a:cxnSpLocks/>
              <a:stCxn id="28" idx="3"/>
              <a:endCxn id="38" idx="7"/>
            </p:cNvCxnSpPr>
            <p:nvPr/>
          </p:nvCxnSpPr>
          <p:spPr>
            <a:xfrm flipH="1" flipV="1">
              <a:off x="7541651" y="4956386"/>
              <a:ext cx="723095" cy="57442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DA63294-EBB4-A298-A2D4-C61771F84A16}"/>
                </a:ext>
              </a:extLst>
            </p:cNvPr>
            <p:cNvSpPr/>
            <p:nvPr/>
          </p:nvSpPr>
          <p:spPr>
            <a:xfrm rot="10800000" flipH="1">
              <a:off x="7479989" y="4899925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78AF4F7-3A02-2D99-2A0E-660FB0A2C8CB}"/>
                </a:ext>
              </a:extLst>
            </p:cNvPr>
            <p:cNvSpPr/>
            <p:nvPr/>
          </p:nvSpPr>
          <p:spPr>
            <a:xfrm rot="10800000" flipH="1">
              <a:off x="10533173" y="4063475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B02480E-591F-15B2-12B8-3D0B9BC92889}"/>
                </a:ext>
              </a:extLst>
            </p:cNvPr>
            <p:cNvSpPr/>
            <p:nvPr/>
          </p:nvSpPr>
          <p:spPr>
            <a:xfrm rot="10800000" flipH="1">
              <a:off x="8805592" y="4556808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BA85F40-546D-062C-2A62-1FB23D2E9BB2}"/>
                </a:ext>
              </a:extLst>
            </p:cNvPr>
            <p:cNvSpPr/>
            <p:nvPr/>
          </p:nvSpPr>
          <p:spPr>
            <a:xfrm rot="10800000" flipH="1">
              <a:off x="10286739" y="5648517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9F4D271-CB38-6893-E5A9-8F9450BAD875}"/>
                </a:ext>
              </a:extLst>
            </p:cNvPr>
            <p:cNvSpPr/>
            <p:nvPr/>
          </p:nvSpPr>
          <p:spPr>
            <a:xfrm rot="10800000" flipH="1">
              <a:off x="9872870" y="4376750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12D6B06-F409-807E-6CC8-E8EFBB884940}"/>
                </a:ext>
              </a:extLst>
            </p:cNvPr>
            <p:cNvSpPr/>
            <p:nvPr/>
          </p:nvSpPr>
          <p:spPr>
            <a:xfrm rot="10800000" flipH="1">
              <a:off x="9307211" y="5579034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22CAAD2-0E83-8063-97EA-E55B5068AFC4}"/>
                </a:ext>
              </a:extLst>
            </p:cNvPr>
            <p:cNvSpPr/>
            <p:nvPr/>
          </p:nvSpPr>
          <p:spPr>
            <a:xfrm rot="10800000" flipH="1">
              <a:off x="11268997" y="5889533"/>
              <a:ext cx="72242" cy="66148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D7A6825-5DC7-A730-1154-43CCEE78793D}"/>
                    </a:ext>
                  </a:extLst>
                </p:cNvPr>
                <p:cNvSpPr txBox="1"/>
                <p:nvPr/>
              </p:nvSpPr>
              <p:spPr>
                <a:xfrm flipH="1">
                  <a:off x="7278315" y="4527326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D7A6825-5DC7-A730-1154-43CCEE787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278315" y="4527326"/>
                  <a:ext cx="403348" cy="3999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12DD86F-D288-6CC2-8ABB-9FFBCF04D8D4}"/>
                    </a:ext>
                  </a:extLst>
                </p:cNvPr>
                <p:cNvSpPr txBox="1"/>
                <p:nvPr/>
              </p:nvSpPr>
              <p:spPr>
                <a:xfrm flipH="1">
                  <a:off x="11286487" y="5628540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12DD86F-D288-6CC2-8ABB-9FFBCF04D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286487" y="5628540"/>
                  <a:ext cx="403348" cy="39995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90D845A-17C6-E432-2F03-8F50DDD093E3}"/>
                    </a:ext>
                  </a:extLst>
                </p:cNvPr>
                <p:cNvSpPr txBox="1"/>
                <p:nvPr/>
              </p:nvSpPr>
              <p:spPr>
                <a:xfrm flipH="1">
                  <a:off x="10378394" y="3659074"/>
                  <a:ext cx="403348" cy="399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90D845A-17C6-E432-2F03-8F50DDD09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378394" y="3659074"/>
                  <a:ext cx="403348" cy="39995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3954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F0618E35-3E5A-747A-FDF1-AFDF24567BAE}"/>
              </a:ext>
            </a:extLst>
          </p:cNvPr>
          <p:cNvSpPr/>
          <p:nvPr/>
        </p:nvSpPr>
        <p:spPr>
          <a:xfrm flipH="1" flipV="1">
            <a:off x="9301636" y="472472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3512349"/>
            <a:ext cx="683738" cy="18340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5C89DB-D661-B692-352D-EDBD390DF038}"/>
              </a:ext>
            </a:extLst>
          </p:cNvPr>
          <p:cNvCxnSpPr>
            <a:cxnSpLocks/>
            <a:stCxn id="35" idx="5"/>
          </p:cNvCxnSpPr>
          <p:nvPr/>
        </p:nvCxnSpPr>
        <p:spPr>
          <a:xfrm flipH="1" flipV="1">
            <a:off x="6944528" y="3594796"/>
            <a:ext cx="393603" cy="12722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35" idx="3"/>
            <a:endCxn id="36" idx="7"/>
          </p:cNvCxnSpPr>
          <p:nvPr/>
        </p:nvCxnSpPr>
        <p:spPr>
          <a:xfrm flipV="1">
            <a:off x="7389213" y="4117975"/>
            <a:ext cx="243006" cy="7490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83AC3E-2FC6-AD29-A519-28FEF1A1ECA2}"/>
              </a:ext>
            </a:extLst>
          </p:cNvPr>
          <p:cNvCxnSpPr>
            <a:cxnSpLocks/>
            <a:stCxn id="37" idx="6"/>
            <a:endCxn id="36" idx="3"/>
          </p:cNvCxnSpPr>
          <p:nvPr/>
        </p:nvCxnSpPr>
        <p:spPr>
          <a:xfrm flipH="1">
            <a:off x="7683301" y="3819303"/>
            <a:ext cx="609155" cy="2518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AD7EE5-0931-ADBE-E0D5-5F59B321ADC6}"/>
              </a:ext>
            </a:extLst>
          </p:cNvPr>
          <p:cNvCxnSpPr>
            <a:cxnSpLocks/>
            <a:stCxn id="14" idx="3"/>
            <a:endCxn id="32" idx="7"/>
          </p:cNvCxnSpPr>
          <p:nvPr/>
        </p:nvCxnSpPr>
        <p:spPr>
          <a:xfrm flipV="1">
            <a:off x="9363298" y="2630796"/>
            <a:ext cx="1074770" cy="21036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384E4D-045F-7E9F-2EDC-E47799697EB7}"/>
              </a:ext>
            </a:extLst>
          </p:cNvPr>
          <p:cNvSpPr/>
          <p:nvPr/>
        </p:nvSpPr>
        <p:spPr>
          <a:xfrm flipH="1" flipV="1">
            <a:off x="6908125" y="356193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83C7D2-149D-B37D-AD7B-E96EBDF40A2D}"/>
              </a:ext>
            </a:extLst>
          </p:cNvPr>
          <p:cNvSpPr/>
          <p:nvPr/>
        </p:nvSpPr>
        <p:spPr>
          <a:xfrm flipH="1" flipV="1">
            <a:off x="7327551" y="485737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8BB42DB-B55E-8472-C05F-D9F480ADCD5D}"/>
              </a:ext>
            </a:extLst>
          </p:cNvPr>
          <p:cNvSpPr/>
          <p:nvPr/>
        </p:nvSpPr>
        <p:spPr>
          <a:xfrm flipH="1" flipV="1">
            <a:off x="7621639" y="406149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4EB6BD7-344F-298C-AA76-170F158B317B}"/>
              </a:ext>
            </a:extLst>
          </p:cNvPr>
          <p:cNvSpPr/>
          <p:nvPr/>
        </p:nvSpPr>
        <p:spPr>
          <a:xfrm flipH="1" flipV="1">
            <a:off x="8292456" y="37862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64602" y="34558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27C037-5915-32D3-FFA9-1AF7EF83C1DF}"/>
              </a:ext>
            </a:extLst>
          </p:cNvPr>
          <p:cNvCxnSpPr>
            <a:cxnSpLocks/>
            <a:stCxn id="42" idx="1"/>
            <a:endCxn id="48" idx="5"/>
          </p:cNvCxnSpPr>
          <p:nvPr/>
        </p:nvCxnSpPr>
        <p:spPr>
          <a:xfrm>
            <a:off x="2326264" y="3512349"/>
            <a:ext cx="297353" cy="4805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27F9FE5-F657-0100-7873-75E289328114}"/>
              </a:ext>
            </a:extLst>
          </p:cNvPr>
          <p:cNvSpPr/>
          <p:nvPr/>
        </p:nvSpPr>
        <p:spPr>
          <a:xfrm flipH="1" flipV="1">
            <a:off x="2613037" y="3983181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17A774D-B214-DBA8-777E-B0F6282B99CD}"/>
              </a:ext>
            </a:extLst>
          </p:cNvPr>
          <p:cNvCxnSpPr>
            <a:cxnSpLocks/>
            <a:stCxn id="48" idx="1"/>
            <a:endCxn id="53" idx="5"/>
          </p:cNvCxnSpPr>
          <p:nvPr/>
        </p:nvCxnSpPr>
        <p:spPr>
          <a:xfrm>
            <a:off x="2674699" y="4039657"/>
            <a:ext cx="430288" cy="306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B06780B3-CD08-A6EF-0852-A2A42DBCCF43}"/>
              </a:ext>
            </a:extLst>
          </p:cNvPr>
          <p:cNvSpPr/>
          <p:nvPr/>
        </p:nvSpPr>
        <p:spPr>
          <a:xfrm flipH="1" flipV="1">
            <a:off x="3094407" y="43364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51F3AE-2223-9CA6-2FD5-FAAE9B81212F}"/>
              </a:ext>
            </a:extLst>
          </p:cNvPr>
          <p:cNvCxnSpPr>
            <a:cxnSpLocks/>
            <a:stCxn id="53" idx="1"/>
            <a:endCxn id="56" idx="5"/>
          </p:cNvCxnSpPr>
          <p:nvPr/>
        </p:nvCxnSpPr>
        <p:spPr>
          <a:xfrm>
            <a:off x="3156069" y="4392949"/>
            <a:ext cx="430288" cy="2983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35AD11-4168-E95A-C733-F5501C383DCE}"/>
              </a:ext>
            </a:extLst>
          </p:cNvPr>
          <p:cNvSpPr/>
          <p:nvPr/>
        </p:nvSpPr>
        <p:spPr>
          <a:xfrm flipH="1" flipV="1">
            <a:off x="3575777" y="468156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7FC52B-E423-F380-D340-2848619C78FF}"/>
              </a:ext>
            </a:extLst>
          </p:cNvPr>
          <p:cNvCxnSpPr>
            <a:cxnSpLocks/>
            <a:stCxn id="56" idx="4"/>
            <a:endCxn id="60" idx="7"/>
          </p:cNvCxnSpPr>
          <p:nvPr/>
        </p:nvCxnSpPr>
        <p:spPr>
          <a:xfrm flipV="1">
            <a:off x="3611898" y="3716200"/>
            <a:ext cx="218839" cy="9653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E50D4A0-6B96-387E-B460-9B18C6597D38}"/>
              </a:ext>
            </a:extLst>
          </p:cNvPr>
          <p:cNvSpPr/>
          <p:nvPr/>
        </p:nvSpPr>
        <p:spPr>
          <a:xfrm flipH="1" flipV="1">
            <a:off x="3820157" y="365972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F89CAA-B098-1FBB-9483-EF6D671A91E1}"/>
              </a:ext>
            </a:extLst>
          </p:cNvPr>
          <p:cNvCxnSpPr>
            <a:cxnSpLocks/>
            <a:stCxn id="60" idx="1"/>
            <a:endCxn id="64" idx="5"/>
          </p:cNvCxnSpPr>
          <p:nvPr/>
        </p:nvCxnSpPr>
        <p:spPr>
          <a:xfrm>
            <a:off x="3881819" y="3716200"/>
            <a:ext cx="400016" cy="8698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997AB32-A057-D063-85E4-5CCDE1CCCC3C}"/>
              </a:ext>
            </a:extLst>
          </p:cNvPr>
          <p:cNvSpPr/>
          <p:nvPr/>
        </p:nvSpPr>
        <p:spPr>
          <a:xfrm flipH="1" flipV="1">
            <a:off x="4271255" y="457632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36C7D89-E557-85C2-0508-2D4E82EC0411}"/>
              </a:ext>
            </a:extLst>
          </p:cNvPr>
          <p:cNvCxnSpPr>
            <a:cxnSpLocks/>
            <a:stCxn id="64" idx="3"/>
            <a:endCxn id="69" idx="0"/>
          </p:cNvCxnSpPr>
          <p:nvPr/>
        </p:nvCxnSpPr>
        <p:spPr>
          <a:xfrm flipV="1">
            <a:off x="4332917" y="3999722"/>
            <a:ext cx="199112" cy="5862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4F5333F3-C2FE-DD7B-F512-E94F2E54073F}"/>
              </a:ext>
            </a:extLst>
          </p:cNvPr>
          <p:cNvSpPr/>
          <p:nvPr/>
        </p:nvSpPr>
        <p:spPr>
          <a:xfrm flipH="1" flipV="1">
            <a:off x="4495908" y="3933556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AA47133-09BB-9E5F-35DD-471DF27B9246}"/>
              </a:ext>
            </a:extLst>
          </p:cNvPr>
          <p:cNvCxnSpPr>
            <a:cxnSpLocks/>
            <a:stCxn id="69" idx="1"/>
            <a:endCxn id="74" idx="5"/>
          </p:cNvCxnSpPr>
          <p:nvPr/>
        </p:nvCxnSpPr>
        <p:spPr>
          <a:xfrm>
            <a:off x="4557570" y="3990032"/>
            <a:ext cx="238072" cy="7639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948B7062-B5DB-DBE9-9467-106536228C16}"/>
              </a:ext>
            </a:extLst>
          </p:cNvPr>
          <p:cNvSpPr/>
          <p:nvPr/>
        </p:nvSpPr>
        <p:spPr>
          <a:xfrm flipH="1" flipV="1">
            <a:off x="478506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2CC7A7-0C3E-0751-9664-2E95DD5AB252}"/>
              </a:ext>
            </a:extLst>
          </p:cNvPr>
          <p:cNvCxnSpPr>
            <a:cxnSpLocks/>
            <a:stCxn id="74" idx="1"/>
            <a:endCxn id="78" idx="7"/>
          </p:cNvCxnSpPr>
          <p:nvPr/>
        </p:nvCxnSpPr>
        <p:spPr>
          <a:xfrm flipV="1">
            <a:off x="4846724" y="3639595"/>
            <a:ext cx="126071" cy="11611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2945E0D-1B5D-F208-1E7D-7CAFABE50B94}"/>
              </a:ext>
            </a:extLst>
          </p:cNvPr>
          <p:cNvSpPr/>
          <p:nvPr/>
        </p:nvSpPr>
        <p:spPr>
          <a:xfrm flipH="1" flipV="1">
            <a:off x="4962215" y="358311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78" idx="1"/>
            <a:endCxn id="82" idx="5"/>
          </p:cNvCxnSpPr>
          <p:nvPr/>
        </p:nvCxnSpPr>
        <p:spPr>
          <a:xfrm>
            <a:off x="5023877" y="3639595"/>
            <a:ext cx="251101" cy="13594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264398" y="498936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F200A55-D7B7-EB3F-ACCB-C1837464F81C}"/>
              </a:ext>
            </a:extLst>
          </p:cNvPr>
          <p:cNvCxnSpPr>
            <a:cxnSpLocks/>
            <a:stCxn id="82" idx="1"/>
            <a:endCxn id="88" idx="7"/>
          </p:cNvCxnSpPr>
          <p:nvPr/>
        </p:nvCxnSpPr>
        <p:spPr>
          <a:xfrm flipV="1">
            <a:off x="5326060" y="3923866"/>
            <a:ext cx="305519" cy="11219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589F71B-65C9-D824-3849-6E713577ADF3}"/>
              </a:ext>
            </a:extLst>
          </p:cNvPr>
          <p:cNvSpPr/>
          <p:nvPr/>
        </p:nvSpPr>
        <p:spPr>
          <a:xfrm flipH="1" flipV="1">
            <a:off x="601617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8F1436F-C5F4-3F36-2674-70F417E65564}"/>
              </a:ext>
            </a:extLst>
          </p:cNvPr>
          <p:cNvCxnSpPr>
            <a:cxnSpLocks/>
            <a:stCxn id="86" idx="1"/>
          </p:cNvCxnSpPr>
          <p:nvPr/>
        </p:nvCxnSpPr>
        <p:spPr>
          <a:xfrm flipV="1">
            <a:off x="6077834" y="4159145"/>
            <a:ext cx="173992" cy="6416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336330B2-F62F-FED5-AF37-3D6E326E76B0}"/>
              </a:ext>
            </a:extLst>
          </p:cNvPr>
          <p:cNvSpPr/>
          <p:nvPr/>
        </p:nvSpPr>
        <p:spPr>
          <a:xfrm flipH="1" flipV="1">
            <a:off x="5620999" y="386739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C5665E-9A11-5FEF-1239-3849B259EAD4}"/>
              </a:ext>
            </a:extLst>
          </p:cNvPr>
          <p:cNvCxnSpPr>
            <a:cxnSpLocks/>
            <a:stCxn id="88" idx="1"/>
          </p:cNvCxnSpPr>
          <p:nvPr/>
        </p:nvCxnSpPr>
        <p:spPr>
          <a:xfrm>
            <a:off x="5682661" y="3923866"/>
            <a:ext cx="354671" cy="8534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A9E48622-53D8-E1D0-FBC1-7CD28E24CC5E}"/>
              </a:ext>
            </a:extLst>
          </p:cNvPr>
          <p:cNvSpPr/>
          <p:nvPr/>
        </p:nvSpPr>
        <p:spPr>
          <a:xfrm flipH="1" flipV="1">
            <a:off x="6220057" y="411853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5878C3D-24E7-D0C2-E45A-502749E6C1B4}"/>
              </a:ext>
            </a:extLst>
          </p:cNvPr>
          <p:cNvCxnSpPr>
            <a:cxnSpLocks/>
            <a:stCxn id="93" idx="1"/>
            <a:endCxn id="97" idx="5"/>
          </p:cNvCxnSpPr>
          <p:nvPr/>
        </p:nvCxnSpPr>
        <p:spPr>
          <a:xfrm>
            <a:off x="6281719" y="4175013"/>
            <a:ext cx="320526" cy="453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2EE40DB3-A9C2-3815-0FDA-41B4EDB39C6B}"/>
              </a:ext>
            </a:extLst>
          </p:cNvPr>
          <p:cNvSpPr/>
          <p:nvPr/>
        </p:nvSpPr>
        <p:spPr>
          <a:xfrm flipH="1" flipV="1">
            <a:off x="6591665" y="461879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7CDBDF-8628-CBA4-7A20-A959DA20BD83}"/>
              </a:ext>
            </a:extLst>
          </p:cNvPr>
          <p:cNvCxnSpPr>
            <a:cxnSpLocks/>
            <a:stCxn id="97" idx="1"/>
            <a:endCxn id="33" idx="7"/>
          </p:cNvCxnSpPr>
          <p:nvPr/>
        </p:nvCxnSpPr>
        <p:spPr>
          <a:xfrm flipV="1">
            <a:off x="6653327" y="3618411"/>
            <a:ext cx="265378" cy="10568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3039FC2-E346-FCE5-02F0-9A9D50290310}"/>
              </a:ext>
            </a:extLst>
          </p:cNvPr>
          <p:cNvCxnSpPr>
            <a:cxnSpLocks/>
          </p:cNvCxnSpPr>
          <p:nvPr/>
        </p:nvCxnSpPr>
        <p:spPr>
          <a:xfrm>
            <a:off x="8364698" y="3819303"/>
            <a:ext cx="947518" cy="9151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7DC170E-F0D9-E6AE-3EE7-36CB3111D36F}"/>
                  </a:ext>
                </a:extLst>
              </p:cNvPr>
              <p:cNvSpPr txBox="1"/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Every monotone path contains a </a:t>
                </a:r>
                <a:r>
                  <a:rPr lang="en-US" sz="2400" i="1" dirty="0"/>
                  <a:t>short </a:t>
                </a:r>
                <a:r>
                  <a:rPr lang="en-US" sz="2400" dirty="0"/>
                  <a:t>(length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) monotone </a:t>
                </a:r>
                <a:r>
                  <a:rPr lang="en-US" sz="2400" dirty="0" err="1"/>
                  <a:t>subpath</a:t>
                </a:r>
                <a:r>
                  <a:rPr lang="en-US" sz="2400" dirty="0"/>
                  <a:t>.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7DC170E-F0D9-E6AE-3EE7-36CB3111D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blipFill>
                <a:blip r:embed="rId6"/>
                <a:stretch>
                  <a:fillRect l="-89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306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F0618E35-3E5A-747A-FDF1-AFDF24567BAE}"/>
              </a:ext>
            </a:extLst>
          </p:cNvPr>
          <p:cNvSpPr/>
          <p:nvPr/>
        </p:nvSpPr>
        <p:spPr>
          <a:xfrm flipH="1" flipV="1">
            <a:off x="9301636" y="472472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3512349"/>
            <a:ext cx="683738" cy="18340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5C89DB-D661-B692-352D-EDBD390DF038}"/>
              </a:ext>
            </a:extLst>
          </p:cNvPr>
          <p:cNvCxnSpPr>
            <a:cxnSpLocks/>
            <a:stCxn id="35" idx="5"/>
          </p:cNvCxnSpPr>
          <p:nvPr/>
        </p:nvCxnSpPr>
        <p:spPr>
          <a:xfrm flipH="1" flipV="1">
            <a:off x="6944528" y="3594796"/>
            <a:ext cx="393603" cy="12722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35" idx="3"/>
            <a:endCxn id="36" idx="7"/>
          </p:cNvCxnSpPr>
          <p:nvPr/>
        </p:nvCxnSpPr>
        <p:spPr>
          <a:xfrm flipV="1">
            <a:off x="7389213" y="4117975"/>
            <a:ext cx="243006" cy="74909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83AC3E-2FC6-AD29-A519-28FEF1A1ECA2}"/>
              </a:ext>
            </a:extLst>
          </p:cNvPr>
          <p:cNvCxnSpPr>
            <a:cxnSpLocks/>
            <a:stCxn id="37" idx="6"/>
            <a:endCxn id="36" idx="3"/>
          </p:cNvCxnSpPr>
          <p:nvPr/>
        </p:nvCxnSpPr>
        <p:spPr>
          <a:xfrm flipH="1">
            <a:off x="7683301" y="3819303"/>
            <a:ext cx="609155" cy="25188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B4EDA6-6547-3605-83DF-98444F827CC1}"/>
              </a:ext>
            </a:extLst>
          </p:cNvPr>
          <p:cNvCxnSpPr>
            <a:cxnSpLocks/>
            <a:stCxn id="37" idx="2"/>
            <a:endCxn id="14" idx="5"/>
          </p:cNvCxnSpPr>
          <p:nvPr/>
        </p:nvCxnSpPr>
        <p:spPr>
          <a:xfrm>
            <a:off x="8364698" y="3819303"/>
            <a:ext cx="947518" cy="9151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AD7EE5-0931-ADBE-E0D5-5F59B321ADC6}"/>
              </a:ext>
            </a:extLst>
          </p:cNvPr>
          <p:cNvCxnSpPr>
            <a:cxnSpLocks/>
            <a:stCxn id="14" idx="3"/>
            <a:endCxn id="32" idx="7"/>
          </p:cNvCxnSpPr>
          <p:nvPr/>
        </p:nvCxnSpPr>
        <p:spPr>
          <a:xfrm flipV="1">
            <a:off x="9363298" y="2630796"/>
            <a:ext cx="1074770" cy="21036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384E4D-045F-7E9F-2EDC-E47799697EB7}"/>
              </a:ext>
            </a:extLst>
          </p:cNvPr>
          <p:cNvSpPr/>
          <p:nvPr/>
        </p:nvSpPr>
        <p:spPr>
          <a:xfrm flipH="1" flipV="1">
            <a:off x="6908125" y="356193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83C7D2-149D-B37D-AD7B-E96EBDF40A2D}"/>
              </a:ext>
            </a:extLst>
          </p:cNvPr>
          <p:cNvSpPr/>
          <p:nvPr/>
        </p:nvSpPr>
        <p:spPr>
          <a:xfrm flipH="1" flipV="1">
            <a:off x="7327551" y="485737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8BB42DB-B55E-8472-C05F-D9F480ADCD5D}"/>
              </a:ext>
            </a:extLst>
          </p:cNvPr>
          <p:cNvSpPr/>
          <p:nvPr/>
        </p:nvSpPr>
        <p:spPr>
          <a:xfrm flipH="1" flipV="1">
            <a:off x="7621639" y="406149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4EB6BD7-344F-298C-AA76-170F158B317B}"/>
              </a:ext>
            </a:extLst>
          </p:cNvPr>
          <p:cNvSpPr/>
          <p:nvPr/>
        </p:nvSpPr>
        <p:spPr>
          <a:xfrm flipH="1" flipV="1">
            <a:off x="8292456" y="37862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64602" y="34558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27C037-5915-32D3-FFA9-1AF7EF83C1DF}"/>
              </a:ext>
            </a:extLst>
          </p:cNvPr>
          <p:cNvCxnSpPr>
            <a:cxnSpLocks/>
            <a:stCxn id="42" idx="1"/>
            <a:endCxn id="48" idx="5"/>
          </p:cNvCxnSpPr>
          <p:nvPr/>
        </p:nvCxnSpPr>
        <p:spPr>
          <a:xfrm>
            <a:off x="2326264" y="3512349"/>
            <a:ext cx="297353" cy="48052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27F9FE5-F657-0100-7873-75E289328114}"/>
              </a:ext>
            </a:extLst>
          </p:cNvPr>
          <p:cNvSpPr/>
          <p:nvPr/>
        </p:nvSpPr>
        <p:spPr>
          <a:xfrm flipH="1" flipV="1">
            <a:off x="2613037" y="3983181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17A774D-B214-DBA8-777E-B0F6282B99CD}"/>
              </a:ext>
            </a:extLst>
          </p:cNvPr>
          <p:cNvCxnSpPr>
            <a:cxnSpLocks/>
            <a:stCxn id="48" idx="1"/>
            <a:endCxn id="53" idx="5"/>
          </p:cNvCxnSpPr>
          <p:nvPr/>
        </p:nvCxnSpPr>
        <p:spPr>
          <a:xfrm>
            <a:off x="2674699" y="4039657"/>
            <a:ext cx="430288" cy="30650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B06780B3-CD08-A6EF-0852-A2A42DBCCF43}"/>
              </a:ext>
            </a:extLst>
          </p:cNvPr>
          <p:cNvSpPr/>
          <p:nvPr/>
        </p:nvSpPr>
        <p:spPr>
          <a:xfrm flipH="1" flipV="1">
            <a:off x="3094407" y="43364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51F3AE-2223-9CA6-2FD5-FAAE9B81212F}"/>
              </a:ext>
            </a:extLst>
          </p:cNvPr>
          <p:cNvCxnSpPr>
            <a:cxnSpLocks/>
            <a:stCxn id="53" idx="1"/>
            <a:endCxn id="56" idx="5"/>
          </p:cNvCxnSpPr>
          <p:nvPr/>
        </p:nvCxnSpPr>
        <p:spPr>
          <a:xfrm>
            <a:off x="3156069" y="4392949"/>
            <a:ext cx="430288" cy="2983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35AD11-4168-E95A-C733-F5501C383DCE}"/>
              </a:ext>
            </a:extLst>
          </p:cNvPr>
          <p:cNvSpPr/>
          <p:nvPr/>
        </p:nvSpPr>
        <p:spPr>
          <a:xfrm flipH="1" flipV="1">
            <a:off x="3575777" y="468156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7FC52B-E423-F380-D340-2848619C78FF}"/>
              </a:ext>
            </a:extLst>
          </p:cNvPr>
          <p:cNvCxnSpPr>
            <a:cxnSpLocks/>
            <a:stCxn id="56" idx="4"/>
            <a:endCxn id="60" idx="7"/>
          </p:cNvCxnSpPr>
          <p:nvPr/>
        </p:nvCxnSpPr>
        <p:spPr>
          <a:xfrm flipV="1">
            <a:off x="3611898" y="3716200"/>
            <a:ext cx="218839" cy="9653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E50D4A0-6B96-387E-B460-9B18C6597D38}"/>
              </a:ext>
            </a:extLst>
          </p:cNvPr>
          <p:cNvSpPr/>
          <p:nvPr/>
        </p:nvSpPr>
        <p:spPr>
          <a:xfrm flipH="1" flipV="1">
            <a:off x="3820157" y="365972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F89CAA-B098-1FBB-9483-EF6D671A91E1}"/>
              </a:ext>
            </a:extLst>
          </p:cNvPr>
          <p:cNvCxnSpPr>
            <a:cxnSpLocks/>
            <a:stCxn id="60" idx="1"/>
            <a:endCxn id="64" idx="5"/>
          </p:cNvCxnSpPr>
          <p:nvPr/>
        </p:nvCxnSpPr>
        <p:spPr>
          <a:xfrm>
            <a:off x="3881819" y="3716200"/>
            <a:ext cx="400016" cy="86981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997AB32-A057-D063-85E4-5CCDE1CCCC3C}"/>
              </a:ext>
            </a:extLst>
          </p:cNvPr>
          <p:cNvSpPr/>
          <p:nvPr/>
        </p:nvSpPr>
        <p:spPr>
          <a:xfrm flipH="1" flipV="1">
            <a:off x="4271255" y="457632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36C7D89-E557-85C2-0508-2D4E82EC0411}"/>
              </a:ext>
            </a:extLst>
          </p:cNvPr>
          <p:cNvCxnSpPr>
            <a:cxnSpLocks/>
            <a:stCxn id="64" idx="3"/>
            <a:endCxn id="69" idx="0"/>
          </p:cNvCxnSpPr>
          <p:nvPr/>
        </p:nvCxnSpPr>
        <p:spPr>
          <a:xfrm flipV="1">
            <a:off x="4332917" y="3999722"/>
            <a:ext cx="199112" cy="58629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4F5333F3-C2FE-DD7B-F512-E94F2E54073F}"/>
              </a:ext>
            </a:extLst>
          </p:cNvPr>
          <p:cNvSpPr/>
          <p:nvPr/>
        </p:nvSpPr>
        <p:spPr>
          <a:xfrm flipH="1" flipV="1">
            <a:off x="4495908" y="3933556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AA47133-09BB-9E5F-35DD-471DF27B9246}"/>
              </a:ext>
            </a:extLst>
          </p:cNvPr>
          <p:cNvCxnSpPr>
            <a:cxnSpLocks/>
            <a:stCxn id="69" idx="1"/>
            <a:endCxn id="74" idx="5"/>
          </p:cNvCxnSpPr>
          <p:nvPr/>
        </p:nvCxnSpPr>
        <p:spPr>
          <a:xfrm>
            <a:off x="4557570" y="3990032"/>
            <a:ext cx="238072" cy="76393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948B7062-B5DB-DBE9-9467-106536228C16}"/>
              </a:ext>
            </a:extLst>
          </p:cNvPr>
          <p:cNvSpPr/>
          <p:nvPr/>
        </p:nvSpPr>
        <p:spPr>
          <a:xfrm flipH="1" flipV="1">
            <a:off x="478506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2CC7A7-0C3E-0751-9664-2E95DD5AB252}"/>
              </a:ext>
            </a:extLst>
          </p:cNvPr>
          <p:cNvCxnSpPr>
            <a:cxnSpLocks/>
            <a:stCxn id="74" idx="1"/>
            <a:endCxn id="78" idx="7"/>
          </p:cNvCxnSpPr>
          <p:nvPr/>
        </p:nvCxnSpPr>
        <p:spPr>
          <a:xfrm flipV="1">
            <a:off x="4846724" y="3639595"/>
            <a:ext cx="126071" cy="11611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2945E0D-1B5D-F208-1E7D-7CAFABE50B94}"/>
              </a:ext>
            </a:extLst>
          </p:cNvPr>
          <p:cNvSpPr/>
          <p:nvPr/>
        </p:nvSpPr>
        <p:spPr>
          <a:xfrm flipH="1" flipV="1">
            <a:off x="4962215" y="358311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78" idx="1"/>
            <a:endCxn id="82" idx="5"/>
          </p:cNvCxnSpPr>
          <p:nvPr/>
        </p:nvCxnSpPr>
        <p:spPr>
          <a:xfrm>
            <a:off x="5023877" y="3639595"/>
            <a:ext cx="251101" cy="13594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264398" y="498936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F200A55-D7B7-EB3F-ACCB-C1837464F81C}"/>
              </a:ext>
            </a:extLst>
          </p:cNvPr>
          <p:cNvCxnSpPr>
            <a:cxnSpLocks/>
            <a:stCxn id="82" idx="1"/>
            <a:endCxn id="88" idx="7"/>
          </p:cNvCxnSpPr>
          <p:nvPr/>
        </p:nvCxnSpPr>
        <p:spPr>
          <a:xfrm flipV="1">
            <a:off x="5326060" y="3923866"/>
            <a:ext cx="305519" cy="11219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589F71B-65C9-D824-3849-6E713577ADF3}"/>
              </a:ext>
            </a:extLst>
          </p:cNvPr>
          <p:cNvSpPr/>
          <p:nvPr/>
        </p:nvSpPr>
        <p:spPr>
          <a:xfrm flipH="1" flipV="1">
            <a:off x="601617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8F1436F-C5F4-3F36-2674-70F417E65564}"/>
              </a:ext>
            </a:extLst>
          </p:cNvPr>
          <p:cNvCxnSpPr>
            <a:cxnSpLocks/>
            <a:stCxn id="86" idx="1"/>
          </p:cNvCxnSpPr>
          <p:nvPr/>
        </p:nvCxnSpPr>
        <p:spPr>
          <a:xfrm flipV="1">
            <a:off x="6077834" y="4159145"/>
            <a:ext cx="173992" cy="64160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336330B2-F62F-FED5-AF37-3D6E326E76B0}"/>
              </a:ext>
            </a:extLst>
          </p:cNvPr>
          <p:cNvSpPr/>
          <p:nvPr/>
        </p:nvSpPr>
        <p:spPr>
          <a:xfrm flipH="1" flipV="1">
            <a:off x="5620999" y="386739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C5665E-9A11-5FEF-1239-3849B259EAD4}"/>
              </a:ext>
            </a:extLst>
          </p:cNvPr>
          <p:cNvCxnSpPr>
            <a:cxnSpLocks/>
            <a:stCxn id="88" idx="1"/>
          </p:cNvCxnSpPr>
          <p:nvPr/>
        </p:nvCxnSpPr>
        <p:spPr>
          <a:xfrm>
            <a:off x="5682661" y="3923866"/>
            <a:ext cx="354671" cy="8534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A9E48622-53D8-E1D0-FBC1-7CD28E24CC5E}"/>
              </a:ext>
            </a:extLst>
          </p:cNvPr>
          <p:cNvSpPr/>
          <p:nvPr/>
        </p:nvSpPr>
        <p:spPr>
          <a:xfrm flipH="1" flipV="1">
            <a:off x="6220057" y="411853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5878C3D-24E7-D0C2-E45A-502749E6C1B4}"/>
              </a:ext>
            </a:extLst>
          </p:cNvPr>
          <p:cNvCxnSpPr>
            <a:cxnSpLocks/>
            <a:stCxn id="93" idx="1"/>
            <a:endCxn id="97" idx="5"/>
          </p:cNvCxnSpPr>
          <p:nvPr/>
        </p:nvCxnSpPr>
        <p:spPr>
          <a:xfrm>
            <a:off x="6281719" y="4175013"/>
            <a:ext cx="320526" cy="45347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2EE40DB3-A9C2-3815-0FDA-41B4EDB39C6B}"/>
              </a:ext>
            </a:extLst>
          </p:cNvPr>
          <p:cNvSpPr/>
          <p:nvPr/>
        </p:nvSpPr>
        <p:spPr>
          <a:xfrm flipH="1" flipV="1">
            <a:off x="6591665" y="461879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7CDBDF-8628-CBA4-7A20-A959DA20BD83}"/>
              </a:ext>
            </a:extLst>
          </p:cNvPr>
          <p:cNvCxnSpPr>
            <a:cxnSpLocks/>
            <a:stCxn id="97" idx="1"/>
            <a:endCxn id="33" idx="7"/>
          </p:cNvCxnSpPr>
          <p:nvPr/>
        </p:nvCxnSpPr>
        <p:spPr>
          <a:xfrm flipV="1">
            <a:off x="6653327" y="3618411"/>
            <a:ext cx="265378" cy="105686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CE57E16-A308-A270-9074-EF3C0237006A}"/>
              </a:ext>
            </a:extLst>
          </p:cNvPr>
          <p:cNvSpPr txBox="1"/>
          <p:nvPr/>
        </p:nvSpPr>
        <p:spPr>
          <a:xfrm>
            <a:off x="4009554" y="5963726"/>
            <a:ext cx="41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Shortcut..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91A071-FEFC-EC29-F426-687D13D272E1}"/>
                  </a:ext>
                </a:extLst>
              </p:cNvPr>
              <p:cNvSpPr txBox="1"/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Every monotone path contains a </a:t>
                </a:r>
                <a:r>
                  <a:rPr lang="en-US" sz="2400" i="1" dirty="0"/>
                  <a:t>short </a:t>
                </a:r>
                <a:r>
                  <a:rPr lang="en-US" sz="2400" dirty="0"/>
                  <a:t>(length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) monotone </a:t>
                </a:r>
                <a:r>
                  <a:rPr lang="en-US" sz="2400" dirty="0" err="1"/>
                  <a:t>subpath</a:t>
                </a:r>
                <a:r>
                  <a:rPr lang="en-US" sz="2400" dirty="0"/>
                  <a:t>.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91A071-FEFC-EC29-F426-687D13D2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blipFill>
                <a:blip r:embed="rId6"/>
                <a:stretch>
                  <a:fillRect l="-89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F0618E35-3E5A-747A-FDF1-AFDF24567BAE}"/>
              </a:ext>
            </a:extLst>
          </p:cNvPr>
          <p:cNvSpPr/>
          <p:nvPr/>
        </p:nvSpPr>
        <p:spPr>
          <a:xfrm flipH="1" flipV="1">
            <a:off x="9301636" y="472472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3512349"/>
            <a:ext cx="683738" cy="18340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5C89DB-D661-B692-352D-EDBD390DF038}"/>
              </a:ext>
            </a:extLst>
          </p:cNvPr>
          <p:cNvCxnSpPr>
            <a:cxnSpLocks/>
            <a:stCxn id="35" idx="5"/>
          </p:cNvCxnSpPr>
          <p:nvPr/>
        </p:nvCxnSpPr>
        <p:spPr>
          <a:xfrm flipH="1" flipV="1">
            <a:off x="6944528" y="3594796"/>
            <a:ext cx="393603" cy="12722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35" idx="3"/>
            <a:endCxn id="37" idx="7"/>
          </p:cNvCxnSpPr>
          <p:nvPr/>
        </p:nvCxnSpPr>
        <p:spPr>
          <a:xfrm flipV="1">
            <a:off x="7389213" y="3842696"/>
            <a:ext cx="913823" cy="102436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AD7EE5-0931-ADBE-E0D5-5F59B321ADC6}"/>
              </a:ext>
            </a:extLst>
          </p:cNvPr>
          <p:cNvCxnSpPr>
            <a:cxnSpLocks/>
            <a:stCxn id="14" idx="3"/>
            <a:endCxn id="32" idx="7"/>
          </p:cNvCxnSpPr>
          <p:nvPr/>
        </p:nvCxnSpPr>
        <p:spPr>
          <a:xfrm flipV="1">
            <a:off x="9363298" y="2630796"/>
            <a:ext cx="1074770" cy="21036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384E4D-045F-7E9F-2EDC-E47799697EB7}"/>
              </a:ext>
            </a:extLst>
          </p:cNvPr>
          <p:cNvSpPr/>
          <p:nvPr/>
        </p:nvSpPr>
        <p:spPr>
          <a:xfrm flipH="1" flipV="1">
            <a:off x="6908125" y="356193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83C7D2-149D-B37D-AD7B-E96EBDF40A2D}"/>
              </a:ext>
            </a:extLst>
          </p:cNvPr>
          <p:cNvSpPr/>
          <p:nvPr/>
        </p:nvSpPr>
        <p:spPr>
          <a:xfrm flipH="1" flipV="1">
            <a:off x="7327551" y="485737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4EB6BD7-344F-298C-AA76-170F158B317B}"/>
              </a:ext>
            </a:extLst>
          </p:cNvPr>
          <p:cNvSpPr/>
          <p:nvPr/>
        </p:nvSpPr>
        <p:spPr>
          <a:xfrm flipH="1" flipV="1">
            <a:off x="8292456" y="37862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64602" y="34558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27C037-5915-32D3-FFA9-1AF7EF83C1DF}"/>
              </a:ext>
            </a:extLst>
          </p:cNvPr>
          <p:cNvCxnSpPr>
            <a:cxnSpLocks/>
            <a:stCxn id="42" idx="1"/>
            <a:endCxn id="53" idx="5"/>
          </p:cNvCxnSpPr>
          <p:nvPr/>
        </p:nvCxnSpPr>
        <p:spPr>
          <a:xfrm>
            <a:off x="2326264" y="3512349"/>
            <a:ext cx="778723" cy="83381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B06780B3-CD08-A6EF-0852-A2A42DBCCF43}"/>
              </a:ext>
            </a:extLst>
          </p:cNvPr>
          <p:cNvSpPr/>
          <p:nvPr/>
        </p:nvSpPr>
        <p:spPr>
          <a:xfrm flipH="1" flipV="1">
            <a:off x="3094407" y="43364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51F3AE-2223-9CA6-2FD5-FAAE9B81212F}"/>
              </a:ext>
            </a:extLst>
          </p:cNvPr>
          <p:cNvCxnSpPr>
            <a:cxnSpLocks/>
            <a:stCxn id="53" idx="1"/>
            <a:endCxn id="56" idx="5"/>
          </p:cNvCxnSpPr>
          <p:nvPr/>
        </p:nvCxnSpPr>
        <p:spPr>
          <a:xfrm>
            <a:off x="3156069" y="4392949"/>
            <a:ext cx="430288" cy="2983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35AD11-4168-E95A-C733-F5501C383DCE}"/>
              </a:ext>
            </a:extLst>
          </p:cNvPr>
          <p:cNvSpPr/>
          <p:nvPr/>
        </p:nvSpPr>
        <p:spPr>
          <a:xfrm flipH="1" flipV="1">
            <a:off x="3575777" y="468156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7FC52B-E423-F380-D340-2848619C78FF}"/>
              </a:ext>
            </a:extLst>
          </p:cNvPr>
          <p:cNvCxnSpPr>
            <a:cxnSpLocks/>
            <a:stCxn id="56" idx="4"/>
            <a:endCxn id="60" idx="7"/>
          </p:cNvCxnSpPr>
          <p:nvPr/>
        </p:nvCxnSpPr>
        <p:spPr>
          <a:xfrm flipV="1">
            <a:off x="3611898" y="3716200"/>
            <a:ext cx="218839" cy="9653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E50D4A0-6B96-387E-B460-9B18C6597D38}"/>
              </a:ext>
            </a:extLst>
          </p:cNvPr>
          <p:cNvSpPr/>
          <p:nvPr/>
        </p:nvSpPr>
        <p:spPr>
          <a:xfrm flipH="1" flipV="1">
            <a:off x="3820157" y="365972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48B7062-B5DB-DBE9-9467-106536228C16}"/>
              </a:ext>
            </a:extLst>
          </p:cNvPr>
          <p:cNvSpPr/>
          <p:nvPr/>
        </p:nvSpPr>
        <p:spPr>
          <a:xfrm flipH="1" flipV="1">
            <a:off x="478506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2CC7A7-0C3E-0751-9664-2E95DD5AB252}"/>
              </a:ext>
            </a:extLst>
          </p:cNvPr>
          <p:cNvCxnSpPr>
            <a:cxnSpLocks/>
            <a:stCxn id="74" idx="1"/>
            <a:endCxn id="78" idx="7"/>
          </p:cNvCxnSpPr>
          <p:nvPr/>
        </p:nvCxnSpPr>
        <p:spPr>
          <a:xfrm flipV="1">
            <a:off x="4846724" y="3639595"/>
            <a:ext cx="126071" cy="11611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2945E0D-1B5D-F208-1E7D-7CAFABE50B94}"/>
              </a:ext>
            </a:extLst>
          </p:cNvPr>
          <p:cNvSpPr/>
          <p:nvPr/>
        </p:nvSpPr>
        <p:spPr>
          <a:xfrm flipH="1" flipV="1">
            <a:off x="4962215" y="358311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78" idx="1"/>
            <a:endCxn id="82" idx="5"/>
          </p:cNvCxnSpPr>
          <p:nvPr/>
        </p:nvCxnSpPr>
        <p:spPr>
          <a:xfrm>
            <a:off x="5023877" y="3639595"/>
            <a:ext cx="251101" cy="13594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264398" y="498936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F200A55-D7B7-EB3F-ACCB-C1837464F81C}"/>
              </a:ext>
            </a:extLst>
          </p:cNvPr>
          <p:cNvCxnSpPr>
            <a:cxnSpLocks/>
            <a:stCxn id="82" idx="1"/>
            <a:endCxn id="88" idx="7"/>
          </p:cNvCxnSpPr>
          <p:nvPr/>
        </p:nvCxnSpPr>
        <p:spPr>
          <a:xfrm flipV="1">
            <a:off x="5326060" y="3923866"/>
            <a:ext cx="305519" cy="11219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589F71B-65C9-D824-3849-6E713577ADF3}"/>
              </a:ext>
            </a:extLst>
          </p:cNvPr>
          <p:cNvSpPr/>
          <p:nvPr/>
        </p:nvSpPr>
        <p:spPr>
          <a:xfrm flipH="1" flipV="1">
            <a:off x="601617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8F1436F-C5F4-3F36-2674-70F417E65564}"/>
              </a:ext>
            </a:extLst>
          </p:cNvPr>
          <p:cNvCxnSpPr>
            <a:cxnSpLocks/>
            <a:stCxn id="86" idx="1"/>
            <a:endCxn id="33" idx="7"/>
          </p:cNvCxnSpPr>
          <p:nvPr/>
        </p:nvCxnSpPr>
        <p:spPr>
          <a:xfrm flipV="1">
            <a:off x="6077834" y="3618411"/>
            <a:ext cx="840871" cy="118233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336330B2-F62F-FED5-AF37-3D6E326E76B0}"/>
              </a:ext>
            </a:extLst>
          </p:cNvPr>
          <p:cNvSpPr/>
          <p:nvPr/>
        </p:nvSpPr>
        <p:spPr>
          <a:xfrm flipH="1" flipV="1">
            <a:off x="5620999" y="386739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C5665E-9A11-5FEF-1239-3849B259EAD4}"/>
              </a:ext>
            </a:extLst>
          </p:cNvPr>
          <p:cNvCxnSpPr>
            <a:cxnSpLocks/>
            <a:stCxn id="88" idx="1"/>
          </p:cNvCxnSpPr>
          <p:nvPr/>
        </p:nvCxnSpPr>
        <p:spPr>
          <a:xfrm>
            <a:off x="5682661" y="3923866"/>
            <a:ext cx="354671" cy="8534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CE57E16-A308-A270-9074-EF3C0237006A}"/>
              </a:ext>
            </a:extLst>
          </p:cNvPr>
          <p:cNvSpPr txBox="1"/>
          <p:nvPr/>
        </p:nvSpPr>
        <p:spPr>
          <a:xfrm>
            <a:off x="4009554" y="5963726"/>
            <a:ext cx="41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Shortcut..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D48A38-DA96-34CC-6C36-C4C1089BF158}"/>
              </a:ext>
            </a:extLst>
          </p:cNvPr>
          <p:cNvCxnSpPr>
            <a:cxnSpLocks/>
            <a:stCxn id="60" idx="1"/>
            <a:endCxn id="74" idx="5"/>
          </p:cNvCxnSpPr>
          <p:nvPr/>
        </p:nvCxnSpPr>
        <p:spPr>
          <a:xfrm>
            <a:off x="3881819" y="3716200"/>
            <a:ext cx="913823" cy="103776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E33DA1-0ADA-5872-3DDC-04CC5929C565}"/>
              </a:ext>
            </a:extLst>
          </p:cNvPr>
          <p:cNvCxnSpPr>
            <a:cxnSpLocks/>
          </p:cNvCxnSpPr>
          <p:nvPr/>
        </p:nvCxnSpPr>
        <p:spPr>
          <a:xfrm>
            <a:off x="8364698" y="3819303"/>
            <a:ext cx="947518" cy="9151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338EC0-E704-4BBD-82E7-80CEC28ECB27}"/>
                  </a:ext>
                </a:extLst>
              </p:cNvPr>
              <p:cNvSpPr txBox="1"/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Every monotone path contains a </a:t>
                </a:r>
                <a:r>
                  <a:rPr lang="en-US" sz="2400" i="1" dirty="0"/>
                  <a:t>short </a:t>
                </a:r>
                <a:r>
                  <a:rPr lang="en-US" sz="2400" dirty="0"/>
                  <a:t>(length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) monotone </a:t>
                </a:r>
                <a:r>
                  <a:rPr lang="en-US" sz="2400" dirty="0" err="1"/>
                  <a:t>subpath</a:t>
                </a:r>
                <a:r>
                  <a:rPr lang="en-US" sz="2400" dirty="0"/>
                  <a:t>.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338EC0-E704-4BBD-82E7-80CEC28E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blipFill>
                <a:blip r:embed="rId6"/>
                <a:stretch>
                  <a:fillRect l="-89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663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F0618E35-3E5A-747A-FDF1-AFDF24567BAE}"/>
              </a:ext>
            </a:extLst>
          </p:cNvPr>
          <p:cNvSpPr/>
          <p:nvPr/>
        </p:nvSpPr>
        <p:spPr>
          <a:xfrm flipH="1" flipV="1">
            <a:off x="9301636" y="472472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3512349"/>
            <a:ext cx="683738" cy="18340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5C89DB-D661-B692-352D-EDBD390DF038}"/>
              </a:ext>
            </a:extLst>
          </p:cNvPr>
          <p:cNvCxnSpPr>
            <a:cxnSpLocks/>
            <a:stCxn id="35" idx="5"/>
          </p:cNvCxnSpPr>
          <p:nvPr/>
        </p:nvCxnSpPr>
        <p:spPr>
          <a:xfrm flipH="1" flipV="1">
            <a:off x="6944528" y="3594796"/>
            <a:ext cx="393603" cy="12722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35" idx="3"/>
            <a:endCxn id="37" idx="7"/>
          </p:cNvCxnSpPr>
          <p:nvPr/>
        </p:nvCxnSpPr>
        <p:spPr>
          <a:xfrm flipV="1">
            <a:off x="7389213" y="3842696"/>
            <a:ext cx="913823" cy="10243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AD7EE5-0931-ADBE-E0D5-5F59B321ADC6}"/>
              </a:ext>
            </a:extLst>
          </p:cNvPr>
          <p:cNvCxnSpPr>
            <a:cxnSpLocks/>
            <a:stCxn id="14" idx="3"/>
            <a:endCxn id="32" idx="7"/>
          </p:cNvCxnSpPr>
          <p:nvPr/>
        </p:nvCxnSpPr>
        <p:spPr>
          <a:xfrm flipV="1">
            <a:off x="9363298" y="2630796"/>
            <a:ext cx="1074770" cy="21036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384E4D-045F-7E9F-2EDC-E47799697EB7}"/>
              </a:ext>
            </a:extLst>
          </p:cNvPr>
          <p:cNvSpPr/>
          <p:nvPr/>
        </p:nvSpPr>
        <p:spPr>
          <a:xfrm flipH="1" flipV="1">
            <a:off x="6908125" y="356193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83C7D2-149D-B37D-AD7B-E96EBDF40A2D}"/>
              </a:ext>
            </a:extLst>
          </p:cNvPr>
          <p:cNvSpPr/>
          <p:nvPr/>
        </p:nvSpPr>
        <p:spPr>
          <a:xfrm flipH="1" flipV="1">
            <a:off x="7327551" y="485737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4EB6BD7-344F-298C-AA76-170F158B317B}"/>
              </a:ext>
            </a:extLst>
          </p:cNvPr>
          <p:cNvSpPr/>
          <p:nvPr/>
        </p:nvSpPr>
        <p:spPr>
          <a:xfrm flipH="1" flipV="1">
            <a:off x="8292456" y="37862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64602" y="34558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27C037-5915-32D3-FFA9-1AF7EF83C1DF}"/>
              </a:ext>
            </a:extLst>
          </p:cNvPr>
          <p:cNvCxnSpPr>
            <a:cxnSpLocks/>
            <a:stCxn id="42" idx="1"/>
            <a:endCxn id="53" idx="5"/>
          </p:cNvCxnSpPr>
          <p:nvPr/>
        </p:nvCxnSpPr>
        <p:spPr>
          <a:xfrm>
            <a:off x="2326264" y="3512349"/>
            <a:ext cx="778723" cy="8338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B06780B3-CD08-A6EF-0852-A2A42DBCCF43}"/>
              </a:ext>
            </a:extLst>
          </p:cNvPr>
          <p:cNvSpPr/>
          <p:nvPr/>
        </p:nvSpPr>
        <p:spPr>
          <a:xfrm flipH="1" flipV="1">
            <a:off x="3094407" y="43364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51F3AE-2223-9CA6-2FD5-FAAE9B81212F}"/>
              </a:ext>
            </a:extLst>
          </p:cNvPr>
          <p:cNvCxnSpPr>
            <a:cxnSpLocks/>
            <a:stCxn id="53" idx="1"/>
            <a:endCxn id="56" idx="5"/>
          </p:cNvCxnSpPr>
          <p:nvPr/>
        </p:nvCxnSpPr>
        <p:spPr>
          <a:xfrm>
            <a:off x="3156069" y="4392949"/>
            <a:ext cx="430288" cy="2983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35AD11-4168-E95A-C733-F5501C383DCE}"/>
              </a:ext>
            </a:extLst>
          </p:cNvPr>
          <p:cNvSpPr/>
          <p:nvPr/>
        </p:nvSpPr>
        <p:spPr>
          <a:xfrm flipH="1" flipV="1">
            <a:off x="3575777" y="468156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7FC52B-E423-F380-D340-2848619C78FF}"/>
              </a:ext>
            </a:extLst>
          </p:cNvPr>
          <p:cNvCxnSpPr>
            <a:cxnSpLocks/>
            <a:stCxn id="56" idx="4"/>
            <a:endCxn id="60" idx="7"/>
          </p:cNvCxnSpPr>
          <p:nvPr/>
        </p:nvCxnSpPr>
        <p:spPr>
          <a:xfrm flipV="1">
            <a:off x="3611898" y="3716200"/>
            <a:ext cx="218839" cy="9653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E50D4A0-6B96-387E-B460-9B18C6597D38}"/>
              </a:ext>
            </a:extLst>
          </p:cNvPr>
          <p:cNvSpPr/>
          <p:nvPr/>
        </p:nvSpPr>
        <p:spPr>
          <a:xfrm flipH="1" flipV="1">
            <a:off x="3820157" y="365972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48B7062-B5DB-DBE9-9467-106536228C16}"/>
              </a:ext>
            </a:extLst>
          </p:cNvPr>
          <p:cNvSpPr/>
          <p:nvPr/>
        </p:nvSpPr>
        <p:spPr>
          <a:xfrm flipH="1" flipV="1">
            <a:off x="478506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2CC7A7-0C3E-0751-9664-2E95DD5AB252}"/>
              </a:ext>
            </a:extLst>
          </p:cNvPr>
          <p:cNvCxnSpPr>
            <a:cxnSpLocks/>
            <a:stCxn id="74" idx="1"/>
            <a:endCxn id="78" idx="7"/>
          </p:cNvCxnSpPr>
          <p:nvPr/>
        </p:nvCxnSpPr>
        <p:spPr>
          <a:xfrm flipV="1">
            <a:off x="4846724" y="3639595"/>
            <a:ext cx="126071" cy="11611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2945E0D-1B5D-F208-1E7D-7CAFABE50B94}"/>
              </a:ext>
            </a:extLst>
          </p:cNvPr>
          <p:cNvSpPr/>
          <p:nvPr/>
        </p:nvSpPr>
        <p:spPr>
          <a:xfrm flipH="1" flipV="1">
            <a:off x="4962215" y="358311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78" idx="1"/>
            <a:endCxn id="82" idx="5"/>
          </p:cNvCxnSpPr>
          <p:nvPr/>
        </p:nvCxnSpPr>
        <p:spPr>
          <a:xfrm>
            <a:off x="5023877" y="3639595"/>
            <a:ext cx="251101" cy="13594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264398" y="498936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F200A55-D7B7-EB3F-ACCB-C1837464F81C}"/>
              </a:ext>
            </a:extLst>
          </p:cNvPr>
          <p:cNvCxnSpPr>
            <a:cxnSpLocks/>
            <a:stCxn id="82" idx="1"/>
            <a:endCxn id="88" idx="7"/>
          </p:cNvCxnSpPr>
          <p:nvPr/>
        </p:nvCxnSpPr>
        <p:spPr>
          <a:xfrm flipV="1">
            <a:off x="5326060" y="3923866"/>
            <a:ext cx="305519" cy="11219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589F71B-65C9-D824-3849-6E713577ADF3}"/>
              </a:ext>
            </a:extLst>
          </p:cNvPr>
          <p:cNvSpPr/>
          <p:nvPr/>
        </p:nvSpPr>
        <p:spPr>
          <a:xfrm flipH="1" flipV="1">
            <a:off x="601617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8F1436F-C5F4-3F36-2674-70F417E65564}"/>
              </a:ext>
            </a:extLst>
          </p:cNvPr>
          <p:cNvCxnSpPr>
            <a:cxnSpLocks/>
            <a:stCxn id="86" idx="1"/>
            <a:endCxn id="33" idx="7"/>
          </p:cNvCxnSpPr>
          <p:nvPr/>
        </p:nvCxnSpPr>
        <p:spPr>
          <a:xfrm flipV="1">
            <a:off x="6077834" y="3618411"/>
            <a:ext cx="840871" cy="11823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336330B2-F62F-FED5-AF37-3D6E326E76B0}"/>
              </a:ext>
            </a:extLst>
          </p:cNvPr>
          <p:cNvSpPr/>
          <p:nvPr/>
        </p:nvSpPr>
        <p:spPr>
          <a:xfrm flipH="1" flipV="1">
            <a:off x="5620999" y="386739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C5665E-9A11-5FEF-1239-3849B259EAD4}"/>
              </a:ext>
            </a:extLst>
          </p:cNvPr>
          <p:cNvCxnSpPr>
            <a:cxnSpLocks/>
            <a:stCxn id="88" idx="1"/>
          </p:cNvCxnSpPr>
          <p:nvPr/>
        </p:nvCxnSpPr>
        <p:spPr>
          <a:xfrm>
            <a:off x="5682661" y="3923866"/>
            <a:ext cx="354671" cy="853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CE57E16-A308-A270-9074-EF3C0237006A}"/>
              </a:ext>
            </a:extLst>
          </p:cNvPr>
          <p:cNvSpPr txBox="1"/>
          <p:nvPr/>
        </p:nvSpPr>
        <p:spPr>
          <a:xfrm>
            <a:off x="4009554" y="5963726"/>
            <a:ext cx="41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Shortcut..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D48A38-DA96-34CC-6C36-C4C1089BF158}"/>
              </a:ext>
            </a:extLst>
          </p:cNvPr>
          <p:cNvCxnSpPr>
            <a:cxnSpLocks/>
            <a:stCxn id="60" idx="1"/>
            <a:endCxn id="74" idx="5"/>
          </p:cNvCxnSpPr>
          <p:nvPr/>
        </p:nvCxnSpPr>
        <p:spPr>
          <a:xfrm>
            <a:off x="3881819" y="3716200"/>
            <a:ext cx="913823" cy="1037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E33DA1-0ADA-5872-3DDC-04CC5929C565}"/>
              </a:ext>
            </a:extLst>
          </p:cNvPr>
          <p:cNvCxnSpPr>
            <a:cxnSpLocks/>
          </p:cNvCxnSpPr>
          <p:nvPr/>
        </p:nvCxnSpPr>
        <p:spPr>
          <a:xfrm>
            <a:off x="8364698" y="3819303"/>
            <a:ext cx="947518" cy="9151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A4618-B4CF-D3EB-D25A-2FFAEFDF2DD7}"/>
                  </a:ext>
                </a:extLst>
              </p:cNvPr>
              <p:cNvSpPr txBox="1"/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Every monotone path contains a </a:t>
                </a:r>
                <a:r>
                  <a:rPr lang="en-US" sz="2400" i="1" dirty="0"/>
                  <a:t>short </a:t>
                </a:r>
                <a:r>
                  <a:rPr lang="en-US" sz="2400" dirty="0"/>
                  <a:t>(length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) monotone </a:t>
                </a:r>
                <a:r>
                  <a:rPr lang="en-US" sz="2400" dirty="0" err="1"/>
                  <a:t>subpath</a:t>
                </a:r>
                <a:r>
                  <a:rPr lang="en-US" sz="2400" dirty="0"/>
                  <a:t>.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A4618-B4CF-D3EB-D25A-2FFAEFDF2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blipFill>
                <a:blip r:embed="rId6"/>
                <a:stretch>
                  <a:fillRect l="-89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806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3512349"/>
            <a:ext cx="683738" cy="18340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5C89DB-D661-B692-352D-EDBD390DF038}"/>
              </a:ext>
            </a:extLst>
          </p:cNvPr>
          <p:cNvCxnSpPr>
            <a:cxnSpLocks/>
            <a:stCxn id="35" idx="5"/>
          </p:cNvCxnSpPr>
          <p:nvPr/>
        </p:nvCxnSpPr>
        <p:spPr>
          <a:xfrm flipH="1" flipV="1">
            <a:off x="6944528" y="3594796"/>
            <a:ext cx="393603" cy="12722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35" idx="3"/>
            <a:endCxn id="32" idx="7"/>
          </p:cNvCxnSpPr>
          <p:nvPr/>
        </p:nvCxnSpPr>
        <p:spPr>
          <a:xfrm flipV="1">
            <a:off x="7389213" y="2630796"/>
            <a:ext cx="3048855" cy="22362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384E4D-045F-7E9F-2EDC-E47799697EB7}"/>
              </a:ext>
            </a:extLst>
          </p:cNvPr>
          <p:cNvSpPr/>
          <p:nvPr/>
        </p:nvSpPr>
        <p:spPr>
          <a:xfrm flipH="1" flipV="1">
            <a:off x="6908125" y="356193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83C7D2-149D-B37D-AD7B-E96EBDF40A2D}"/>
              </a:ext>
            </a:extLst>
          </p:cNvPr>
          <p:cNvSpPr/>
          <p:nvPr/>
        </p:nvSpPr>
        <p:spPr>
          <a:xfrm flipH="1" flipV="1">
            <a:off x="7327551" y="485737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64602" y="34558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27C037-5915-32D3-FFA9-1AF7EF83C1DF}"/>
              </a:ext>
            </a:extLst>
          </p:cNvPr>
          <p:cNvCxnSpPr>
            <a:cxnSpLocks/>
            <a:stCxn id="42" idx="1"/>
            <a:endCxn id="56" idx="6"/>
          </p:cNvCxnSpPr>
          <p:nvPr/>
        </p:nvCxnSpPr>
        <p:spPr>
          <a:xfrm>
            <a:off x="2326264" y="3512349"/>
            <a:ext cx="1249513" cy="1202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35AD11-4168-E95A-C733-F5501C383DCE}"/>
              </a:ext>
            </a:extLst>
          </p:cNvPr>
          <p:cNvSpPr/>
          <p:nvPr/>
        </p:nvSpPr>
        <p:spPr>
          <a:xfrm flipH="1" flipV="1">
            <a:off x="3575777" y="468156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7FC52B-E423-F380-D340-2848619C78FF}"/>
              </a:ext>
            </a:extLst>
          </p:cNvPr>
          <p:cNvCxnSpPr>
            <a:cxnSpLocks/>
            <a:stCxn id="56" idx="4"/>
            <a:endCxn id="60" idx="7"/>
          </p:cNvCxnSpPr>
          <p:nvPr/>
        </p:nvCxnSpPr>
        <p:spPr>
          <a:xfrm flipV="1">
            <a:off x="3611898" y="3716200"/>
            <a:ext cx="218839" cy="9653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E50D4A0-6B96-387E-B460-9B18C6597D38}"/>
              </a:ext>
            </a:extLst>
          </p:cNvPr>
          <p:cNvSpPr/>
          <p:nvPr/>
        </p:nvSpPr>
        <p:spPr>
          <a:xfrm flipH="1" flipV="1">
            <a:off x="3820157" y="365972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48B7062-B5DB-DBE9-9467-106536228C16}"/>
              </a:ext>
            </a:extLst>
          </p:cNvPr>
          <p:cNvSpPr/>
          <p:nvPr/>
        </p:nvSpPr>
        <p:spPr>
          <a:xfrm flipH="1" flipV="1">
            <a:off x="478506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2CC7A7-0C3E-0751-9664-2E95DD5AB252}"/>
              </a:ext>
            </a:extLst>
          </p:cNvPr>
          <p:cNvCxnSpPr>
            <a:cxnSpLocks/>
            <a:stCxn id="74" idx="1"/>
            <a:endCxn id="78" idx="7"/>
          </p:cNvCxnSpPr>
          <p:nvPr/>
        </p:nvCxnSpPr>
        <p:spPr>
          <a:xfrm flipV="1">
            <a:off x="4846724" y="3639595"/>
            <a:ext cx="126071" cy="11611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2945E0D-1B5D-F208-1E7D-7CAFABE50B94}"/>
              </a:ext>
            </a:extLst>
          </p:cNvPr>
          <p:cNvSpPr/>
          <p:nvPr/>
        </p:nvSpPr>
        <p:spPr>
          <a:xfrm flipH="1" flipV="1">
            <a:off x="4962215" y="358311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78" idx="1"/>
            <a:endCxn id="82" idx="5"/>
          </p:cNvCxnSpPr>
          <p:nvPr/>
        </p:nvCxnSpPr>
        <p:spPr>
          <a:xfrm>
            <a:off x="5023877" y="3639595"/>
            <a:ext cx="251101" cy="13594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264398" y="498936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8F1436F-C5F4-3F36-2674-70F417E65564}"/>
              </a:ext>
            </a:extLst>
          </p:cNvPr>
          <p:cNvCxnSpPr>
            <a:cxnSpLocks/>
            <a:stCxn id="82" idx="3"/>
            <a:endCxn id="33" idx="7"/>
          </p:cNvCxnSpPr>
          <p:nvPr/>
        </p:nvCxnSpPr>
        <p:spPr>
          <a:xfrm flipV="1">
            <a:off x="5326060" y="3618411"/>
            <a:ext cx="1592645" cy="1380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CE57E16-A308-A270-9074-EF3C0237006A}"/>
              </a:ext>
            </a:extLst>
          </p:cNvPr>
          <p:cNvSpPr txBox="1"/>
          <p:nvPr/>
        </p:nvSpPr>
        <p:spPr>
          <a:xfrm>
            <a:off x="4009554" y="5963726"/>
            <a:ext cx="41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Shortcut..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D48A38-DA96-34CC-6C36-C4C1089BF158}"/>
              </a:ext>
            </a:extLst>
          </p:cNvPr>
          <p:cNvCxnSpPr>
            <a:cxnSpLocks/>
            <a:stCxn id="60" idx="1"/>
            <a:endCxn id="74" idx="5"/>
          </p:cNvCxnSpPr>
          <p:nvPr/>
        </p:nvCxnSpPr>
        <p:spPr>
          <a:xfrm>
            <a:off x="3881819" y="3716200"/>
            <a:ext cx="913823" cy="1037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D36C61-93AD-6224-8C8A-B69CAB7F98D8}"/>
                  </a:ext>
                </a:extLst>
              </p:cNvPr>
              <p:cNvSpPr txBox="1"/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Every monotone path contains a </a:t>
                </a:r>
                <a:r>
                  <a:rPr lang="en-US" sz="2400" i="1" dirty="0"/>
                  <a:t>short </a:t>
                </a:r>
                <a:r>
                  <a:rPr lang="en-US" sz="2400" dirty="0"/>
                  <a:t>(length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) monotone </a:t>
                </a:r>
                <a:r>
                  <a:rPr lang="en-US" sz="2400" dirty="0" err="1"/>
                  <a:t>subpath</a:t>
                </a:r>
                <a:r>
                  <a:rPr lang="en-US" sz="2400" dirty="0"/>
                  <a:t>.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D36C61-93AD-6224-8C8A-B69CAB7F9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blipFill>
                <a:blip r:embed="rId6"/>
                <a:stretch>
                  <a:fillRect l="-89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26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 an electric car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CE8991-66D8-4701-8015-F6011B9B3811}"/>
              </a:ext>
            </a:extLst>
          </p:cNvPr>
          <p:cNvSpPr/>
          <p:nvPr/>
        </p:nvSpPr>
        <p:spPr>
          <a:xfrm>
            <a:off x="4792763" y="5437449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773D775-1DC9-4136-9CA8-433B9EABAAF0}"/>
              </a:ext>
            </a:extLst>
          </p:cNvPr>
          <p:cNvSpPr/>
          <p:nvPr/>
        </p:nvSpPr>
        <p:spPr>
          <a:xfrm>
            <a:off x="7713760" y="549888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18D150E-B459-4DC4-BF93-D83BE5F9BAD1}"/>
              </a:ext>
            </a:extLst>
          </p:cNvPr>
          <p:cNvCxnSpPr>
            <a:cxnSpLocks/>
            <a:stCxn id="69" idx="0"/>
            <a:endCxn id="34" idx="3"/>
          </p:cNvCxnSpPr>
          <p:nvPr/>
        </p:nvCxnSpPr>
        <p:spPr>
          <a:xfrm flipV="1">
            <a:off x="4975643" y="4716943"/>
            <a:ext cx="850736" cy="7205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021E42B-A870-4C28-A8A1-57EB3A32A8A2}"/>
              </a:ext>
            </a:extLst>
          </p:cNvPr>
          <p:cNvCxnSpPr>
            <a:cxnSpLocks/>
            <a:stCxn id="36" idx="3"/>
            <a:endCxn id="70" idx="7"/>
          </p:cNvCxnSpPr>
          <p:nvPr/>
        </p:nvCxnSpPr>
        <p:spPr>
          <a:xfrm flipH="1">
            <a:off x="8025956" y="5073043"/>
            <a:ext cx="645147" cy="4794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316F943-D39A-42EE-A757-01E07E0930A7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 flipV="1">
            <a:off x="5158523" y="5620329"/>
            <a:ext cx="2555237" cy="6143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8F3AE20-F710-47E5-842A-3829823936A7}"/>
              </a:ext>
            </a:extLst>
          </p:cNvPr>
          <p:cNvSpPr/>
          <p:nvPr/>
        </p:nvSpPr>
        <p:spPr>
          <a:xfrm>
            <a:off x="5772815" y="44047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002B66-394F-4933-8E2C-3AB932475C76}"/>
              </a:ext>
            </a:extLst>
          </p:cNvPr>
          <p:cNvSpPr/>
          <p:nvPr/>
        </p:nvSpPr>
        <p:spPr>
          <a:xfrm>
            <a:off x="8617539" y="47608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978132-DB9F-492C-8452-D790B14F9C42}"/>
              </a:ext>
            </a:extLst>
          </p:cNvPr>
          <p:cNvCxnSpPr>
            <a:cxnSpLocks/>
            <a:stCxn id="70" idx="2"/>
            <a:endCxn id="34" idx="5"/>
          </p:cNvCxnSpPr>
          <p:nvPr/>
        </p:nvCxnSpPr>
        <p:spPr>
          <a:xfrm flipH="1" flipV="1">
            <a:off x="6085011" y="4716943"/>
            <a:ext cx="1628749" cy="9648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3DBDA0-180E-4202-B1DA-B396024D6973}"/>
              </a:ext>
            </a:extLst>
          </p:cNvPr>
          <p:cNvCxnSpPr>
            <a:cxnSpLocks/>
            <a:stCxn id="34" idx="7"/>
            <a:endCxn id="36" idx="2"/>
          </p:cNvCxnSpPr>
          <p:nvPr/>
        </p:nvCxnSpPr>
        <p:spPr>
          <a:xfrm>
            <a:off x="6085011" y="4458311"/>
            <a:ext cx="2532528" cy="48541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E36A97-4188-46AE-9038-6A8C8B8E9175}"/>
              </a:ext>
            </a:extLst>
          </p:cNvPr>
          <p:cNvCxnSpPr>
            <a:cxnSpLocks/>
            <a:stCxn id="52" idx="7"/>
            <a:endCxn id="34" idx="2"/>
          </p:cNvCxnSpPr>
          <p:nvPr/>
        </p:nvCxnSpPr>
        <p:spPr>
          <a:xfrm flipV="1">
            <a:off x="3618260" y="4587627"/>
            <a:ext cx="2154555" cy="6446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FDDC4AB-C456-4B51-AFD0-DDD85BE1F335}"/>
              </a:ext>
            </a:extLst>
          </p:cNvPr>
          <p:cNvSpPr/>
          <p:nvPr/>
        </p:nvSpPr>
        <p:spPr>
          <a:xfrm>
            <a:off x="3306064" y="517870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DA25B838-A547-47BC-BBAD-D91F7DF98CD3}"/>
              </a:ext>
            </a:extLst>
          </p:cNvPr>
          <p:cNvCxnSpPr>
            <a:cxnSpLocks/>
            <a:stCxn id="70" idx="3"/>
            <a:endCxn id="52" idx="4"/>
          </p:cNvCxnSpPr>
          <p:nvPr/>
        </p:nvCxnSpPr>
        <p:spPr>
          <a:xfrm rot="5400000" flipH="1">
            <a:off x="5494826" y="3538578"/>
            <a:ext cx="266616" cy="4278380"/>
          </a:xfrm>
          <a:prstGeom prst="curvedConnector3">
            <a:avLst>
              <a:gd name="adj1" fmla="val -21375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9EF1E0FC-E290-4F46-BD3A-D0310572994C}"/>
              </a:ext>
            </a:extLst>
          </p:cNvPr>
          <p:cNvCxnSpPr>
            <a:cxnSpLocks/>
            <a:stCxn id="34" idx="6"/>
            <a:endCxn id="70" idx="1"/>
          </p:cNvCxnSpPr>
          <p:nvPr/>
        </p:nvCxnSpPr>
        <p:spPr>
          <a:xfrm>
            <a:off x="6138575" y="4587627"/>
            <a:ext cx="1628749" cy="964817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751412"/>
                  </p:ext>
                </p:extLst>
              </p:nvPr>
            </p:nvGraphicFramePr>
            <p:xfrm rot="20764193">
              <a:off x="2859146" y="4577834"/>
              <a:ext cx="818227" cy="616238"/>
            </p:xfrm>
            <a:graphic>
              <a:graphicData uri="http://schemas.microsoft.com/office/drawing/2017/model3d">
                <am3d:model3d r:embed="rId3">
                  <am3d:spPr>
                    <a:xfrm rot="20764193">
                      <a:off x="0" y="0"/>
                      <a:ext cx="818227" cy="616238"/>
                    </a:xfrm>
                    <a:prstGeom prst="rect">
                      <a:avLst/>
                    </a:prstGeom>
                  </am3d:spPr>
                  <am3d:camera>
                    <am3d:pos x="0" y="0" z="593994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396763" d="1000000"/>
                    <am3d:preTrans dx="0" dy="-2795067" dz="1179721"/>
                    <am3d:scale>
                      <am3d:sx n="1000000" d="1000000"/>
                      <am3d:sy n="1000000" d="1000000"/>
                      <am3d:sz n="1000000" d="1000000"/>
                    </am3d:scale>
                    <am3d:rot ax="6654157" ay="2922329" az="701675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823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64193">
                <a:off x="2859146" y="4577834"/>
                <a:ext cx="818227" cy="616238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1A2266-CC1B-4B89-9F41-3FC08F924437}"/>
              </a:ext>
            </a:extLst>
          </p:cNvPr>
          <p:cNvGrpSpPr/>
          <p:nvPr/>
        </p:nvGrpSpPr>
        <p:grpSpPr>
          <a:xfrm>
            <a:off x="781645" y="2451258"/>
            <a:ext cx="655321" cy="4051142"/>
            <a:chOff x="781645" y="2578258"/>
            <a:chExt cx="655321" cy="4051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C26C66-C8A2-4980-98EB-E0DBD8DC5123}"/>
                </a:ext>
              </a:extLst>
            </p:cNvPr>
            <p:cNvSpPr/>
            <p:nvPr/>
          </p:nvSpPr>
          <p:spPr>
            <a:xfrm>
              <a:off x="784654" y="6320481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DBCFCE-D0AB-4382-8790-22BF473B33BE}"/>
                </a:ext>
              </a:extLst>
            </p:cNvPr>
            <p:cNvSpPr/>
            <p:nvPr/>
          </p:nvSpPr>
          <p:spPr>
            <a:xfrm>
              <a:off x="784654" y="6011562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A9BA48-6E44-4928-BE13-C4A962EC05C2}"/>
                </a:ext>
              </a:extLst>
            </p:cNvPr>
            <p:cNvSpPr/>
            <p:nvPr/>
          </p:nvSpPr>
          <p:spPr>
            <a:xfrm>
              <a:off x="783651" y="5702643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C7748BD-D8AC-4C13-8DD3-1F6CA7B621DC}"/>
                </a:ext>
              </a:extLst>
            </p:cNvPr>
            <p:cNvSpPr/>
            <p:nvPr/>
          </p:nvSpPr>
          <p:spPr>
            <a:xfrm>
              <a:off x="783651" y="5393724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AE8E32-7A18-4FFF-BCEB-5DF867B4F093}"/>
                </a:ext>
              </a:extLst>
            </p:cNvPr>
            <p:cNvSpPr/>
            <p:nvPr/>
          </p:nvSpPr>
          <p:spPr>
            <a:xfrm>
              <a:off x="783651" y="5070727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16600C-A74D-4F8F-BEE8-23E8BE0D399E}"/>
                </a:ext>
              </a:extLst>
            </p:cNvPr>
            <p:cNvSpPr/>
            <p:nvPr/>
          </p:nvSpPr>
          <p:spPr>
            <a:xfrm>
              <a:off x="783651" y="4761808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E79CBD-9B0C-464A-9DBC-EF1C52220BC1}"/>
                </a:ext>
              </a:extLst>
            </p:cNvPr>
            <p:cNvSpPr/>
            <p:nvPr/>
          </p:nvSpPr>
          <p:spPr>
            <a:xfrm>
              <a:off x="782648" y="4452889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94C4B3-CD7D-4E5D-B289-85EDF6C294CB}"/>
                </a:ext>
              </a:extLst>
            </p:cNvPr>
            <p:cNvSpPr/>
            <p:nvPr/>
          </p:nvSpPr>
          <p:spPr>
            <a:xfrm>
              <a:off x="782648" y="4143970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DF6334-DEC7-4B03-9CF7-67875FCF1E81}"/>
                </a:ext>
              </a:extLst>
            </p:cNvPr>
            <p:cNvSpPr/>
            <p:nvPr/>
          </p:nvSpPr>
          <p:spPr>
            <a:xfrm>
              <a:off x="782648" y="3828012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79E282-401F-41DC-A257-3F35C4B5F005}"/>
                </a:ext>
              </a:extLst>
            </p:cNvPr>
            <p:cNvSpPr/>
            <p:nvPr/>
          </p:nvSpPr>
          <p:spPr>
            <a:xfrm>
              <a:off x="782648" y="3505015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20CED6-1751-4D05-8C74-A2D0AFFF3B96}"/>
                </a:ext>
              </a:extLst>
            </p:cNvPr>
            <p:cNvSpPr/>
            <p:nvPr/>
          </p:nvSpPr>
          <p:spPr>
            <a:xfrm>
              <a:off x="782648" y="3196096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556240-7E68-4860-92D1-741A6392B086}"/>
                </a:ext>
              </a:extLst>
            </p:cNvPr>
            <p:cNvSpPr/>
            <p:nvPr/>
          </p:nvSpPr>
          <p:spPr>
            <a:xfrm>
              <a:off x="781645" y="2887177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CA21994-7177-498B-A4E6-319E9BC81EB0}"/>
                </a:ext>
              </a:extLst>
            </p:cNvPr>
            <p:cNvSpPr/>
            <p:nvPr/>
          </p:nvSpPr>
          <p:spPr>
            <a:xfrm>
              <a:off x="781645" y="2578258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30A7946C-B272-4B23-944C-4945AAA0E0D0}"/>
              </a:ext>
            </a:extLst>
          </p:cNvPr>
          <p:cNvSpPr/>
          <p:nvPr/>
        </p:nvSpPr>
        <p:spPr>
          <a:xfrm>
            <a:off x="327308" y="2432852"/>
            <a:ext cx="341713" cy="4069548"/>
          </a:xfrm>
          <a:prstGeom prst="leftBrace">
            <a:avLst>
              <a:gd name="adj1" fmla="val 8333"/>
              <a:gd name="adj2" fmla="val 4964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F1115-F4F0-3C91-F623-694D399E136B}"/>
                  </a:ext>
                </a:extLst>
              </p:cNvPr>
              <p:cNvSpPr txBox="1"/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800" dirty="0">
                  <a:solidFill>
                    <a:srgbClr val="9C674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F1115-F4F0-3C91-F623-694D399E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F02E5D-37D5-BF1C-9D99-A74FCEE78C6E}"/>
                  </a:ext>
                </a:extLst>
              </p:cNvPr>
              <p:cNvSpPr txBox="1"/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F02E5D-37D5-BF1C-9D99-A74FCEE78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blipFill>
                <a:blip r:embed="rId15"/>
                <a:stretch>
                  <a:fillRect l="-6557" r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7EE45A-E6D7-2AE9-6C91-208D67703A67}"/>
                  </a:ext>
                </a:extLst>
              </p:cNvPr>
              <p:cNvSpPr txBox="1"/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7EE45A-E6D7-2AE9-6C91-208D67703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blipFill>
                <a:blip r:embed="rId17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0C57BB-E32C-9F8E-E6E9-6C01A88BBB26}"/>
                  </a:ext>
                </a:extLst>
              </p:cNvPr>
              <p:cNvSpPr txBox="1"/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0C57BB-E32C-9F8E-E6E9-6C01A88BB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4D6B04-385D-2A62-FDFC-DEAE40254A86}"/>
                  </a:ext>
                </a:extLst>
              </p:cNvPr>
              <p:cNvSpPr txBox="1"/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4D6B04-385D-2A62-FDFC-DEAE40254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blipFill>
                <a:blip r:embed="rId19"/>
                <a:stretch>
                  <a:fillRect l="-6452" r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362F95-01D5-7E49-DFC2-0448C3411B97}"/>
                  </a:ext>
                </a:extLst>
              </p:cNvPr>
              <p:cNvSpPr txBox="1"/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362F95-01D5-7E49-DFC2-0448C3411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CB05AB-59FB-7CD8-8F3B-2FB51D97054D}"/>
                  </a:ext>
                </a:extLst>
              </p:cNvPr>
              <p:cNvSpPr txBox="1"/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CB05AB-59FB-7CD8-8F3B-2FB51D970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blipFill>
                <a:blip r:embed="rId20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8908F2A-D127-58EB-1A82-83EABE7A0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8908F2A-D127-58EB-1A82-83EABE7A0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  <a:blipFill>
                <a:blip r:embed="rId2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2AB1F9A-3289-9173-494E-238D58AA6EFB}"/>
              </a:ext>
            </a:extLst>
          </p:cNvPr>
          <p:cNvSpPr txBox="1"/>
          <p:nvPr/>
        </p:nvSpPr>
        <p:spPr>
          <a:xfrm>
            <a:off x="1406769" y="2754217"/>
            <a:ext cx="994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Edge </a:t>
            </a:r>
            <a:r>
              <a:rPr lang="en-US" sz="2800" dirty="0">
                <a:solidFill>
                  <a:srgbClr val="CC0099"/>
                </a:solidFill>
              </a:rPr>
              <a:t>gains</a:t>
            </a:r>
            <a:r>
              <a:rPr lang="en-US" sz="2800" dirty="0"/>
              <a:t> represent </a:t>
            </a:r>
            <a:r>
              <a:rPr lang="en-US" sz="2800" dirty="0">
                <a:solidFill>
                  <a:srgbClr val="00B050"/>
                </a:solidFill>
              </a:rPr>
              <a:t>charge</a:t>
            </a:r>
            <a:r>
              <a:rPr lang="en-US" sz="2800" dirty="0"/>
              <a:t> gained by traversing the edge.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E10808-0B12-18DE-B12D-DFE4B587FE21}"/>
                  </a:ext>
                </a:extLst>
              </p:cNvPr>
              <p:cNvSpPr txBox="1"/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Battery capacity limit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E10808-0B12-18DE-B12D-DFE4B587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blipFill>
                <a:blip r:embed="rId22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A6BE9E-95CA-65EF-E2E8-94976928880A}"/>
                  </a:ext>
                </a:extLst>
              </p:cNvPr>
              <p:cNvSpPr txBox="1"/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A6BE9E-95CA-65EF-E2E8-949769288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C94F1F-9586-9EF0-B7D8-B3DB406115E9}"/>
                  </a:ext>
                </a:extLst>
              </p:cNvPr>
              <p:cNvSpPr txBox="1"/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C94F1F-9586-9EF0-B7D8-B3DB40611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blipFill>
                <a:blip r:embed="rId24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125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3512349"/>
            <a:ext cx="683738" cy="18340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5C89DB-D661-B692-352D-EDBD390DF038}"/>
              </a:ext>
            </a:extLst>
          </p:cNvPr>
          <p:cNvCxnSpPr>
            <a:cxnSpLocks/>
            <a:stCxn id="35" idx="5"/>
          </p:cNvCxnSpPr>
          <p:nvPr/>
        </p:nvCxnSpPr>
        <p:spPr>
          <a:xfrm flipH="1" flipV="1">
            <a:off x="6944528" y="3594796"/>
            <a:ext cx="393603" cy="127226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35" idx="3"/>
            <a:endCxn id="32" idx="7"/>
          </p:cNvCxnSpPr>
          <p:nvPr/>
        </p:nvCxnSpPr>
        <p:spPr>
          <a:xfrm flipV="1">
            <a:off x="7389213" y="2630796"/>
            <a:ext cx="3048855" cy="223626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384E4D-045F-7E9F-2EDC-E47799697EB7}"/>
              </a:ext>
            </a:extLst>
          </p:cNvPr>
          <p:cNvSpPr/>
          <p:nvPr/>
        </p:nvSpPr>
        <p:spPr>
          <a:xfrm flipH="1" flipV="1">
            <a:off x="6908125" y="356193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83C7D2-149D-B37D-AD7B-E96EBDF40A2D}"/>
              </a:ext>
            </a:extLst>
          </p:cNvPr>
          <p:cNvSpPr/>
          <p:nvPr/>
        </p:nvSpPr>
        <p:spPr>
          <a:xfrm flipH="1" flipV="1">
            <a:off x="7327551" y="485737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64602" y="34558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27C037-5915-32D3-FFA9-1AF7EF83C1DF}"/>
              </a:ext>
            </a:extLst>
          </p:cNvPr>
          <p:cNvCxnSpPr>
            <a:cxnSpLocks/>
            <a:stCxn id="42" idx="1"/>
            <a:endCxn id="56" idx="6"/>
          </p:cNvCxnSpPr>
          <p:nvPr/>
        </p:nvCxnSpPr>
        <p:spPr>
          <a:xfrm>
            <a:off x="2326264" y="3512349"/>
            <a:ext cx="1249513" cy="120229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35AD11-4168-E95A-C733-F5501C383DCE}"/>
              </a:ext>
            </a:extLst>
          </p:cNvPr>
          <p:cNvSpPr/>
          <p:nvPr/>
        </p:nvSpPr>
        <p:spPr>
          <a:xfrm flipH="1" flipV="1">
            <a:off x="3575777" y="468156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7FC52B-E423-F380-D340-2848619C78FF}"/>
              </a:ext>
            </a:extLst>
          </p:cNvPr>
          <p:cNvCxnSpPr>
            <a:cxnSpLocks/>
            <a:stCxn id="56" idx="4"/>
            <a:endCxn id="60" idx="7"/>
          </p:cNvCxnSpPr>
          <p:nvPr/>
        </p:nvCxnSpPr>
        <p:spPr>
          <a:xfrm flipV="1">
            <a:off x="3611898" y="3716200"/>
            <a:ext cx="218839" cy="96536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E50D4A0-6B96-387E-B460-9B18C6597D38}"/>
              </a:ext>
            </a:extLst>
          </p:cNvPr>
          <p:cNvSpPr/>
          <p:nvPr/>
        </p:nvSpPr>
        <p:spPr>
          <a:xfrm flipH="1" flipV="1">
            <a:off x="3820157" y="365972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48B7062-B5DB-DBE9-9467-106536228C16}"/>
              </a:ext>
            </a:extLst>
          </p:cNvPr>
          <p:cNvSpPr/>
          <p:nvPr/>
        </p:nvSpPr>
        <p:spPr>
          <a:xfrm flipH="1" flipV="1">
            <a:off x="478506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2CC7A7-0C3E-0751-9664-2E95DD5AB252}"/>
              </a:ext>
            </a:extLst>
          </p:cNvPr>
          <p:cNvCxnSpPr>
            <a:cxnSpLocks/>
            <a:stCxn id="74" idx="1"/>
            <a:endCxn id="78" idx="7"/>
          </p:cNvCxnSpPr>
          <p:nvPr/>
        </p:nvCxnSpPr>
        <p:spPr>
          <a:xfrm flipV="1">
            <a:off x="4846724" y="3639595"/>
            <a:ext cx="126071" cy="11611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2945E0D-1B5D-F208-1E7D-7CAFABE50B94}"/>
              </a:ext>
            </a:extLst>
          </p:cNvPr>
          <p:cNvSpPr/>
          <p:nvPr/>
        </p:nvSpPr>
        <p:spPr>
          <a:xfrm flipH="1" flipV="1">
            <a:off x="4962215" y="358311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78" idx="1"/>
            <a:endCxn id="82" idx="5"/>
          </p:cNvCxnSpPr>
          <p:nvPr/>
        </p:nvCxnSpPr>
        <p:spPr>
          <a:xfrm>
            <a:off x="5023877" y="3639595"/>
            <a:ext cx="251101" cy="13594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264398" y="498936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8F1436F-C5F4-3F36-2674-70F417E65564}"/>
              </a:ext>
            </a:extLst>
          </p:cNvPr>
          <p:cNvCxnSpPr>
            <a:cxnSpLocks/>
            <a:stCxn id="82" idx="3"/>
            <a:endCxn id="33" idx="7"/>
          </p:cNvCxnSpPr>
          <p:nvPr/>
        </p:nvCxnSpPr>
        <p:spPr>
          <a:xfrm flipV="1">
            <a:off x="5326060" y="3618411"/>
            <a:ext cx="1592645" cy="138064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CE57E16-A308-A270-9074-EF3C0237006A}"/>
              </a:ext>
            </a:extLst>
          </p:cNvPr>
          <p:cNvSpPr txBox="1"/>
          <p:nvPr/>
        </p:nvSpPr>
        <p:spPr>
          <a:xfrm>
            <a:off x="4009554" y="5963726"/>
            <a:ext cx="41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Shortcut..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D48A38-DA96-34CC-6C36-C4C1089BF158}"/>
              </a:ext>
            </a:extLst>
          </p:cNvPr>
          <p:cNvCxnSpPr>
            <a:cxnSpLocks/>
            <a:stCxn id="60" idx="1"/>
            <a:endCxn id="74" idx="5"/>
          </p:cNvCxnSpPr>
          <p:nvPr/>
        </p:nvCxnSpPr>
        <p:spPr>
          <a:xfrm>
            <a:off x="3881819" y="3716200"/>
            <a:ext cx="913823" cy="103776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179CA6-BFF6-EA1A-5B54-8CBFFE688147}"/>
                  </a:ext>
                </a:extLst>
              </p:cNvPr>
              <p:cNvSpPr txBox="1"/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Every monotone path contains a </a:t>
                </a:r>
                <a:r>
                  <a:rPr lang="en-US" sz="2400" i="1" dirty="0"/>
                  <a:t>short </a:t>
                </a:r>
                <a:r>
                  <a:rPr lang="en-US" sz="2400" dirty="0"/>
                  <a:t>(length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) monotone </a:t>
                </a:r>
                <a:r>
                  <a:rPr lang="en-US" sz="2400" dirty="0" err="1"/>
                  <a:t>subpath</a:t>
                </a:r>
                <a:r>
                  <a:rPr lang="en-US" sz="2400" dirty="0"/>
                  <a:t>.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179CA6-BFF6-EA1A-5B54-8CBFFE688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blipFill>
                <a:blip r:embed="rId6"/>
                <a:stretch>
                  <a:fillRect l="-89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112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3512349"/>
            <a:ext cx="683738" cy="18340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82" idx="2"/>
            <a:endCxn id="32" idx="7"/>
          </p:cNvCxnSpPr>
          <p:nvPr/>
        </p:nvCxnSpPr>
        <p:spPr>
          <a:xfrm flipV="1">
            <a:off x="5336640" y="2630796"/>
            <a:ext cx="5101428" cy="239165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64602" y="34558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48B7062-B5DB-DBE9-9467-106536228C16}"/>
              </a:ext>
            </a:extLst>
          </p:cNvPr>
          <p:cNvSpPr/>
          <p:nvPr/>
        </p:nvSpPr>
        <p:spPr>
          <a:xfrm flipH="1" flipV="1">
            <a:off x="478506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2CC7A7-0C3E-0751-9664-2E95DD5AB252}"/>
              </a:ext>
            </a:extLst>
          </p:cNvPr>
          <p:cNvCxnSpPr>
            <a:cxnSpLocks/>
            <a:stCxn id="74" idx="1"/>
            <a:endCxn id="78" idx="7"/>
          </p:cNvCxnSpPr>
          <p:nvPr/>
        </p:nvCxnSpPr>
        <p:spPr>
          <a:xfrm flipV="1">
            <a:off x="4846724" y="3639595"/>
            <a:ext cx="126071" cy="11611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2945E0D-1B5D-F208-1E7D-7CAFABE50B94}"/>
              </a:ext>
            </a:extLst>
          </p:cNvPr>
          <p:cNvSpPr/>
          <p:nvPr/>
        </p:nvSpPr>
        <p:spPr>
          <a:xfrm flipH="1" flipV="1">
            <a:off x="4962215" y="358311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78" idx="1"/>
            <a:endCxn id="82" idx="5"/>
          </p:cNvCxnSpPr>
          <p:nvPr/>
        </p:nvCxnSpPr>
        <p:spPr>
          <a:xfrm>
            <a:off x="5023877" y="3639595"/>
            <a:ext cx="251101" cy="13594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264398" y="498936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57E16-A308-A270-9074-EF3C0237006A}"/>
              </a:ext>
            </a:extLst>
          </p:cNvPr>
          <p:cNvSpPr txBox="1"/>
          <p:nvPr/>
        </p:nvSpPr>
        <p:spPr>
          <a:xfrm>
            <a:off x="4009554" y="5963726"/>
            <a:ext cx="41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Shortcut..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D48A38-DA96-34CC-6C36-C4C1089BF158}"/>
              </a:ext>
            </a:extLst>
          </p:cNvPr>
          <p:cNvCxnSpPr>
            <a:cxnSpLocks/>
            <a:stCxn id="42" idx="1"/>
            <a:endCxn id="74" idx="5"/>
          </p:cNvCxnSpPr>
          <p:nvPr/>
        </p:nvCxnSpPr>
        <p:spPr>
          <a:xfrm>
            <a:off x="2326264" y="3512349"/>
            <a:ext cx="2469378" cy="124161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90ACED-BA61-9D1F-A31A-26C3E771F1FC}"/>
                  </a:ext>
                </a:extLst>
              </p:cNvPr>
              <p:cNvSpPr txBox="1"/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Every monotone path contains a </a:t>
                </a:r>
                <a:r>
                  <a:rPr lang="en-US" sz="2400" i="1" dirty="0"/>
                  <a:t>short </a:t>
                </a:r>
                <a:r>
                  <a:rPr lang="en-US" sz="2400" dirty="0"/>
                  <a:t>(length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) monotone </a:t>
                </a:r>
                <a:r>
                  <a:rPr lang="en-US" sz="2400" dirty="0" err="1"/>
                  <a:t>subpath</a:t>
                </a:r>
                <a:r>
                  <a:rPr lang="en-US" sz="2400" dirty="0"/>
                  <a:t>.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90ACED-BA61-9D1F-A31A-26C3E771F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blipFill>
                <a:blip r:embed="rId6"/>
                <a:stretch>
                  <a:fillRect l="-89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093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3512349"/>
            <a:ext cx="683738" cy="18340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82" idx="2"/>
            <a:endCxn id="32" idx="7"/>
          </p:cNvCxnSpPr>
          <p:nvPr/>
        </p:nvCxnSpPr>
        <p:spPr>
          <a:xfrm flipV="1">
            <a:off x="5336640" y="2630796"/>
            <a:ext cx="5101428" cy="2391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64602" y="34558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48B7062-B5DB-DBE9-9467-106536228C16}"/>
              </a:ext>
            </a:extLst>
          </p:cNvPr>
          <p:cNvSpPr/>
          <p:nvPr/>
        </p:nvSpPr>
        <p:spPr>
          <a:xfrm flipH="1" flipV="1">
            <a:off x="478506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2CC7A7-0C3E-0751-9664-2E95DD5AB252}"/>
              </a:ext>
            </a:extLst>
          </p:cNvPr>
          <p:cNvCxnSpPr>
            <a:cxnSpLocks/>
            <a:stCxn id="74" idx="1"/>
            <a:endCxn id="78" idx="7"/>
          </p:cNvCxnSpPr>
          <p:nvPr/>
        </p:nvCxnSpPr>
        <p:spPr>
          <a:xfrm flipV="1">
            <a:off x="4846724" y="3639595"/>
            <a:ext cx="126071" cy="11611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2945E0D-1B5D-F208-1E7D-7CAFABE50B94}"/>
              </a:ext>
            </a:extLst>
          </p:cNvPr>
          <p:cNvSpPr/>
          <p:nvPr/>
        </p:nvSpPr>
        <p:spPr>
          <a:xfrm flipH="1" flipV="1">
            <a:off x="4962215" y="358311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78" idx="1"/>
            <a:endCxn id="82" idx="5"/>
          </p:cNvCxnSpPr>
          <p:nvPr/>
        </p:nvCxnSpPr>
        <p:spPr>
          <a:xfrm>
            <a:off x="5023877" y="3639595"/>
            <a:ext cx="251101" cy="13594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264398" y="498936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57E16-A308-A270-9074-EF3C0237006A}"/>
              </a:ext>
            </a:extLst>
          </p:cNvPr>
          <p:cNvSpPr txBox="1"/>
          <p:nvPr/>
        </p:nvSpPr>
        <p:spPr>
          <a:xfrm>
            <a:off x="4009554" y="5963726"/>
            <a:ext cx="41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Shortcut..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D48A38-DA96-34CC-6C36-C4C1089BF158}"/>
              </a:ext>
            </a:extLst>
          </p:cNvPr>
          <p:cNvCxnSpPr>
            <a:cxnSpLocks/>
            <a:stCxn id="42" idx="1"/>
            <a:endCxn id="74" idx="5"/>
          </p:cNvCxnSpPr>
          <p:nvPr/>
        </p:nvCxnSpPr>
        <p:spPr>
          <a:xfrm>
            <a:off x="2326264" y="3512349"/>
            <a:ext cx="2469378" cy="1241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F3CD2-D5DB-E6B7-E0BD-6372662F8103}"/>
                  </a:ext>
                </a:extLst>
              </p:cNvPr>
              <p:cNvSpPr txBox="1"/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Every monotone path contains a </a:t>
                </a:r>
                <a:r>
                  <a:rPr lang="en-US" sz="2400" i="1" dirty="0"/>
                  <a:t>short </a:t>
                </a:r>
                <a:r>
                  <a:rPr lang="en-US" sz="2400" dirty="0"/>
                  <a:t>(length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) monotone </a:t>
                </a:r>
                <a:r>
                  <a:rPr lang="en-US" sz="2400" dirty="0" err="1"/>
                  <a:t>subpath</a:t>
                </a:r>
                <a:r>
                  <a:rPr lang="en-US" sz="2400" dirty="0"/>
                  <a:t>.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F3CD2-D5DB-E6B7-E0BD-6372662F8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blipFill>
                <a:blip r:embed="rId6"/>
                <a:stretch>
                  <a:fillRect l="-89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3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3512349"/>
            <a:ext cx="683738" cy="18340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82" idx="2"/>
            <a:endCxn id="32" idx="7"/>
          </p:cNvCxnSpPr>
          <p:nvPr/>
        </p:nvCxnSpPr>
        <p:spPr>
          <a:xfrm flipV="1">
            <a:off x="5336640" y="2630796"/>
            <a:ext cx="5101428" cy="2391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64602" y="34558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42" idx="1"/>
            <a:endCxn id="82" idx="5"/>
          </p:cNvCxnSpPr>
          <p:nvPr/>
        </p:nvCxnSpPr>
        <p:spPr>
          <a:xfrm>
            <a:off x="2326264" y="3512349"/>
            <a:ext cx="2948714" cy="1486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264398" y="498936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57E16-A308-A270-9074-EF3C0237006A}"/>
              </a:ext>
            </a:extLst>
          </p:cNvPr>
          <p:cNvSpPr txBox="1"/>
          <p:nvPr/>
        </p:nvSpPr>
        <p:spPr>
          <a:xfrm>
            <a:off x="4009554" y="5963726"/>
            <a:ext cx="41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Shortcut..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E54D3D-BDA6-9D2E-1B50-FC1E5778D7E7}"/>
                  </a:ext>
                </a:extLst>
              </p:cNvPr>
              <p:cNvSpPr txBox="1"/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Every monotone path contains a </a:t>
                </a:r>
                <a:r>
                  <a:rPr lang="en-US" sz="2400" i="1" dirty="0"/>
                  <a:t>short </a:t>
                </a:r>
                <a:r>
                  <a:rPr lang="en-US" sz="2400" dirty="0"/>
                  <a:t>(length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) monotone </a:t>
                </a:r>
                <a:r>
                  <a:rPr lang="en-US" sz="2400" dirty="0" err="1"/>
                  <a:t>subpath</a:t>
                </a:r>
                <a:r>
                  <a:rPr lang="en-US" sz="2400" dirty="0"/>
                  <a:t>.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E54D3D-BDA6-9D2E-1B50-FC1E5778D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blipFill>
                <a:blip r:embed="rId6"/>
                <a:stretch>
                  <a:fillRect l="-89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81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3512349"/>
            <a:ext cx="683738" cy="183407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82" idx="2"/>
            <a:endCxn id="32" idx="7"/>
          </p:cNvCxnSpPr>
          <p:nvPr/>
        </p:nvCxnSpPr>
        <p:spPr>
          <a:xfrm flipV="1">
            <a:off x="5336640" y="2630796"/>
            <a:ext cx="5101428" cy="239165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64602" y="345587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42" idx="1"/>
            <a:endCxn id="82" idx="5"/>
          </p:cNvCxnSpPr>
          <p:nvPr/>
        </p:nvCxnSpPr>
        <p:spPr>
          <a:xfrm>
            <a:off x="2326264" y="3512349"/>
            <a:ext cx="2948714" cy="148670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264398" y="498936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57E16-A308-A270-9074-EF3C0237006A}"/>
              </a:ext>
            </a:extLst>
          </p:cNvPr>
          <p:cNvSpPr txBox="1"/>
          <p:nvPr/>
        </p:nvSpPr>
        <p:spPr>
          <a:xfrm>
            <a:off x="4009554" y="5963726"/>
            <a:ext cx="41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Shortcut..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7423E1-CDBB-F949-3AAC-38DD7A47726C}"/>
                  </a:ext>
                </a:extLst>
              </p:cNvPr>
              <p:cNvSpPr txBox="1"/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Every monotone path contains a </a:t>
                </a:r>
                <a:r>
                  <a:rPr lang="en-US" sz="2400" i="1" dirty="0"/>
                  <a:t>short </a:t>
                </a:r>
                <a:r>
                  <a:rPr lang="en-US" sz="2400" dirty="0"/>
                  <a:t>(length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) monotone </a:t>
                </a:r>
                <a:r>
                  <a:rPr lang="en-US" sz="2400" dirty="0" err="1"/>
                  <a:t>subpath</a:t>
                </a:r>
                <a:r>
                  <a:rPr lang="en-US" sz="2400" dirty="0"/>
                  <a:t>.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7423E1-CDBB-F949-3AAC-38DD7A477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blipFill>
                <a:blip r:embed="rId6"/>
                <a:stretch>
                  <a:fillRect l="-89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168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38" idx="3"/>
            <a:endCxn id="32" idx="7"/>
          </p:cNvCxnSpPr>
          <p:nvPr/>
        </p:nvCxnSpPr>
        <p:spPr>
          <a:xfrm flipV="1">
            <a:off x="1591444" y="2630796"/>
            <a:ext cx="8846624" cy="271563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57E16-A308-A270-9074-EF3C0237006A}"/>
              </a:ext>
            </a:extLst>
          </p:cNvPr>
          <p:cNvSpPr txBox="1"/>
          <p:nvPr/>
        </p:nvSpPr>
        <p:spPr>
          <a:xfrm>
            <a:off x="4009554" y="5963726"/>
            <a:ext cx="41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Shortcut..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1A1365-82FC-9505-5FFE-897DA59AB43B}"/>
                  </a:ext>
                </a:extLst>
              </p:cNvPr>
              <p:cNvSpPr txBox="1"/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Every monotone path contains a </a:t>
                </a:r>
                <a:r>
                  <a:rPr lang="en-US" sz="2400" i="1" dirty="0"/>
                  <a:t>short </a:t>
                </a:r>
                <a:r>
                  <a:rPr lang="en-US" sz="2400" dirty="0"/>
                  <a:t>(length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/>
                  <a:t>) monotone </a:t>
                </a:r>
                <a:r>
                  <a:rPr lang="en-US" sz="2400" dirty="0" err="1"/>
                  <a:t>subpath</a:t>
                </a:r>
                <a:r>
                  <a:rPr lang="en-US" sz="2400" dirty="0"/>
                  <a:t>.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1A1365-82FC-9505-5FFE-897DA59AB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3" y="1563688"/>
                <a:ext cx="10929937" cy="461665"/>
              </a:xfrm>
              <a:prstGeom prst="rect">
                <a:avLst/>
              </a:prstGeom>
              <a:blipFill>
                <a:blip r:embed="rId6"/>
                <a:stretch>
                  <a:fillRect l="-89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36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monotone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47FB-9BC6-F51D-516B-F3B7372CE088}"/>
              </a:ext>
            </a:extLst>
          </p:cNvPr>
          <p:cNvCxnSpPr>
            <a:cxnSpLocks/>
          </p:cNvCxnSpPr>
          <p:nvPr/>
        </p:nvCxnSpPr>
        <p:spPr>
          <a:xfrm flipV="1">
            <a:off x="1602024" y="5320959"/>
            <a:ext cx="9437558" cy="6054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38" idx="3"/>
            <a:endCxn id="32" idx="7"/>
          </p:cNvCxnSpPr>
          <p:nvPr/>
        </p:nvCxnSpPr>
        <p:spPr>
          <a:xfrm flipV="1">
            <a:off x="1591444" y="2630796"/>
            <a:ext cx="8846624" cy="271563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2D39AE-C15F-AF2F-E779-50846F01C6B1}"/>
              </a:ext>
            </a:extLst>
          </p:cNvPr>
          <p:cNvCxnSpPr>
            <a:cxnSpLocks/>
          </p:cNvCxnSpPr>
          <p:nvPr/>
        </p:nvCxnSpPr>
        <p:spPr>
          <a:xfrm flipV="1">
            <a:off x="1143000" y="2607015"/>
            <a:ext cx="9258605" cy="3427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10427488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57E16-A308-A270-9074-EF3C0237006A}"/>
              </a:ext>
            </a:extLst>
          </p:cNvPr>
          <p:cNvSpPr txBox="1"/>
          <p:nvPr/>
        </p:nvSpPr>
        <p:spPr>
          <a:xfrm>
            <a:off x="4009554" y="5963726"/>
            <a:ext cx="41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Shortcut..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870441-10FD-72EE-0DC5-B027ABF6E279}"/>
                  </a:ext>
                </a:extLst>
              </p:cNvPr>
              <p:cNvSpPr txBox="1"/>
              <p:nvPr/>
            </p:nvSpPr>
            <p:spPr>
              <a:xfrm>
                <a:off x="1154111" y="1455728"/>
                <a:ext cx="10333383" cy="533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Trivial Deterministic Algorithm</a:t>
                </a:r>
                <a:r>
                  <a:rPr lang="en-US" sz="2800" dirty="0"/>
                  <a:t> – Repeat the process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times.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870441-10FD-72EE-0DC5-B027ABF6E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11" y="1455728"/>
                <a:ext cx="10333383" cy="533736"/>
              </a:xfrm>
              <a:prstGeom prst="rect">
                <a:avLst/>
              </a:prstGeom>
              <a:blipFill>
                <a:blip r:embed="rId6"/>
                <a:stretch>
                  <a:fillRect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598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Instances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F0618E35-3E5A-747A-FDF1-AFDF24567BAE}"/>
              </a:ext>
            </a:extLst>
          </p:cNvPr>
          <p:cNvSpPr/>
          <p:nvPr/>
        </p:nvSpPr>
        <p:spPr>
          <a:xfrm flipH="1" flipV="1">
            <a:off x="8387236" y="377745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1471464"/>
            <a:ext cx="658197" cy="38749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5C89DB-D661-B692-352D-EDBD390DF038}"/>
              </a:ext>
            </a:extLst>
          </p:cNvPr>
          <p:cNvCxnSpPr>
            <a:cxnSpLocks/>
            <a:stCxn id="35" idx="5"/>
            <a:endCxn id="33" idx="1"/>
          </p:cNvCxnSpPr>
          <p:nvPr/>
        </p:nvCxnSpPr>
        <p:spPr>
          <a:xfrm flipH="1" flipV="1">
            <a:off x="6969787" y="3618411"/>
            <a:ext cx="287200" cy="7017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35" idx="3"/>
            <a:endCxn id="36" idx="7"/>
          </p:cNvCxnSpPr>
          <p:nvPr/>
        </p:nvCxnSpPr>
        <p:spPr>
          <a:xfrm flipV="1">
            <a:off x="7308069" y="3733813"/>
            <a:ext cx="205713" cy="5863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83AC3E-2FC6-AD29-A519-28FEF1A1ECA2}"/>
              </a:ext>
            </a:extLst>
          </p:cNvPr>
          <p:cNvCxnSpPr>
            <a:cxnSpLocks/>
            <a:stCxn id="37" idx="5"/>
            <a:endCxn id="36" idx="3"/>
          </p:cNvCxnSpPr>
          <p:nvPr/>
        </p:nvCxnSpPr>
        <p:spPr>
          <a:xfrm flipH="1" flipV="1">
            <a:off x="7564864" y="3687027"/>
            <a:ext cx="407283" cy="5333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AD7EE5-0931-ADBE-E0D5-5F59B321ADC6}"/>
              </a:ext>
            </a:extLst>
          </p:cNvPr>
          <p:cNvCxnSpPr>
            <a:cxnSpLocks/>
            <a:stCxn id="14" idx="1"/>
            <a:endCxn id="32" idx="5"/>
          </p:cNvCxnSpPr>
          <p:nvPr/>
        </p:nvCxnSpPr>
        <p:spPr>
          <a:xfrm>
            <a:off x="8448898" y="3833931"/>
            <a:ext cx="207413" cy="2789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8645731" y="41032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384E4D-045F-7E9F-2EDC-E47799697EB7}"/>
              </a:ext>
            </a:extLst>
          </p:cNvPr>
          <p:cNvSpPr/>
          <p:nvPr/>
        </p:nvSpPr>
        <p:spPr>
          <a:xfrm flipH="1" flipV="1">
            <a:off x="6908125" y="356193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83C7D2-149D-B37D-AD7B-E96EBDF40A2D}"/>
              </a:ext>
            </a:extLst>
          </p:cNvPr>
          <p:cNvSpPr/>
          <p:nvPr/>
        </p:nvSpPr>
        <p:spPr>
          <a:xfrm flipH="1" flipV="1">
            <a:off x="7246407" y="431048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8BB42DB-B55E-8472-C05F-D9F480ADCD5D}"/>
              </a:ext>
            </a:extLst>
          </p:cNvPr>
          <p:cNvSpPr/>
          <p:nvPr/>
        </p:nvSpPr>
        <p:spPr>
          <a:xfrm flipH="1" flipV="1">
            <a:off x="7503202" y="367733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4EB6BD7-344F-298C-AA76-170F158B317B}"/>
              </a:ext>
            </a:extLst>
          </p:cNvPr>
          <p:cNvSpPr/>
          <p:nvPr/>
        </p:nvSpPr>
        <p:spPr>
          <a:xfrm flipH="1" flipV="1">
            <a:off x="7961567" y="421069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39061" y="141498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27C037-5915-32D3-FFA9-1AF7EF83C1DF}"/>
              </a:ext>
            </a:extLst>
          </p:cNvPr>
          <p:cNvCxnSpPr>
            <a:cxnSpLocks/>
            <a:stCxn id="42" idx="1"/>
            <a:endCxn id="48" idx="5"/>
          </p:cNvCxnSpPr>
          <p:nvPr/>
        </p:nvCxnSpPr>
        <p:spPr>
          <a:xfrm>
            <a:off x="2300723" y="1471464"/>
            <a:ext cx="172598" cy="37345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27F9FE5-F657-0100-7873-75E289328114}"/>
              </a:ext>
            </a:extLst>
          </p:cNvPr>
          <p:cNvSpPr/>
          <p:nvPr/>
        </p:nvSpPr>
        <p:spPr>
          <a:xfrm flipH="1" flipV="1">
            <a:off x="2462741" y="519629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17A774D-B214-DBA8-777E-B0F6282B99CD}"/>
              </a:ext>
            </a:extLst>
          </p:cNvPr>
          <p:cNvCxnSpPr>
            <a:cxnSpLocks/>
            <a:stCxn id="48" idx="1"/>
            <a:endCxn id="53" idx="7"/>
          </p:cNvCxnSpPr>
          <p:nvPr/>
        </p:nvCxnSpPr>
        <p:spPr>
          <a:xfrm flipV="1">
            <a:off x="2524403" y="1788821"/>
            <a:ext cx="416820" cy="3463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B06780B3-CD08-A6EF-0852-A2A42DBCCF43}"/>
              </a:ext>
            </a:extLst>
          </p:cNvPr>
          <p:cNvSpPr/>
          <p:nvPr/>
        </p:nvSpPr>
        <p:spPr>
          <a:xfrm flipH="1" flipV="1">
            <a:off x="2930643" y="173234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51F3AE-2223-9CA6-2FD5-FAAE9B81212F}"/>
              </a:ext>
            </a:extLst>
          </p:cNvPr>
          <p:cNvCxnSpPr>
            <a:cxnSpLocks/>
            <a:stCxn id="53" idx="1"/>
            <a:endCxn id="56" idx="5"/>
          </p:cNvCxnSpPr>
          <p:nvPr/>
        </p:nvCxnSpPr>
        <p:spPr>
          <a:xfrm>
            <a:off x="2992305" y="1788821"/>
            <a:ext cx="377394" cy="32667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35AD11-4168-E95A-C733-F5501C383DCE}"/>
              </a:ext>
            </a:extLst>
          </p:cNvPr>
          <p:cNvSpPr/>
          <p:nvPr/>
        </p:nvSpPr>
        <p:spPr>
          <a:xfrm flipH="1" flipV="1">
            <a:off x="3359119" y="504584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7FC52B-E423-F380-D340-2848619C78FF}"/>
              </a:ext>
            </a:extLst>
          </p:cNvPr>
          <p:cNvCxnSpPr>
            <a:cxnSpLocks/>
            <a:stCxn id="56" idx="4"/>
            <a:endCxn id="60" idx="7"/>
          </p:cNvCxnSpPr>
          <p:nvPr/>
        </p:nvCxnSpPr>
        <p:spPr>
          <a:xfrm flipV="1">
            <a:off x="3395240" y="2054469"/>
            <a:ext cx="327454" cy="29913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E50D4A0-6B96-387E-B460-9B18C6597D38}"/>
              </a:ext>
            </a:extLst>
          </p:cNvPr>
          <p:cNvSpPr/>
          <p:nvPr/>
        </p:nvSpPr>
        <p:spPr>
          <a:xfrm flipH="1" flipV="1">
            <a:off x="3712114" y="199799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F89CAA-B098-1FBB-9483-EF6D671A91E1}"/>
              </a:ext>
            </a:extLst>
          </p:cNvPr>
          <p:cNvCxnSpPr>
            <a:cxnSpLocks/>
            <a:stCxn id="60" idx="1"/>
            <a:endCxn id="64" idx="5"/>
          </p:cNvCxnSpPr>
          <p:nvPr/>
        </p:nvCxnSpPr>
        <p:spPr>
          <a:xfrm>
            <a:off x="3773776" y="2054469"/>
            <a:ext cx="443089" cy="28979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997AB32-A057-D063-85E4-5CCDE1CCCC3C}"/>
              </a:ext>
            </a:extLst>
          </p:cNvPr>
          <p:cNvSpPr/>
          <p:nvPr/>
        </p:nvSpPr>
        <p:spPr>
          <a:xfrm flipH="1" flipV="1">
            <a:off x="4206285" y="494276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36C7D89-E557-85C2-0508-2D4E82EC0411}"/>
              </a:ext>
            </a:extLst>
          </p:cNvPr>
          <p:cNvCxnSpPr>
            <a:cxnSpLocks/>
            <a:stCxn id="64" idx="3"/>
            <a:endCxn id="69" idx="0"/>
          </p:cNvCxnSpPr>
          <p:nvPr/>
        </p:nvCxnSpPr>
        <p:spPr>
          <a:xfrm flipV="1">
            <a:off x="4267947" y="2341285"/>
            <a:ext cx="239397" cy="26111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4F5333F3-C2FE-DD7B-F512-E94F2E54073F}"/>
              </a:ext>
            </a:extLst>
          </p:cNvPr>
          <p:cNvSpPr/>
          <p:nvPr/>
        </p:nvSpPr>
        <p:spPr>
          <a:xfrm flipH="1" flipV="1">
            <a:off x="4471223" y="227511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AA47133-09BB-9E5F-35DD-471DF27B9246}"/>
              </a:ext>
            </a:extLst>
          </p:cNvPr>
          <p:cNvCxnSpPr>
            <a:cxnSpLocks/>
            <a:stCxn id="69" idx="1"/>
            <a:endCxn id="74" idx="5"/>
          </p:cNvCxnSpPr>
          <p:nvPr/>
        </p:nvCxnSpPr>
        <p:spPr>
          <a:xfrm>
            <a:off x="4532885" y="2331595"/>
            <a:ext cx="262757" cy="2422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948B7062-B5DB-DBE9-9467-106536228C16}"/>
              </a:ext>
            </a:extLst>
          </p:cNvPr>
          <p:cNvSpPr/>
          <p:nvPr/>
        </p:nvSpPr>
        <p:spPr>
          <a:xfrm flipH="1" flipV="1">
            <a:off x="478506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2CC7A7-0C3E-0751-9664-2E95DD5AB252}"/>
              </a:ext>
            </a:extLst>
          </p:cNvPr>
          <p:cNvCxnSpPr>
            <a:cxnSpLocks/>
            <a:stCxn id="74" idx="1"/>
            <a:endCxn id="78" idx="7"/>
          </p:cNvCxnSpPr>
          <p:nvPr/>
        </p:nvCxnSpPr>
        <p:spPr>
          <a:xfrm flipV="1">
            <a:off x="4846724" y="2630796"/>
            <a:ext cx="158257" cy="21699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2945E0D-1B5D-F208-1E7D-7CAFABE50B94}"/>
              </a:ext>
            </a:extLst>
          </p:cNvPr>
          <p:cNvSpPr/>
          <p:nvPr/>
        </p:nvSpPr>
        <p:spPr>
          <a:xfrm flipH="1" flipV="1">
            <a:off x="4994401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78" idx="1"/>
            <a:endCxn id="82" idx="5"/>
          </p:cNvCxnSpPr>
          <p:nvPr/>
        </p:nvCxnSpPr>
        <p:spPr>
          <a:xfrm>
            <a:off x="5056063" y="2630796"/>
            <a:ext cx="270596" cy="20374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316079" y="465856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F200A55-D7B7-EB3F-ACCB-C1837464F81C}"/>
              </a:ext>
            </a:extLst>
          </p:cNvPr>
          <p:cNvCxnSpPr>
            <a:cxnSpLocks/>
            <a:stCxn id="82" idx="1"/>
            <a:endCxn id="88" idx="7"/>
          </p:cNvCxnSpPr>
          <p:nvPr/>
        </p:nvCxnSpPr>
        <p:spPr>
          <a:xfrm flipV="1">
            <a:off x="5377741" y="2906038"/>
            <a:ext cx="191557" cy="1809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589F71B-65C9-D824-3849-6E713577ADF3}"/>
              </a:ext>
            </a:extLst>
          </p:cNvPr>
          <p:cNvSpPr/>
          <p:nvPr/>
        </p:nvSpPr>
        <p:spPr>
          <a:xfrm flipH="1" flipV="1">
            <a:off x="6089010" y="451480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8F1436F-C5F4-3F36-2674-70F417E65564}"/>
              </a:ext>
            </a:extLst>
          </p:cNvPr>
          <p:cNvCxnSpPr>
            <a:cxnSpLocks/>
            <a:stCxn id="86" idx="1"/>
            <a:endCxn id="93" idx="7"/>
          </p:cNvCxnSpPr>
          <p:nvPr/>
        </p:nvCxnSpPr>
        <p:spPr>
          <a:xfrm flipV="1">
            <a:off x="6150672" y="3114636"/>
            <a:ext cx="277208" cy="14566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336330B2-F62F-FED5-AF37-3D6E326E76B0}"/>
              </a:ext>
            </a:extLst>
          </p:cNvPr>
          <p:cNvSpPr/>
          <p:nvPr/>
        </p:nvSpPr>
        <p:spPr>
          <a:xfrm flipH="1" flipV="1">
            <a:off x="5558718" y="284956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C5665E-9A11-5FEF-1239-3849B259EAD4}"/>
              </a:ext>
            </a:extLst>
          </p:cNvPr>
          <p:cNvCxnSpPr>
            <a:cxnSpLocks/>
            <a:stCxn id="88" idx="1"/>
            <a:endCxn id="86" idx="4"/>
          </p:cNvCxnSpPr>
          <p:nvPr/>
        </p:nvCxnSpPr>
        <p:spPr>
          <a:xfrm>
            <a:off x="5620380" y="2906038"/>
            <a:ext cx="504751" cy="16087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A9E48622-53D8-E1D0-FBC1-7CD28E24CC5E}"/>
              </a:ext>
            </a:extLst>
          </p:cNvPr>
          <p:cNvSpPr/>
          <p:nvPr/>
        </p:nvSpPr>
        <p:spPr>
          <a:xfrm flipH="1" flipV="1">
            <a:off x="6417300" y="305816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5878C3D-24E7-D0C2-E45A-502749E6C1B4}"/>
              </a:ext>
            </a:extLst>
          </p:cNvPr>
          <p:cNvCxnSpPr>
            <a:cxnSpLocks/>
            <a:stCxn id="93" idx="1"/>
            <a:endCxn id="97" idx="5"/>
          </p:cNvCxnSpPr>
          <p:nvPr/>
        </p:nvCxnSpPr>
        <p:spPr>
          <a:xfrm>
            <a:off x="6478962" y="3114636"/>
            <a:ext cx="168870" cy="13436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2EE40DB3-A9C2-3815-0FDA-41B4EDB39C6B}"/>
              </a:ext>
            </a:extLst>
          </p:cNvPr>
          <p:cNvSpPr/>
          <p:nvPr/>
        </p:nvSpPr>
        <p:spPr>
          <a:xfrm flipH="1" flipV="1">
            <a:off x="6637252" y="444863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7CDBDF-8628-CBA4-7A20-A959DA20BD83}"/>
              </a:ext>
            </a:extLst>
          </p:cNvPr>
          <p:cNvCxnSpPr>
            <a:cxnSpLocks/>
            <a:stCxn id="97" idx="1"/>
            <a:endCxn id="33" idx="7"/>
          </p:cNvCxnSpPr>
          <p:nvPr/>
        </p:nvCxnSpPr>
        <p:spPr>
          <a:xfrm flipV="1">
            <a:off x="6698914" y="3618411"/>
            <a:ext cx="219791" cy="8867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3039FC2-E346-FCE5-02F0-9A9D50290310}"/>
              </a:ext>
            </a:extLst>
          </p:cNvPr>
          <p:cNvCxnSpPr>
            <a:cxnSpLocks/>
            <a:stCxn id="37" idx="3"/>
            <a:endCxn id="14" idx="7"/>
          </p:cNvCxnSpPr>
          <p:nvPr/>
        </p:nvCxnSpPr>
        <p:spPr>
          <a:xfrm flipV="1">
            <a:off x="8023229" y="3833931"/>
            <a:ext cx="374587" cy="3864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D3FAF2B-7C2E-711F-7723-7637A745F454}"/>
              </a:ext>
            </a:extLst>
          </p:cNvPr>
          <p:cNvCxnSpPr>
            <a:cxnSpLocks/>
            <a:stCxn id="32" idx="3"/>
            <a:endCxn id="96" idx="7"/>
          </p:cNvCxnSpPr>
          <p:nvPr/>
        </p:nvCxnSpPr>
        <p:spPr>
          <a:xfrm flipV="1">
            <a:off x="8707393" y="1402368"/>
            <a:ext cx="1757934" cy="27105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F272E654-B604-4974-0D3B-648BA532E6CF}"/>
              </a:ext>
            </a:extLst>
          </p:cNvPr>
          <p:cNvSpPr/>
          <p:nvPr/>
        </p:nvSpPr>
        <p:spPr>
          <a:xfrm flipH="1" flipV="1">
            <a:off x="10454747" y="134589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4038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Instances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F0618E35-3E5A-747A-FDF1-AFDF24567BAE}"/>
              </a:ext>
            </a:extLst>
          </p:cNvPr>
          <p:cNvSpPr/>
          <p:nvPr/>
        </p:nvSpPr>
        <p:spPr>
          <a:xfrm flipH="1" flipV="1">
            <a:off x="8387236" y="377745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1471464"/>
            <a:ext cx="658197" cy="38749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5C89DB-D661-B692-352D-EDBD390DF038}"/>
              </a:ext>
            </a:extLst>
          </p:cNvPr>
          <p:cNvCxnSpPr>
            <a:cxnSpLocks/>
            <a:stCxn id="35" idx="5"/>
            <a:endCxn id="33" idx="1"/>
          </p:cNvCxnSpPr>
          <p:nvPr/>
        </p:nvCxnSpPr>
        <p:spPr>
          <a:xfrm flipH="1" flipV="1">
            <a:off x="6969787" y="3618411"/>
            <a:ext cx="287200" cy="7017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35" idx="3"/>
            <a:endCxn id="36" idx="7"/>
          </p:cNvCxnSpPr>
          <p:nvPr/>
        </p:nvCxnSpPr>
        <p:spPr>
          <a:xfrm flipV="1">
            <a:off x="7308069" y="3733813"/>
            <a:ext cx="205713" cy="5863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83AC3E-2FC6-AD29-A519-28FEF1A1ECA2}"/>
              </a:ext>
            </a:extLst>
          </p:cNvPr>
          <p:cNvCxnSpPr>
            <a:cxnSpLocks/>
            <a:stCxn id="37" idx="5"/>
            <a:endCxn id="36" idx="3"/>
          </p:cNvCxnSpPr>
          <p:nvPr/>
        </p:nvCxnSpPr>
        <p:spPr>
          <a:xfrm flipH="1" flipV="1">
            <a:off x="7564864" y="3687027"/>
            <a:ext cx="407283" cy="5333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AD7EE5-0931-ADBE-E0D5-5F59B321ADC6}"/>
              </a:ext>
            </a:extLst>
          </p:cNvPr>
          <p:cNvCxnSpPr>
            <a:cxnSpLocks/>
            <a:stCxn id="14" idx="1"/>
            <a:endCxn id="32" idx="5"/>
          </p:cNvCxnSpPr>
          <p:nvPr/>
        </p:nvCxnSpPr>
        <p:spPr>
          <a:xfrm>
            <a:off x="8448898" y="3833931"/>
            <a:ext cx="207413" cy="27897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5EEC50B-38EB-71DC-8CD3-91DBF58AF0C3}"/>
              </a:ext>
            </a:extLst>
          </p:cNvPr>
          <p:cNvSpPr/>
          <p:nvPr/>
        </p:nvSpPr>
        <p:spPr>
          <a:xfrm flipH="1" flipV="1">
            <a:off x="8645731" y="41032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384E4D-045F-7E9F-2EDC-E47799697EB7}"/>
              </a:ext>
            </a:extLst>
          </p:cNvPr>
          <p:cNvSpPr/>
          <p:nvPr/>
        </p:nvSpPr>
        <p:spPr>
          <a:xfrm flipH="1" flipV="1">
            <a:off x="6908125" y="356193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83C7D2-149D-B37D-AD7B-E96EBDF40A2D}"/>
              </a:ext>
            </a:extLst>
          </p:cNvPr>
          <p:cNvSpPr/>
          <p:nvPr/>
        </p:nvSpPr>
        <p:spPr>
          <a:xfrm flipH="1" flipV="1">
            <a:off x="7246407" y="431048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8BB42DB-B55E-8472-C05F-D9F480ADCD5D}"/>
              </a:ext>
            </a:extLst>
          </p:cNvPr>
          <p:cNvSpPr/>
          <p:nvPr/>
        </p:nvSpPr>
        <p:spPr>
          <a:xfrm flipH="1" flipV="1">
            <a:off x="7503202" y="367733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4EB6BD7-344F-298C-AA76-170F158B317B}"/>
              </a:ext>
            </a:extLst>
          </p:cNvPr>
          <p:cNvSpPr/>
          <p:nvPr/>
        </p:nvSpPr>
        <p:spPr>
          <a:xfrm flipH="1" flipV="1">
            <a:off x="7961567" y="421069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39061" y="141498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27C037-5915-32D3-FFA9-1AF7EF83C1DF}"/>
              </a:ext>
            </a:extLst>
          </p:cNvPr>
          <p:cNvCxnSpPr>
            <a:cxnSpLocks/>
            <a:stCxn id="42" idx="1"/>
            <a:endCxn id="48" idx="5"/>
          </p:cNvCxnSpPr>
          <p:nvPr/>
        </p:nvCxnSpPr>
        <p:spPr>
          <a:xfrm>
            <a:off x="2300723" y="1471464"/>
            <a:ext cx="172598" cy="37345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27F9FE5-F657-0100-7873-75E289328114}"/>
              </a:ext>
            </a:extLst>
          </p:cNvPr>
          <p:cNvSpPr/>
          <p:nvPr/>
        </p:nvSpPr>
        <p:spPr>
          <a:xfrm flipH="1" flipV="1">
            <a:off x="2462741" y="519629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17A774D-B214-DBA8-777E-B0F6282B99CD}"/>
              </a:ext>
            </a:extLst>
          </p:cNvPr>
          <p:cNvCxnSpPr>
            <a:cxnSpLocks/>
            <a:stCxn id="48" idx="1"/>
            <a:endCxn id="53" idx="7"/>
          </p:cNvCxnSpPr>
          <p:nvPr/>
        </p:nvCxnSpPr>
        <p:spPr>
          <a:xfrm flipV="1">
            <a:off x="2524403" y="1788821"/>
            <a:ext cx="416820" cy="3463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B06780B3-CD08-A6EF-0852-A2A42DBCCF43}"/>
              </a:ext>
            </a:extLst>
          </p:cNvPr>
          <p:cNvSpPr/>
          <p:nvPr/>
        </p:nvSpPr>
        <p:spPr>
          <a:xfrm flipH="1" flipV="1">
            <a:off x="2930643" y="173234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51F3AE-2223-9CA6-2FD5-FAAE9B81212F}"/>
              </a:ext>
            </a:extLst>
          </p:cNvPr>
          <p:cNvCxnSpPr>
            <a:cxnSpLocks/>
            <a:stCxn id="53" idx="1"/>
            <a:endCxn id="56" idx="5"/>
          </p:cNvCxnSpPr>
          <p:nvPr/>
        </p:nvCxnSpPr>
        <p:spPr>
          <a:xfrm>
            <a:off x="2992305" y="1788821"/>
            <a:ext cx="377394" cy="32667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35AD11-4168-E95A-C733-F5501C383DCE}"/>
              </a:ext>
            </a:extLst>
          </p:cNvPr>
          <p:cNvSpPr/>
          <p:nvPr/>
        </p:nvSpPr>
        <p:spPr>
          <a:xfrm flipH="1" flipV="1">
            <a:off x="3359119" y="504584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7FC52B-E423-F380-D340-2848619C78FF}"/>
              </a:ext>
            </a:extLst>
          </p:cNvPr>
          <p:cNvCxnSpPr>
            <a:cxnSpLocks/>
            <a:stCxn id="56" idx="4"/>
            <a:endCxn id="60" idx="7"/>
          </p:cNvCxnSpPr>
          <p:nvPr/>
        </p:nvCxnSpPr>
        <p:spPr>
          <a:xfrm flipV="1">
            <a:off x="3395240" y="2054469"/>
            <a:ext cx="327454" cy="29913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E50D4A0-6B96-387E-B460-9B18C6597D38}"/>
              </a:ext>
            </a:extLst>
          </p:cNvPr>
          <p:cNvSpPr/>
          <p:nvPr/>
        </p:nvSpPr>
        <p:spPr>
          <a:xfrm flipH="1" flipV="1">
            <a:off x="3712114" y="199799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F89CAA-B098-1FBB-9483-EF6D671A91E1}"/>
              </a:ext>
            </a:extLst>
          </p:cNvPr>
          <p:cNvCxnSpPr>
            <a:cxnSpLocks/>
            <a:stCxn id="60" idx="1"/>
            <a:endCxn id="64" idx="5"/>
          </p:cNvCxnSpPr>
          <p:nvPr/>
        </p:nvCxnSpPr>
        <p:spPr>
          <a:xfrm>
            <a:off x="3773776" y="2054469"/>
            <a:ext cx="443089" cy="28979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997AB32-A057-D063-85E4-5CCDE1CCCC3C}"/>
              </a:ext>
            </a:extLst>
          </p:cNvPr>
          <p:cNvSpPr/>
          <p:nvPr/>
        </p:nvSpPr>
        <p:spPr>
          <a:xfrm flipH="1" flipV="1">
            <a:off x="4206285" y="494276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36C7D89-E557-85C2-0508-2D4E82EC0411}"/>
              </a:ext>
            </a:extLst>
          </p:cNvPr>
          <p:cNvCxnSpPr>
            <a:cxnSpLocks/>
            <a:stCxn id="64" idx="3"/>
            <a:endCxn id="69" idx="0"/>
          </p:cNvCxnSpPr>
          <p:nvPr/>
        </p:nvCxnSpPr>
        <p:spPr>
          <a:xfrm flipV="1">
            <a:off x="4267947" y="2341285"/>
            <a:ext cx="239397" cy="26111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4F5333F3-C2FE-DD7B-F512-E94F2E54073F}"/>
              </a:ext>
            </a:extLst>
          </p:cNvPr>
          <p:cNvSpPr/>
          <p:nvPr/>
        </p:nvSpPr>
        <p:spPr>
          <a:xfrm flipH="1" flipV="1">
            <a:off x="4471223" y="227511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AA47133-09BB-9E5F-35DD-471DF27B9246}"/>
              </a:ext>
            </a:extLst>
          </p:cNvPr>
          <p:cNvCxnSpPr>
            <a:cxnSpLocks/>
            <a:stCxn id="69" idx="1"/>
            <a:endCxn id="74" idx="5"/>
          </p:cNvCxnSpPr>
          <p:nvPr/>
        </p:nvCxnSpPr>
        <p:spPr>
          <a:xfrm>
            <a:off x="4532885" y="2331595"/>
            <a:ext cx="262757" cy="2422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948B7062-B5DB-DBE9-9467-106536228C16}"/>
              </a:ext>
            </a:extLst>
          </p:cNvPr>
          <p:cNvSpPr/>
          <p:nvPr/>
        </p:nvSpPr>
        <p:spPr>
          <a:xfrm flipH="1" flipV="1">
            <a:off x="478506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2CC7A7-0C3E-0751-9664-2E95DD5AB252}"/>
              </a:ext>
            </a:extLst>
          </p:cNvPr>
          <p:cNvCxnSpPr>
            <a:cxnSpLocks/>
            <a:stCxn id="74" idx="1"/>
            <a:endCxn id="78" idx="7"/>
          </p:cNvCxnSpPr>
          <p:nvPr/>
        </p:nvCxnSpPr>
        <p:spPr>
          <a:xfrm flipV="1">
            <a:off x="4846724" y="2630796"/>
            <a:ext cx="158257" cy="21699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2945E0D-1B5D-F208-1E7D-7CAFABE50B94}"/>
              </a:ext>
            </a:extLst>
          </p:cNvPr>
          <p:cNvSpPr/>
          <p:nvPr/>
        </p:nvSpPr>
        <p:spPr>
          <a:xfrm flipH="1" flipV="1">
            <a:off x="4994401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78" idx="1"/>
            <a:endCxn id="82" idx="5"/>
          </p:cNvCxnSpPr>
          <p:nvPr/>
        </p:nvCxnSpPr>
        <p:spPr>
          <a:xfrm>
            <a:off x="5056063" y="2630796"/>
            <a:ext cx="270596" cy="20374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316079" y="465856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F200A55-D7B7-EB3F-ACCB-C1837464F81C}"/>
              </a:ext>
            </a:extLst>
          </p:cNvPr>
          <p:cNvCxnSpPr>
            <a:cxnSpLocks/>
            <a:stCxn id="82" idx="1"/>
            <a:endCxn id="88" idx="7"/>
          </p:cNvCxnSpPr>
          <p:nvPr/>
        </p:nvCxnSpPr>
        <p:spPr>
          <a:xfrm flipV="1">
            <a:off x="5377741" y="2906038"/>
            <a:ext cx="191557" cy="1809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589F71B-65C9-D824-3849-6E713577ADF3}"/>
              </a:ext>
            </a:extLst>
          </p:cNvPr>
          <p:cNvSpPr/>
          <p:nvPr/>
        </p:nvSpPr>
        <p:spPr>
          <a:xfrm flipH="1" flipV="1">
            <a:off x="6089010" y="451480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8F1436F-C5F4-3F36-2674-70F417E65564}"/>
              </a:ext>
            </a:extLst>
          </p:cNvPr>
          <p:cNvCxnSpPr>
            <a:cxnSpLocks/>
            <a:stCxn id="86" idx="1"/>
            <a:endCxn id="93" idx="7"/>
          </p:cNvCxnSpPr>
          <p:nvPr/>
        </p:nvCxnSpPr>
        <p:spPr>
          <a:xfrm flipV="1">
            <a:off x="6150672" y="3114636"/>
            <a:ext cx="277208" cy="14566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336330B2-F62F-FED5-AF37-3D6E326E76B0}"/>
              </a:ext>
            </a:extLst>
          </p:cNvPr>
          <p:cNvSpPr/>
          <p:nvPr/>
        </p:nvSpPr>
        <p:spPr>
          <a:xfrm flipH="1" flipV="1">
            <a:off x="5558718" y="284956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C5665E-9A11-5FEF-1239-3849B259EAD4}"/>
              </a:ext>
            </a:extLst>
          </p:cNvPr>
          <p:cNvCxnSpPr>
            <a:cxnSpLocks/>
            <a:stCxn id="88" idx="1"/>
            <a:endCxn id="86" idx="4"/>
          </p:cNvCxnSpPr>
          <p:nvPr/>
        </p:nvCxnSpPr>
        <p:spPr>
          <a:xfrm>
            <a:off x="5620380" y="2906038"/>
            <a:ext cx="504751" cy="16087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A9E48622-53D8-E1D0-FBC1-7CD28E24CC5E}"/>
              </a:ext>
            </a:extLst>
          </p:cNvPr>
          <p:cNvSpPr/>
          <p:nvPr/>
        </p:nvSpPr>
        <p:spPr>
          <a:xfrm flipH="1" flipV="1">
            <a:off x="6417300" y="305816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5878C3D-24E7-D0C2-E45A-502749E6C1B4}"/>
              </a:ext>
            </a:extLst>
          </p:cNvPr>
          <p:cNvCxnSpPr>
            <a:cxnSpLocks/>
            <a:stCxn id="93" idx="1"/>
            <a:endCxn id="97" idx="5"/>
          </p:cNvCxnSpPr>
          <p:nvPr/>
        </p:nvCxnSpPr>
        <p:spPr>
          <a:xfrm>
            <a:off x="6478962" y="3114636"/>
            <a:ext cx="168870" cy="13436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2EE40DB3-A9C2-3815-0FDA-41B4EDB39C6B}"/>
              </a:ext>
            </a:extLst>
          </p:cNvPr>
          <p:cNvSpPr/>
          <p:nvPr/>
        </p:nvSpPr>
        <p:spPr>
          <a:xfrm flipH="1" flipV="1">
            <a:off x="6637252" y="444863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7CDBDF-8628-CBA4-7A20-A959DA20BD83}"/>
              </a:ext>
            </a:extLst>
          </p:cNvPr>
          <p:cNvCxnSpPr>
            <a:cxnSpLocks/>
            <a:stCxn id="97" idx="1"/>
            <a:endCxn id="33" idx="7"/>
          </p:cNvCxnSpPr>
          <p:nvPr/>
        </p:nvCxnSpPr>
        <p:spPr>
          <a:xfrm flipV="1">
            <a:off x="6698914" y="3618411"/>
            <a:ext cx="219791" cy="8867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3039FC2-E346-FCE5-02F0-9A9D50290310}"/>
              </a:ext>
            </a:extLst>
          </p:cNvPr>
          <p:cNvCxnSpPr>
            <a:cxnSpLocks/>
            <a:stCxn id="37" idx="3"/>
            <a:endCxn id="14" idx="7"/>
          </p:cNvCxnSpPr>
          <p:nvPr/>
        </p:nvCxnSpPr>
        <p:spPr>
          <a:xfrm flipV="1">
            <a:off x="8023229" y="3833931"/>
            <a:ext cx="374587" cy="38645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D3FAF2B-7C2E-711F-7723-7637A745F454}"/>
              </a:ext>
            </a:extLst>
          </p:cNvPr>
          <p:cNvCxnSpPr>
            <a:cxnSpLocks/>
            <a:stCxn id="32" idx="3"/>
            <a:endCxn id="96" idx="7"/>
          </p:cNvCxnSpPr>
          <p:nvPr/>
        </p:nvCxnSpPr>
        <p:spPr>
          <a:xfrm flipV="1">
            <a:off x="8707393" y="1402368"/>
            <a:ext cx="1757934" cy="271054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F272E654-B604-4974-0D3B-648BA532E6CF}"/>
              </a:ext>
            </a:extLst>
          </p:cNvPr>
          <p:cNvSpPr/>
          <p:nvPr/>
        </p:nvSpPr>
        <p:spPr>
          <a:xfrm flipH="1" flipV="1">
            <a:off x="10454747" y="134589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8628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Instances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D760-B360-4A4C-D05B-A165BAA95C5C}"/>
              </a:ext>
            </a:extLst>
          </p:cNvPr>
          <p:cNvCxnSpPr>
            <a:cxnSpLocks/>
            <a:stCxn id="38" idx="3"/>
            <a:endCxn id="42" idx="7"/>
          </p:cNvCxnSpPr>
          <p:nvPr/>
        </p:nvCxnSpPr>
        <p:spPr>
          <a:xfrm flipV="1">
            <a:off x="1591444" y="1471464"/>
            <a:ext cx="658197" cy="38749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5C89DB-D661-B692-352D-EDBD390DF038}"/>
              </a:ext>
            </a:extLst>
          </p:cNvPr>
          <p:cNvCxnSpPr>
            <a:cxnSpLocks/>
            <a:stCxn id="35" idx="5"/>
            <a:endCxn id="33" idx="1"/>
          </p:cNvCxnSpPr>
          <p:nvPr/>
        </p:nvCxnSpPr>
        <p:spPr>
          <a:xfrm flipH="1" flipV="1">
            <a:off x="6969787" y="3618411"/>
            <a:ext cx="287200" cy="7017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9D7DF3-DD8F-2F4F-F221-2C94435DD4FF}"/>
              </a:ext>
            </a:extLst>
          </p:cNvPr>
          <p:cNvCxnSpPr>
            <a:cxnSpLocks/>
            <a:stCxn id="35" idx="3"/>
            <a:endCxn id="36" idx="7"/>
          </p:cNvCxnSpPr>
          <p:nvPr/>
        </p:nvCxnSpPr>
        <p:spPr>
          <a:xfrm flipV="1">
            <a:off x="7308069" y="3733813"/>
            <a:ext cx="205713" cy="5863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83AC3E-2FC6-AD29-A519-28FEF1A1ECA2}"/>
              </a:ext>
            </a:extLst>
          </p:cNvPr>
          <p:cNvCxnSpPr>
            <a:cxnSpLocks/>
            <a:stCxn id="37" idx="5"/>
            <a:endCxn id="36" idx="3"/>
          </p:cNvCxnSpPr>
          <p:nvPr/>
        </p:nvCxnSpPr>
        <p:spPr>
          <a:xfrm flipH="1" flipV="1">
            <a:off x="7564864" y="3687027"/>
            <a:ext cx="407283" cy="5333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2C384E4D-045F-7E9F-2EDC-E47799697EB7}"/>
              </a:ext>
            </a:extLst>
          </p:cNvPr>
          <p:cNvSpPr/>
          <p:nvPr/>
        </p:nvSpPr>
        <p:spPr>
          <a:xfrm flipH="1" flipV="1">
            <a:off x="6908125" y="356193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83C7D2-149D-B37D-AD7B-E96EBDF40A2D}"/>
              </a:ext>
            </a:extLst>
          </p:cNvPr>
          <p:cNvSpPr/>
          <p:nvPr/>
        </p:nvSpPr>
        <p:spPr>
          <a:xfrm flipH="1" flipV="1">
            <a:off x="7246407" y="431048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8BB42DB-B55E-8472-C05F-D9F480ADCD5D}"/>
              </a:ext>
            </a:extLst>
          </p:cNvPr>
          <p:cNvSpPr/>
          <p:nvPr/>
        </p:nvSpPr>
        <p:spPr>
          <a:xfrm flipH="1" flipV="1">
            <a:off x="7503202" y="367733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4EB6BD7-344F-298C-AA76-170F158B317B}"/>
              </a:ext>
            </a:extLst>
          </p:cNvPr>
          <p:cNvSpPr/>
          <p:nvPr/>
        </p:nvSpPr>
        <p:spPr>
          <a:xfrm flipH="1" flipV="1">
            <a:off x="7961567" y="4210694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9D7ED-F275-75E8-EFAF-A6CB7B359B33}"/>
              </a:ext>
            </a:extLst>
          </p:cNvPr>
          <p:cNvSpPr/>
          <p:nvPr/>
        </p:nvSpPr>
        <p:spPr>
          <a:xfrm flipH="1" flipV="1">
            <a:off x="1529782" y="533673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FE6D-AA44-9434-DBD0-86CF0A1850AC}"/>
              </a:ext>
            </a:extLst>
          </p:cNvPr>
          <p:cNvSpPr/>
          <p:nvPr/>
        </p:nvSpPr>
        <p:spPr>
          <a:xfrm flipH="1" flipV="1">
            <a:off x="2239061" y="1414988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27C037-5915-32D3-FFA9-1AF7EF83C1DF}"/>
              </a:ext>
            </a:extLst>
          </p:cNvPr>
          <p:cNvCxnSpPr>
            <a:cxnSpLocks/>
            <a:stCxn id="42" idx="1"/>
            <a:endCxn id="48" idx="5"/>
          </p:cNvCxnSpPr>
          <p:nvPr/>
        </p:nvCxnSpPr>
        <p:spPr>
          <a:xfrm>
            <a:off x="2300723" y="1471464"/>
            <a:ext cx="172598" cy="37345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27F9FE5-F657-0100-7873-75E289328114}"/>
              </a:ext>
            </a:extLst>
          </p:cNvPr>
          <p:cNvSpPr/>
          <p:nvPr/>
        </p:nvSpPr>
        <p:spPr>
          <a:xfrm flipH="1" flipV="1">
            <a:off x="2462741" y="519629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17A774D-B214-DBA8-777E-B0F6282B99CD}"/>
              </a:ext>
            </a:extLst>
          </p:cNvPr>
          <p:cNvCxnSpPr>
            <a:cxnSpLocks/>
            <a:stCxn id="48" idx="1"/>
            <a:endCxn id="53" idx="7"/>
          </p:cNvCxnSpPr>
          <p:nvPr/>
        </p:nvCxnSpPr>
        <p:spPr>
          <a:xfrm flipV="1">
            <a:off x="2524403" y="1788821"/>
            <a:ext cx="416820" cy="3463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B06780B3-CD08-A6EF-0852-A2A42DBCCF43}"/>
              </a:ext>
            </a:extLst>
          </p:cNvPr>
          <p:cNvSpPr/>
          <p:nvPr/>
        </p:nvSpPr>
        <p:spPr>
          <a:xfrm flipH="1" flipV="1">
            <a:off x="2930643" y="173234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51F3AE-2223-9CA6-2FD5-FAAE9B81212F}"/>
              </a:ext>
            </a:extLst>
          </p:cNvPr>
          <p:cNvCxnSpPr>
            <a:cxnSpLocks/>
            <a:stCxn id="53" idx="1"/>
            <a:endCxn id="56" idx="5"/>
          </p:cNvCxnSpPr>
          <p:nvPr/>
        </p:nvCxnSpPr>
        <p:spPr>
          <a:xfrm>
            <a:off x="2992305" y="1788821"/>
            <a:ext cx="377394" cy="32667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B235AD11-4168-E95A-C733-F5501C383DCE}"/>
              </a:ext>
            </a:extLst>
          </p:cNvPr>
          <p:cNvSpPr/>
          <p:nvPr/>
        </p:nvSpPr>
        <p:spPr>
          <a:xfrm flipH="1" flipV="1">
            <a:off x="3359119" y="504584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7FC52B-E423-F380-D340-2848619C78FF}"/>
              </a:ext>
            </a:extLst>
          </p:cNvPr>
          <p:cNvCxnSpPr>
            <a:cxnSpLocks/>
            <a:stCxn id="56" idx="4"/>
            <a:endCxn id="60" idx="7"/>
          </p:cNvCxnSpPr>
          <p:nvPr/>
        </p:nvCxnSpPr>
        <p:spPr>
          <a:xfrm flipV="1">
            <a:off x="3395240" y="2054469"/>
            <a:ext cx="327454" cy="29913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E50D4A0-6B96-387E-B460-9B18C6597D38}"/>
              </a:ext>
            </a:extLst>
          </p:cNvPr>
          <p:cNvSpPr/>
          <p:nvPr/>
        </p:nvSpPr>
        <p:spPr>
          <a:xfrm flipH="1" flipV="1">
            <a:off x="3712114" y="199799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F89CAA-B098-1FBB-9483-EF6D671A91E1}"/>
              </a:ext>
            </a:extLst>
          </p:cNvPr>
          <p:cNvCxnSpPr>
            <a:cxnSpLocks/>
            <a:stCxn id="60" idx="1"/>
            <a:endCxn id="64" idx="5"/>
          </p:cNvCxnSpPr>
          <p:nvPr/>
        </p:nvCxnSpPr>
        <p:spPr>
          <a:xfrm>
            <a:off x="3773776" y="2054469"/>
            <a:ext cx="443089" cy="28979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997AB32-A057-D063-85E4-5CCDE1CCCC3C}"/>
              </a:ext>
            </a:extLst>
          </p:cNvPr>
          <p:cNvSpPr/>
          <p:nvPr/>
        </p:nvSpPr>
        <p:spPr>
          <a:xfrm flipH="1" flipV="1">
            <a:off x="4206285" y="4942765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36C7D89-E557-85C2-0508-2D4E82EC0411}"/>
              </a:ext>
            </a:extLst>
          </p:cNvPr>
          <p:cNvCxnSpPr>
            <a:cxnSpLocks/>
            <a:stCxn id="64" idx="3"/>
            <a:endCxn id="69" idx="0"/>
          </p:cNvCxnSpPr>
          <p:nvPr/>
        </p:nvCxnSpPr>
        <p:spPr>
          <a:xfrm flipV="1">
            <a:off x="4267947" y="2341285"/>
            <a:ext cx="239397" cy="26111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4F5333F3-C2FE-DD7B-F512-E94F2E54073F}"/>
              </a:ext>
            </a:extLst>
          </p:cNvPr>
          <p:cNvSpPr/>
          <p:nvPr/>
        </p:nvSpPr>
        <p:spPr>
          <a:xfrm flipH="1" flipV="1">
            <a:off x="4471223" y="2275119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AA47133-09BB-9E5F-35DD-471DF27B9246}"/>
              </a:ext>
            </a:extLst>
          </p:cNvPr>
          <p:cNvCxnSpPr>
            <a:cxnSpLocks/>
            <a:stCxn id="69" idx="1"/>
            <a:endCxn id="74" idx="5"/>
          </p:cNvCxnSpPr>
          <p:nvPr/>
        </p:nvCxnSpPr>
        <p:spPr>
          <a:xfrm>
            <a:off x="4532885" y="2331595"/>
            <a:ext cx="262757" cy="2422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948B7062-B5DB-DBE9-9467-106536228C16}"/>
              </a:ext>
            </a:extLst>
          </p:cNvPr>
          <p:cNvSpPr/>
          <p:nvPr/>
        </p:nvSpPr>
        <p:spPr>
          <a:xfrm flipH="1" flipV="1">
            <a:off x="4785062" y="474427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2CC7A7-0C3E-0751-9664-2E95DD5AB252}"/>
              </a:ext>
            </a:extLst>
          </p:cNvPr>
          <p:cNvCxnSpPr>
            <a:cxnSpLocks/>
            <a:stCxn id="74" idx="1"/>
            <a:endCxn id="78" idx="7"/>
          </p:cNvCxnSpPr>
          <p:nvPr/>
        </p:nvCxnSpPr>
        <p:spPr>
          <a:xfrm flipV="1">
            <a:off x="4846724" y="2630796"/>
            <a:ext cx="158257" cy="21699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32945E0D-1B5D-F208-1E7D-7CAFABE50B94}"/>
              </a:ext>
            </a:extLst>
          </p:cNvPr>
          <p:cNvSpPr/>
          <p:nvPr/>
        </p:nvSpPr>
        <p:spPr>
          <a:xfrm flipH="1" flipV="1">
            <a:off x="4994401" y="257432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5BD4289-9E4D-1F72-96A9-561CB864E166}"/>
              </a:ext>
            </a:extLst>
          </p:cNvPr>
          <p:cNvCxnSpPr>
            <a:cxnSpLocks/>
            <a:stCxn id="78" idx="1"/>
            <a:endCxn id="82" idx="5"/>
          </p:cNvCxnSpPr>
          <p:nvPr/>
        </p:nvCxnSpPr>
        <p:spPr>
          <a:xfrm>
            <a:off x="5056063" y="2630796"/>
            <a:ext cx="270596" cy="20374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DAD0D97-F41D-1AE7-C71F-FDDFAE12AB8B}"/>
              </a:ext>
            </a:extLst>
          </p:cNvPr>
          <p:cNvSpPr/>
          <p:nvPr/>
        </p:nvSpPr>
        <p:spPr>
          <a:xfrm flipH="1" flipV="1">
            <a:off x="5316079" y="465856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F200A55-D7B7-EB3F-ACCB-C1837464F81C}"/>
              </a:ext>
            </a:extLst>
          </p:cNvPr>
          <p:cNvCxnSpPr>
            <a:cxnSpLocks/>
            <a:stCxn id="82" idx="1"/>
            <a:endCxn id="88" idx="7"/>
          </p:cNvCxnSpPr>
          <p:nvPr/>
        </p:nvCxnSpPr>
        <p:spPr>
          <a:xfrm flipV="1">
            <a:off x="5377741" y="2906038"/>
            <a:ext cx="191557" cy="1809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589F71B-65C9-D824-3849-6E713577ADF3}"/>
              </a:ext>
            </a:extLst>
          </p:cNvPr>
          <p:cNvSpPr/>
          <p:nvPr/>
        </p:nvSpPr>
        <p:spPr>
          <a:xfrm flipH="1" flipV="1">
            <a:off x="6089010" y="4514803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8F1436F-C5F4-3F36-2674-70F417E65564}"/>
              </a:ext>
            </a:extLst>
          </p:cNvPr>
          <p:cNvCxnSpPr>
            <a:cxnSpLocks/>
            <a:stCxn id="86" idx="1"/>
            <a:endCxn id="93" idx="7"/>
          </p:cNvCxnSpPr>
          <p:nvPr/>
        </p:nvCxnSpPr>
        <p:spPr>
          <a:xfrm flipV="1">
            <a:off x="6150672" y="3114636"/>
            <a:ext cx="277208" cy="14566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336330B2-F62F-FED5-AF37-3D6E326E76B0}"/>
              </a:ext>
            </a:extLst>
          </p:cNvPr>
          <p:cNvSpPr/>
          <p:nvPr/>
        </p:nvSpPr>
        <p:spPr>
          <a:xfrm flipH="1" flipV="1">
            <a:off x="5558718" y="284956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C5665E-9A11-5FEF-1239-3849B259EAD4}"/>
              </a:ext>
            </a:extLst>
          </p:cNvPr>
          <p:cNvCxnSpPr>
            <a:cxnSpLocks/>
            <a:stCxn id="88" idx="1"/>
            <a:endCxn id="86" idx="4"/>
          </p:cNvCxnSpPr>
          <p:nvPr/>
        </p:nvCxnSpPr>
        <p:spPr>
          <a:xfrm>
            <a:off x="5620380" y="2906038"/>
            <a:ext cx="504751" cy="16087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A9E48622-53D8-E1D0-FBC1-7CD28E24CC5E}"/>
              </a:ext>
            </a:extLst>
          </p:cNvPr>
          <p:cNvSpPr/>
          <p:nvPr/>
        </p:nvSpPr>
        <p:spPr>
          <a:xfrm flipH="1" flipV="1">
            <a:off x="6417300" y="3058160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5878C3D-24E7-D0C2-E45A-502749E6C1B4}"/>
              </a:ext>
            </a:extLst>
          </p:cNvPr>
          <p:cNvCxnSpPr>
            <a:cxnSpLocks/>
            <a:stCxn id="93" idx="1"/>
            <a:endCxn id="97" idx="5"/>
          </p:cNvCxnSpPr>
          <p:nvPr/>
        </p:nvCxnSpPr>
        <p:spPr>
          <a:xfrm>
            <a:off x="6478962" y="3114636"/>
            <a:ext cx="168870" cy="13436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2EE40DB3-A9C2-3815-0FDA-41B4EDB39C6B}"/>
              </a:ext>
            </a:extLst>
          </p:cNvPr>
          <p:cNvSpPr/>
          <p:nvPr/>
        </p:nvSpPr>
        <p:spPr>
          <a:xfrm flipH="1" flipV="1">
            <a:off x="6637252" y="4448637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D7CDBDF-8628-CBA4-7A20-A959DA20BD83}"/>
              </a:ext>
            </a:extLst>
          </p:cNvPr>
          <p:cNvCxnSpPr>
            <a:cxnSpLocks/>
            <a:stCxn id="97" idx="1"/>
            <a:endCxn id="33" idx="7"/>
          </p:cNvCxnSpPr>
          <p:nvPr/>
        </p:nvCxnSpPr>
        <p:spPr>
          <a:xfrm flipV="1">
            <a:off x="6698914" y="3618411"/>
            <a:ext cx="219791" cy="8867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D3FAF2B-7C2E-711F-7723-7637A745F454}"/>
              </a:ext>
            </a:extLst>
          </p:cNvPr>
          <p:cNvCxnSpPr>
            <a:cxnSpLocks/>
            <a:stCxn id="37" idx="3"/>
            <a:endCxn id="96" idx="7"/>
          </p:cNvCxnSpPr>
          <p:nvPr/>
        </p:nvCxnSpPr>
        <p:spPr>
          <a:xfrm flipV="1">
            <a:off x="8023229" y="1402368"/>
            <a:ext cx="2442098" cy="281801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F272E654-B604-4974-0D3B-648BA532E6CF}"/>
              </a:ext>
            </a:extLst>
          </p:cNvPr>
          <p:cNvSpPr/>
          <p:nvPr/>
        </p:nvSpPr>
        <p:spPr>
          <a:xfrm flipH="1" flipV="1">
            <a:off x="10454747" y="1345892"/>
            <a:ext cx="72242" cy="66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39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 an electric car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CE8991-66D8-4701-8015-F6011B9B3811}"/>
              </a:ext>
            </a:extLst>
          </p:cNvPr>
          <p:cNvSpPr/>
          <p:nvPr/>
        </p:nvSpPr>
        <p:spPr>
          <a:xfrm>
            <a:off x="4792763" y="5437449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773D775-1DC9-4136-9CA8-433B9EABAAF0}"/>
              </a:ext>
            </a:extLst>
          </p:cNvPr>
          <p:cNvSpPr/>
          <p:nvPr/>
        </p:nvSpPr>
        <p:spPr>
          <a:xfrm>
            <a:off x="7713760" y="549888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18D150E-B459-4DC4-BF93-D83BE5F9BAD1}"/>
              </a:ext>
            </a:extLst>
          </p:cNvPr>
          <p:cNvCxnSpPr>
            <a:cxnSpLocks/>
            <a:stCxn id="69" idx="0"/>
            <a:endCxn id="34" idx="3"/>
          </p:cNvCxnSpPr>
          <p:nvPr/>
        </p:nvCxnSpPr>
        <p:spPr>
          <a:xfrm flipV="1">
            <a:off x="4975643" y="4716943"/>
            <a:ext cx="850736" cy="7205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021E42B-A870-4C28-A8A1-57EB3A32A8A2}"/>
              </a:ext>
            </a:extLst>
          </p:cNvPr>
          <p:cNvCxnSpPr>
            <a:cxnSpLocks/>
            <a:stCxn id="36" idx="3"/>
            <a:endCxn id="70" idx="7"/>
          </p:cNvCxnSpPr>
          <p:nvPr/>
        </p:nvCxnSpPr>
        <p:spPr>
          <a:xfrm flipH="1">
            <a:off x="8025956" y="5073043"/>
            <a:ext cx="645147" cy="4794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316F943-D39A-42EE-A757-01E07E0930A7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 flipV="1">
            <a:off x="5158523" y="5620329"/>
            <a:ext cx="2555237" cy="6143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8F3AE20-F710-47E5-842A-3829823936A7}"/>
              </a:ext>
            </a:extLst>
          </p:cNvPr>
          <p:cNvSpPr/>
          <p:nvPr/>
        </p:nvSpPr>
        <p:spPr>
          <a:xfrm>
            <a:off x="5772815" y="44047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002B66-394F-4933-8E2C-3AB932475C76}"/>
              </a:ext>
            </a:extLst>
          </p:cNvPr>
          <p:cNvSpPr/>
          <p:nvPr/>
        </p:nvSpPr>
        <p:spPr>
          <a:xfrm>
            <a:off x="8617539" y="47608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978132-DB9F-492C-8452-D790B14F9C42}"/>
              </a:ext>
            </a:extLst>
          </p:cNvPr>
          <p:cNvCxnSpPr>
            <a:cxnSpLocks/>
            <a:stCxn id="70" idx="2"/>
            <a:endCxn id="34" idx="5"/>
          </p:cNvCxnSpPr>
          <p:nvPr/>
        </p:nvCxnSpPr>
        <p:spPr>
          <a:xfrm flipH="1" flipV="1">
            <a:off x="6085011" y="4716943"/>
            <a:ext cx="1628749" cy="9648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3DBDA0-180E-4202-B1DA-B396024D6973}"/>
              </a:ext>
            </a:extLst>
          </p:cNvPr>
          <p:cNvCxnSpPr>
            <a:cxnSpLocks/>
            <a:stCxn id="34" idx="7"/>
            <a:endCxn id="36" idx="2"/>
          </p:cNvCxnSpPr>
          <p:nvPr/>
        </p:nvCxnSpPr>
        <p:spPr>
          <a:xfrm>
            <a:off x="6085011" y="4458311"/>
            <a:ext cx="2532528" cy="48541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E36A97-4188-46AE-9038-6A8C8B8E9175}"/>
              </a:ext>
            </a:extLst>
          </p:cNvPr>
          <p:cNvCxnSpPr>
            <a:cxnSpLocks/>
            <a:stCxn id="52" idx="7"/>
            <a:endCxn id="34" idx="2"/>
          </p:cNvCxnSpPr>
          <p:nvPr/>
        </p:nvCxnSpPr>
        <p:spPr>
          <a:xfrm flipV="1">
            <a:off x="3618260" y="4587627"/>
            <a:ext cx="2154555" cy="6446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FDDC4AB-C456-4B51-AFD0-DDD85BE1F335}"/>
              </a:ext>
            </a:extLst>
          </p:cNvPr>
          <p:cNvSpPr/>
          <p:nvPr/>
        </p:nvSpPr>
        <p:spPr>
          <a:xfrm>
            <a:off x="3306064" y="517870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DA25B838-A547-47BC-BBAD-D91F7DF98CD3}"/>
              </a:ext>
            </a:extLst>
          </p:cNvPr>
          <p:cNvCxnSpPr>
            <a:cxnSpLocks/>
            <a:stCxn id="70" idx="3"/>
            <a:endCxn id="52" idx="4"/>
          </p:cNvCxnSpPr>
          <p:nvPr/>
        </p:nvCxnSpPr>
        <p:spPr>
          <a:xfrm rot="5400000" flipH="1">
            <a:off x="5494826" y="3538578"/>
            <a:ext cx="266616" cy="4278380"/>
          </a:xfrm>
          <a:prstGeom prst="curvedConnector3">
            <a:avLst>
              <a:gd name="adj1" fmla="val -21375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9EF1E0FC-E290-4F46-BD3A-D0310572994C}"/>
              </a:ext>
            </a:extLst>
          </p:cNvPr>
          <p:cNvCxnSpPr>
            <a:cxnSpLocks/>
            <a:stCxn id="34" idx="6"/>
            <a:endCxn id="70" idx="1"/>
          </p:cNvCxnSpPr>
          <p:nvPr/>
        </p:nvCxnSpPr>
        <p:spPr>
          <a:xfrm>
            <a:off x="6138575" y="4587627"/>
            <a:ext cx="1628749" cy="964817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703775"/>
                  </p:ext>
                </p:extLst>
              </p:nvPr>
            </p:nvGraphicFramePr>
            <p:xfrm rot="20764193">
              <a:off x="5497044" y="3656087"/>
              <a:ext cx="770842" cy="719951"/>
            </p:xfrm>
            <a:graphic>
              <a:graphicData uri="http://schemas.microsoft.com/office/drawing/2017/model3d">
                <am3d:model3d r:embed="rId3">
                  <am3d:spPr>
                    <a:xfrm rot="20764193">
                      <a:off x="0" y="0"/>
                      <a:ext cx="770842" cy="719951"/>
                    </a:xfrm>
                    <a:prstGeom prst="rect">
                      <a:avLst/>
                    </a:prstGeom>
                  </am3d:spPr>
                  <am3d:camera>
                    <am3d:pos x="0" y="0" z="593994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396763" d="1000000"/>
                    <am3d:preTrans dx="0" dy="-2795067" dz="1179721"/>
                    <am3d:scale>
                      <am3d:sx n="1000000" d="1000000"/>
                      <am3d:sy n="1000000" d="1000000"/>
                      <am3d:sz n="1000000" d="1000000"/>
                    </am3d:scale>
                    <am3d:rot ax="2843518" ay="2916112" az="235193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823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64193">
                <a:off x="5497044" y="3656087"/>
                <a:ext cx="770842" cy="719951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1A2266-CC1B-4B89-9F41-3FC08F924437}"/>
              </a:ext>
            </a:extLst>
          </p:cNvPr>
          <p:cNvGrpSpPr/>
          <p:nvPr/>
        </p:nvGrpSpPr>
        <p:grpSpPr>
          <a:xfrm>
            <a:off x="781645" y="2451258"/>
            <a:ext cx="655321" cy="4051142"/>
            <a:chOff x="781645" y="2578258"/>
            <a:chExt cx="655321" cy="4051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C26C66-C8A2-4980-98EB-E0DBD8DC5123}"/>
                </a:ext>
              </a:extLst>
            </p:cNvPr>
            <p:cNvSpPr/>
            <p:nvPr/>
          </p:nvSpPr>
          <p:spPr>
            <a:xfrm>
              <a:off x="784654" y="6320481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DBCFCE-D0AB-4382-8790-22BF473B33BE}"/>
                </a:ext>
              </a:extLst>
            </p:cNvPr>
            <p:cNvSpPr/>
            <p:nvPr/>
          </p:nvSpPr>
          <p:spPr>
            <a:xfrm>
              <a:off x="784654" y="6011562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A9BA48-6E44-4928-BE13-C4A962EC05C2}"/>
                </a:ext>
              </a:extLst>
            </p:cNvPr>
            <p:cNvSpPr/>
            <p:nvPr/>
          </p:nvSpPr>
          <p:spPr>
            <a:xfrm>
              <a:off x="783651" y="5702643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C7748BD-D8AC-4C13-8DD3-1F6CA7B621DC}"/>
                </a:ext>
              </a:extLst>
            </p:cNvPr>
            <p:cNvSpPr/>
            <p:nvPr/>
          </p:nvSpPr>
          <p:spPr>
            <a:xfrm>
              <a:off x="783651" y="5393724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AE8E32-7A18-4FFF-BCEB-5DF867B4F093}"/>
                </a:ext>
              </a:extLst>
            </p:cNvPr>
            <p:cNvSpPr/>
            <p:nvPr/>
          </p:nvSpPr>
          <p:spPr>
            <a:xfrm>
              <a:off x="783651" y="5070727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16600C-A74D-4F8F-BEE8-23E8BE0D399E}"/>
                </a:ext>
              </a:extLst>
            </p:cNvPr>
            <p:cNvSpPr/>
            <p:nvPr/>
          </p:nvSpPr>
          <p:spPr>
            <a:xfrm>
              <a:off x="783651" y="4761808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E79CBD-9B0C-464A-9DBC-EF1C52220BC1}"/>
                </a:ext>
              </a:extLst>
            </p:cNvPr>
            <p:cNvSpPr/>
            <p:nvPr/>
          </p:nvSpPr>
          <p:spPr>
            <a:xfrm>
              <a:off x="782648" y="4452889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94C4B3-CD7D-4E5D-B289-85EDF6C294CB}"/>
                </a:ext>
              </a:extLst>
            </p:cNvPr>
            <p:cNvSpPr/>
            <p:nvPr/>
          </p:nvSpPr>
          <p:spPr>
            <a:xfrm>
              <a:off x="782648" y="4143970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DF6334-DEC7-4B03-9CF7-67875FCF1E81}"/>
                </a:ext>
              </a:extLst>
            </p:cNvPr>
            <p:cNvSpPr/>
            <p:nvPr/>
          </p:nvSpPr>
          <p:spPr>
            <a:xfrm>
              <a:off x="782648" y="3828012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79E282-401F-41DC-A257-3F35C4B5F005}"/>
                </a:ext>
              </a:extLst>
            </p:cNvPr>
            <p:cNvSpPr/>
            <p:nvPr/>
          </p:nvSpPr>
          <p:spPr>
            <a:xfrm>
              <a:off x="782648" y="3505015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20CED6-1751-4D05-8C74-A2D0AFFF3B96}"/>
                </a:ext>
              </a:extLst>
            </p:cNvPr>
            <p:cNvSpPr/>
            <p:nvPr/>
          </p:nvSpPr>
          <p:spPr>
            <a:xfrm>
              <a:off x="782648" y="3196096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556240-7E68-4860-92D1-741A6392B086}"/>
                </a:ext>
              </a:extLst>
            </p:cNvPr>
            <p:cNvSpPr/>
            <p:nvPr/>
          </p:nvSpPr>
          <p:spPr>
            <a:xfrm>
              <a:off x="781645" y="2887177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CA21994-7177-498B-A4E6-319E9BC81EB0}"/>
                </a:ext>
              </a:extLst>
            </p:cNvPr>
            <p:cNvSpPr/>
            <p:nvPr/>
          </p:nvSpPr>
          <p:spPr>
            <a:xfrm>
              <a:off x="781645" y="2578258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30A7946C-B272-4B23-944C-4945AAA0E0D0}"/>
              </a:ext>
            </a:extLst>
          </p:cNvPr>
          <p:cNvSpPr/>
          <p:nvPr/>
        </p:nvSpPr>
        <p:spPr>
          <a:xfrm>
            <a:off x="327308" y="2432852"/>
            <a:ext cx="341713" cy="4069548"/>
          </a:xfrm>
          <a:prstGeom prst="leftBrace">
            <a:avLst>
              <a:gd name="adj1" fmla="val 8333"/>
              <a:gd name="adj2" fmla="val 4964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83C673-BA04-FECF-8DDB-F881A6C8BDAD}"/>
                  </a:ext>
                </a:extLst>
              </p:cNvPr>
              <p:cNvSpPr txBox="1"/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800" dirty="0">
                  <a:solidFill>
                    <a:srgbClr val="9C674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83C673-BA04-FECF-8DDB-F881A6C8B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2E96D4-984A-66E9-87B1-8F64BEE25580}"/>
                  </a:ext>
                </a:extLst>
              </p:cNvPr>
              <p:cNvSpPr txBox="1"/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2E96D4-984A-66E9-87B1-8F64BEE25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blipFill>
                <a:blip r:embed="rId15"/>
                <a:stretch>
                  <a:fillRect l="-6557" r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C56A99-9A31-06FA-FB47-41BC7D256A95}"/>
                  </a:ext>
                </a:extLst>
              </p:cNvPr>
              <p:cNvSpPr txBox="1"/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C56A99-9A31-06FA-FB47-41BC7D256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blipFill>
                <a:blip r:embed="rId17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5FB6FA-F04D-688C-1C45-7FF021EB8C43}"/>
                  </a:ext>
                </a:extLst>
              </p:cNvPr>
              <p:cNvSpPr txBox="1"/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5FB6FA-F04D-688C-1C45-7FF021EB8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blipFill>
                <a:blip r:embed="rId18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34715C-B8B8-CF97-2BF4-12331EE596BC}"/>
                  </a:ext>
                </a:extLst>
              </p:cNvPr>
              <p:cNvSpPr txBox="1"/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34715C-B8B8-CF97-2BF4-12331EE59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239262-0B10-FEAB-1EA7-6ECB3BDB2915}"/>
                  </a:ext>
                </a:extLst>
              </p:cNvPr>
              <p:cNvSpPr txBox="1"/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239262-0B10-FEAB-1EA7-6ECB3BDB2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blipFill>
                <a:blip r:embed="rId19"/>
                <a:stretch>
                  <a:fillRect l="-6452" r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32E9EE-7E5A-2EF0-C823-978DAE53F378}"/>
                  </a:ext>
                </a:extLst>
              </p:cNvPr>
              <p:cNvSpPr txBox="1"/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32E9EE-7E5A-2EF0-C823-978DAE53F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9B1FAE-AEA2-44BB-2FB1-2D07E1642744}"/>
                  </a:ext>
                </a:extLst>
              </p:cNvPr>
              <p:cNvSpPr txBox="1"/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9B1FAE-AEA2-44BB-2FB1-2D07E1642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blipFill>
                <a:blip r:embed="rId20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EE85822-2E78-1C84-3E62-33A76EC45C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EE85822-2E78-1C84-3E62-33A76EC45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  <a:blipFill>
                <a:blip r:embed="rId2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4BEB2CA-8A43-7760-1195-41F81A390C28}"/>
              </a:ext>
            </a:extLst>
          </p:cNvPr>
          <p:cNvSpPr txBox="1"/>
          <p:nvPr/>
        </p:nvSpPr>
        <p:spPr>
          <a:xfrm>
            <a:off x="1406769" y="2754217"/>
            <a:ext cx="994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Edge </a:t>
            </a:r>
            <a:r>
              <a:rPr lang="en-US" sz="2800" dirty="0">
                <a:solidFill>
                  <a:srgbClr val="CC0099"/>
                </a:solidFill>
              </a:rPr>
              <a:t>gains</a:t>
            </a:r>
            <a:r>
              <a:rPr lang="en-US" sz="2800" dirty="0"/>
              <a:t> represent </a:t>
            </a:r>
            <a:r>
              <a:rPr lang="en-US" sz="2800" dirty="0">
                <a:solidFill>
                  <a:srgbClr val="00B050"/>
                </a:solidFill>
              </a:rPr>
              <a:t>charge</a:t>
            </a:r>
            <a:r>
              <a:rPr lang="en-US" sz="2800" dirty="0"/>
              <a:t> gained by traversing the edge.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1A511B-38C3-B6AB-D28C-3EFC3AFC0435}"/>
                  </a:ext>
                </a:extLst>
              </p:cNvPr>
              <p:cNvSpPr txBox="1"/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Battery capacity limit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1A511B-38C3-B6AB-D28C-3EFC3AFC0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blipFill>
                <a:blip r:embed="rId22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54EFAB-96E9-8EEC-62AC-E5D239B980EC}"/>
                  </a:ext>
                </a:extLst>
              </p:cNvPr>
              <p:cNvSpPr txBox="1"/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54EFAB-96E9-8EEC-62AC-E5D239B98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14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Instances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4F617DE-4C49-1DE4-7E31-87AA71FB0FD7}"/>
              </a:ext>
            </a:extLst>
          </p:cNvPr>
          <p:cNvGrpSpPr/>
          <p:nvPr/>
        </p:nvGrpSpPr>
        <p:grpSpPr>
          <a:xfrm>
            <a:off x="5656382" y="2311710"/>
            <a:ext cx="4829155" cy="2967118"/>
            <a:chOff x="1529782" y="1414988"/>
            <a:chExt cx="7188191" cy="3987916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7EED3E6-09B1-BF45-730A-B9FFBA780305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DA7899F-3DAC-CCEE-A1EB-6E04ACE329C7}"/>
                </a:ext>
              </a:extLst>
            </p:cNvPr>
            <p:cNvCxnSpPr>
              <a:cxnSpLocks/>
              <a:stCxn id="100" idx="3"/>
              <a:endCxn id="101" idx="7"/>
            </p:cNvCxnSpPr>
            <p:nvPr/>
          </p:nvCxnSpPr>
          <p:spPr>
            <a:xfrm flipV="1">
              <a:off x="1591444" y="1471464"/>
              <a:ext cx="658197" cy="3874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03C46C-8C39-EE11-4147-86BB325DCBA4}"/>
                </a:ext>
              </a:extLst>
            </p:cNvPr>
            <p:cNvCxnSpPr>
              <a:cxnSpLocks/>
              <a:stCxn id="92" idx="5"/>
              <a:endCxn id="90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EB4452B-8152-38EC-9EA6-0CB58E18E985}"/>
                </a:ext>
              </a:extLst>
            </p:cNvPr>
            <p:cNvCxnSpPr>
              <a:cxnSpLocks/>
              <a:stCxn id="92" idx="3"/>
              <a:endCxn id="95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D7DBCF2-7C26-D70E-267E-EFD3BF571046}"/>
                </a:ext>
              </a:extLst>
            </p:cNvPr>
            <p:cNvCxnSpPr>
              <a:cxnSpLocks/>
              <a:stCxn id="99" idx="5"/>
              <a:endCxn id="95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EA9E8EB-F781-3930-094B-8F1ABEF6514C}"/>
                </a:ext>
              </a:extLst>
            </p:cNvPr>
            <p:cNvCxnSpPr>
              <a:cxnSpLocks/>
              <a:stCxn id="73" idx="1"/>
              <a:endCxn id="85" idx="5"/>
            </p:cNvCxnSpPr>
            <p:nvPr/>
          </p:nvCxnSpPr>
          <p:spPr>
            <a:xfrm>
              <a:off x="8448898" y="3833931"/>
              <a:ext cx="207413" cy="278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B119816-A31C-E98C-9CB5-0C48E42DA0DC}"/>
                </a:ext>
              </a:extLst>
            </p:cNvPr>
            <p:cNvSpPr/>
            <p:nvPr/>
          </p:nvSpPr>
          <p:spPr>
            <a:xfrm flipH="1" flipV="1">
              <a:off x="8645731" y="4103220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EDCF471-786A-FF4D-F172-08157FD3EBC1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09EB72A-746D-6C07-BF5C-4E8498496F1A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EC1B72A-A85E-BA98-DE38-C2A37C7E60E4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052C887-ABB1-5FA6-FD55-33AB6A955267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33088DC-7D74-0B77-0803-72510506E698}"/>
                </a:ext>
              </a:extLst>
            </p:cNvPr>
            <p:cNvSpPr/>
            <p:nvPr/>
          </p:nvSpPr>
          <p:spPr>
            <a:xfrm flipH="1" flipV="1">
              <a:off x="1529782" y="5336738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BAD4F01-6242-987B-C65A-098CBD01CFFB}"/>
                </a:ext>
              </a:extLst>
            </p:cNvPr>
            <p:cNvSpPr/>
            <p:nvPr/>
          </p:nvSpPr>
          <p:spPr>
            <a:xfrm flipH="1" flipV="1">
              <a:off x="2239061" y="1414988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536C61F-9E4A-2561-AC52-F3BCCC2A43E8}"/>
                </a:ext>
              </a:extLst>
            </p:cNvPr>
            <p:cNvCxnSpPr>
              <a:cxnSpLocks/>
              <a:stCxn id="101" idx="1"/>
              <a:endCxn id="103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F6C4649-7923-E3E4-97FA-C3A2239BA15C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33FB3DB-D4F5-A082-CE00-499E440FB039}"/>
                </a:ext>
              </a:extLst>
            </p:cNvPr>
            <p:cNvCxnSpPr>
              <a:cxnSpLocks/>
              <a:stCxn id="103" idx="1"/>
              <a:endCxn id="106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06AA48A-94AA-7932-A4E4-C4EDD5D3A589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FC7A734-A143-377D-50B9-11745EB725B2}"/>
                </a:ext>
              </a:extLst>
            </p:cNvPr>
            <p:cNvCxnSpPr>
              <a:cxnSpLocks/>
              <a:stCxn id="106" idx="1"/>
              <a:endCxn id="108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DC8C6EA-4DE1-0B81-987D-67A910982B67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4DE9F59-7157-973B-4F3E-DB45ABDAF8FB}"/>
                </a:ext>
              </a:extLst>
            </p:cNvPr>
            <p:cNvCxnSpPr>
              <a:cxnSpLocks/>
              <a:stCxn id="108" idx="4"/>
              <a:endCxn id="110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ECE45FC-3FCF-AE3A-235A-0AB26019FB50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8D7F329-1959-418E-F571-5410D9D512FB}"/>
                </a:ext>
              </a:extLst>
            </p:cNvPr>
            <p:cNvCxnSpPr>
              <a:cxnSpLocks/>
              <a:stCxn id="110" idx="1"/>
              <a:endCxn id="112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48059E3-2599-D29D-6924-351CD1A7EB41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480AC7E-595C-C994-D1A3-30DB33867640}"/>
                </a:ext>
              </a:extLst>
            </p:cNvPr>
            <p:cNvCxnSpPr>
              <a:cxnSpLocks/>
              <a:stCxn id="112" idx="3"/>
              <a:endCxn id="114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9BC33BD-C40B-717B-DB92-9FC181376CAE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FAA549D-BC13-8540-B8B5-5ED0CD5C130F}"/>
                </a:ext>
              </a:extLst>
            </p:cNvPr>
            <p:cNvCxnSpPr>
              <a:cxnSpLocks/>
              <a:stCxn id="114" idx="1"/>
              <a:endCxn id="116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EA2CF06-1D8D-B16E-9E39-FA3F1DA45107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F64919F-F9EE-8715-EBD5-BA582DFDA637}"/>
                </a:ext>
              </a:extLst>
            </p:cNvPr>
            <p:cNvCxnSpPr>
              <a:cxnSpLocks/>
              <a:stCxn id="116" idx="1"/>
              <a:endCxn id="118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8437082-1328-F820-0EE2-19C7CAFEABAC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5C6C1A3-B848-C26D-69DE-C68C686F8F1F}"/>
                </a:ext>
              </a:extLst>
            </p:cNvPr>
            <p:cNvCxnSpPr>
              <a:cxnSpLocks/>
              <a:stCxn id="118" idx="1"/>
              <a:endCxn id="120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8B05B88-811B-CD3E-77BC-9A48A6DB5222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BA6670F-8F04-B318-C197-54DB2810F580}"/>
                </a:ext>
              </a:extLst>
            </p:cNvPr>
            <p:cNvCxnSpPr>
              <a:cxnSpLocks/>
              <a:stCxn id="120" idx="1"/>
              <a:endCxn id="124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E67592C-7685-93AC-05ED-8632FDA38862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4B4776A-C93E-1233-E8CA-60C39A34C81B}"/>
                </a:ext>
              </a:extLst>
            </p:cNvPr>
            <p:cNvCxnSpPr>
              <a:cxnSpLocks/>
              <a:stCxn id="122" idx="1"/>
              <a:endCxn id="126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1D5935F-672F-A63D-3059-394EA12A1639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56A8164-9B8F-7C50-B8DB-D4AF40B3372F}"/>
                </a:ext>
              </a:extLst>
            </p:cNvPr>
            <p:cNvCxnSpPr>
              <a:cxnSpLocks/>
              <a:stCxn id="124" idx="1"/>
              <a:endCxn id="122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7BE19A5-8D09-2C9D-3129-20E3C20382DE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A7E46C4-07C1-1B2E-AD86-F738F475457A}"/>
                </a:ext>
              </a:extLst>
            </p:cNvPr>
            <p:cNvCxnSpPr>
              <a:cxnSpLocks/>
              <a:stCxn id="126" idx="1"/>
              <a:endCxn id="128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CD21D4D-89A6-87A7-5A7C-5572CBFE4493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4F22EFA-F62C-4F09-B1E5-645616256614}"/>
                </a:ext>
              </a:extLst>
            </p:cNvPr>
            <p:cNvCxnSpPr>
              <a:cxnSpLocks/>
              <a:stCxn id="128" idx="1"/>
              <a:endCxn id="90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D09A35D-9464-6E19-139D-6000A8B95330}"/>
                </a:ext>
              </a:extLst>
            </p:cNvPr>
            <p:cNvCxnSpPr>
              <a:cxnSpLocks/>
              <a:stCxn id="99" idx="3"/>
              <a:endCxn id="73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376D19A-7458-0200-C518-990898EE5D16}"/>
              </a:ext>
            </a:extLst>
          </p:cNvPr>
          <p:cNvGrpSpPr/>
          <p:nvPr/>
        </p:nvGrpSpPr>
        <p:grpSpPr>
          <a:xfrm rot="10800000">
            <a:off x="1443416" y="2720438"/>
            <a:ext cx="4227641" cy="2508853"/>
            <a:chOff x="2300723" y="1471464"/>
            <a:chExt cx="6417250" cy="3790992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E309908-8F21-8609-B652-3CF5B7AF6C5F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F689539-A66F-DF32-4F03-88D37485683F}"/>
                </a:ext>
              </a:extLst>
            </p:cNvPr>
            <p:cNvCxnSpPr>
              <a:cxnSpLocks/>
              <a:stCxn id="139" idx="5"/>
              <a:endCxn id="138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3155C26-BD0A-D5AD-955D-C88BB77138F2}"/>
                </a:ext>
              </a:extLst>
            </p:cNvPr>
            <p:cNvCxnSpPr>
              <a:cxnSpLocks/>
              <a:stCxn id="139" idx="3"/>
              <a:endCxn id="140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1935B82-33BA-303A-4303-A5565D53491F}"/>
                </a:ext>
              </a:extLst>
            </p:cNvPr>
            <p:cNvCxnSpPr>
              <a:cxnSpLocks/>
              <a:stCxn id="141" idx="5"/>
              <a:endCxn id="140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053A9C4-E350-C6F4-A9EC-DE27FE7A8FCB}"/>
                </a:ext>
              </a:extLst>
            </p:cNvPr>
            <p:cNvCxnSpPr>
              <a:cxnSpLocks/>
              <a:stCxn id="132" idx="1"/>
              <a:endCxn id="137" idx="5"/>
            </p:cNvCxnSpPr>
            <p:nvPr/>
          </p:nvCxnSpPr>
          <p:spPr>
            <a:xfrm>
              <a:off x="8448898" y="3833931"/>
              <a:ext cx="207413" cy="278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D34B5A6-7449-8904-1237-95477B281201}"/>
                </a:ext>
              </a:extLst>
            </p:cNvPr>
            <p:cNvSpPr/>
            <p:nvPr/>
          </p:nvSpPr>
          <p:spPr>
            <a:xfrm flipH="1" flipV="1">
              <a:off x="8645731" y="4103220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0433B26-F630-3410-6241-CC07685FCC66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E12C75A-9751-2404-78BC-3CB8B1F27930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2C65C33-D586-9378-5AE8-1D2BBC99674D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DDAC1F1-F1AA-FDC4-B38C-159CEED51922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AF4EDA6-145E-0D36-F86D-8BA4050376F4}"/>
                </a:ext>
              </a:extLst>
            </p:cNvPr>
            <p:cNvCxnSpPr>
              <a:cxnSpLocks/>
              <a:endCxn id="143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59019B4-AFA2-18FC-EF14-A4842A8D4241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0A5F972-F350-A2F7-4066-E005A4F81FFC}"/>
                </a:ext>
              </a:extLst>
            </p:cNvPr>
            <p:cNvCxnSpPr>
              <a:cxnSpLocks/>
              <a:stCxn id="143" idx="1"/>
              <a:endCxn id="145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765D7B9-EA16-C87C-0F8D-A8104FD61F98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344E8E0-E75F-14ED-B70E-F82D71778CF1}"/>
                </a:ext>
              </a:extLst>
            </p:cNvPr>
            <p:cNvCxnSpPr>
              <a:cxnSpLocks/>
              <a:stCxn id="145" idx="1"/>
              <a:endCxn id="147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06A1D8A-9344-62FF-8B24-DB92F0BC85E7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34622E8-65E8-607A-A735-EE0F438742DE}"/>
                </a:ext>
              </a:extLst>
            </p:cNvPr>
            <p:cNvCxnSpPr>
              <a:cxnSpLocks/>
              <a:stCxn id="147" idx="4"/>
              <a:endCxn id="149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82EF5E9-EFF8-6C5C-539F-D35B83BF2D5B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7A8E8A6-0A5C-3BA8-5F9E-BB4A6376B2B5}"/>
                </a:ext>
              </a:extLst>
            </p:cNvPr>
            <p:cNvCxnSpPr>
              <a:cxnSpLocks/>
              <a:stCxn id="149" idx="1"/>
              <a:endCxn id="151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F0B97291-36C3-9DDC-C408-C234D9550C89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52F90B6-F7FE-3D6F-41EC-A87FBA0A9FCA}"/>
                </a:ext>
              </a:extLst>
            </p:cNvPr>
            <p:cNvCxnSpPr>
              <a:cxnSpLocks/>
              <a:stCxn id="151" idx="3"/>
              <a:endCxn id="153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236935E-716E-3B43-763C-E28DF6E2CA7C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70A1057-D52E-4975-1527-2F3FC11344F1}"/>
                </a:ext>
              </a:extLst>
            </p:cNvPr>
            <p:cNvCxnSpPr>
              <a:cxnSpLocks/>
              <a:stCxn id="153" idx="1"/>
              <a:endCxn id="155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ED425CF-F0BD-8FAF-365A-C01A22BBB7FD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739256C-EFC9-56AF-86B1-40940E7FD1A7}"/>
                </a:ext>
              </a:extLst>
            </p:cNvPr>
            <p:cNvCxnSpPr>
              <a:cxnSpLocks/>
              <a:stCxn id="155" idx="1"/>
              <a:endCxn id="157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FDE7174-A318-4602-C731-A5EFECFB95A6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454E52A-8D6A-A513-0549-A6C3618AF2DB}"/>
                </a:ext>
              </a:extLst>
            </p:cNvPr>
            <p:cNvCxnSpPr>
              <a:cxnSpLocks/>
              <a:stCxn id="157" idx="1"/>
              <a:endCxn id="159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A2CDBAF-7025-6473-5E5D-7D21FC97C09D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0A30731-8973-2CF7-8B77-6F8B1E686971}"/>
                </a:ext>
              </a:extLst>
            </p:cNvPr>
            <p:cNvCxnSpPr>
              <a:cxnSpLocks/>
              <a:stCxn id="159" idx="1"/>
              <a:endCxn id="163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877204E1-0E41-ACDA-714A-48A70C895109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3149D83-9C43-3A7F-2A16-13F68064C4E5}"/>
                </a:ext>
              </a:extLst>
            </p:cNvPr>
            <p:cNvCxnSpPr>
              <a:cxnSpLocks/>
              <a:stCxn id="161" idx="1"/>
              <a:endCxn id="166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956D0A0-5E35-EFBA-C6AE-DF10279DC9F6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64EBA79-6631-1FE6-1898-4C3F073A8E8C}"/>
                </a:ext>
              </a:extLst>
            </p:cNvPr>
            <p:cNvCxnSpPr>
              <a:cxnSpLocks/>
              <a:stCxn id="163" idx="1"/>
              <a:endCxn id="161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7AF0313-E401-1930-3ECD-312207E263CD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D2CE3A06-A15E-78BC-7B4B-6BD6C5F413A0}"/>
                </a:ext>
              </a:extLst>
            </p:cNvPr>
            <p:cNvCxnSpPr>
              <a:cxnSpLocks/>
              <a:stCxn id="166" idx="1"/>
              <a:endCxn id="168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369BF97-78DA-49F0-5026-26D9CBCD9619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91BFCC8-34FA-D630-3012-711BAFEB3E5B}"/>
                </a:ext>
              </a:extLst>
            </p:cNvPr>
            <p:cNvCxnSpPr>
              <a:cxnSpLocks/>
              <a:stCxn id="168" idx="1"/>
              <a:endCxn id="138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4BA212F-A738-BA9B-94EA-32CBEF6BDF50}"/>
                </a:ext>
              </a:extLst>
            </p:cNvPr>
            <p:cNvCxnSpPr>
              <a:cxnSpLocks/>
              <a:stCxn id="141" idx="3"/>
              <a:endCxn id="132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767033-2744-F524-0B4F-9D832CFE29FC}"/>
              </a:ext>
            </a:extLst>
          </p:cNvPr>
          <p:cNvCxnSpPr>
            <a:cxnSpLocks/>
            <a:stCxn id="8" idx="4"/>
            <a:endCxn id="137" idx="3"/>
          </p:cNvCxnSpPr>
          <p:nvPr/>
        </p:nvCxnSpPr>
        <p:spPr>
          <a:xfrm flipV="1">
            <a:off x="806084" y="3481199"/>
            <a:ext cx="644302" cy="209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9F880-901E-BE4D-3AF6-0475435D25A6}"/>
              </a:ext>
            </a:extLst>
          </p:cNvPr>
          <p:cNvCxnSpPr>
            <a:cxnSpLocks/>
            <a:stCxn id="85" idx="1"/>
            <a:endCxn id="7" idx="7"/>
          </p:cNvCxnSpPr>
          <p:nvPr/>
        </p:nvCxnSpPr>
        <p:spPr>
          <a:xfrm flipV="1">
            <a:off x="10478430" y="1997538"/>
            <a:ext cx="893283" cy="23563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347FB5D-1499-34EF-980A-7E2650BD6B27}"/>
              </a:ext>
            </a:extLst>
          </p:cNvPr>
          <p:cNvSpPr/>
          <p:nvPr/>
        </p:nvSpPr>
        <p:spPr>
          <a:xfrm flipH="1" flipV="1">
            <a:off x="11362306" y="1945233"/>
            <a:ext cx="64232" cy="6127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EFF350-73BA-D6E6-CB5A-FA85F33F80EF}"/>
              </a:ext>
            </a:extLst>
          </p:cNvPr>
          <p:cNvSpPr/>
          <p:nvPr/>
        </p:nvSpPr>
        <p:spPr>
          <a:xfrm flipH="1" flipV="1">
            <a:off x="773968" y="5576637"/>
            <a:ext cx="64232" cy="6127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02761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Instances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AFAD3555-070A-9DC6-6F1B-CE404B7D79FA}"/>
              </a:ext>
            </a:extLst>
          </p:cNvPr>
          <p:cNvGrpSpPr/>
          <p:nvPr/>
        </p:nvGrpSpPr>
        <p:grpSpPr>
          <a:xfrm>
            <a:off x="1471212" y="5332741"/>
            <a:ext cx="9092108" cy="1230907"/>
            <a:chOff x="455182" y="5343536"/>
            <a:chExt cx="11315013" cy="1230907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0EA955E8-CC86-2907-3F3F-853D32278C64}"/>
                </a:ext>
              </a:extLst>
            </p:cNvPr>
            <p:cNvSpPr/>
            <p:nvPr/>
          </p:nvSpPr>
          <p:spPr>
            <a:xfrm rot="16200000">
              <a:off x="2716011" y="3103101"/>
              <a:ext cx="711657" cy="5233316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66076A73-5145-2391-275D-85322802192B}"/>
                </a:ext>
              </a:extLst>
            </p:cNvPr>
            <p:cNvSpPr/>
            <p:nvPr/>
          </p:nvSpPr>
          <p:spPr>
            <a:xfrm rot="16200000">
              <a:off x="8401064" y="2686063"/>
              <a:ext cx="711657" cy="6026604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92F35E-447E-58A5-1793-6DE5DA2B020E}"/>
                </a:ext>
              </a:extLst>
            </p:cNvPr>
            <p:cNvSpPr txBox="1"/>
            <p:nvPr/>
          </p:nvSpPr>
          <p:spPr>
            <a:xfrm>
              <a:off x="2070737" y="6112778"/>
              <a:ext cx="2070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funnel</a:t>
              </a:r>
              <a:endParaRPr lang="en-US" i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3EAFEAD-BB0B-3165-12D3-A1558E515403}"/>
                </a:ext>
              </a:extLst>
            </p:cNvPr>
            <p:cNvSpPr txBox="1"/>
            <p:nvPr/>
          </p:nvSpPr>
          <p:spPr>
            <a:xfrm>
              <a:off x="7941161" y="6031776"/>
              <a:ext cx="2070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funnel</a:t>
              </a:r>
              <a:endParaRPr lang="en-US" i="1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3DF9335-8E3D-BBAB-8A75-F13EE450CC8B}"/>
              </a:ext>
            </a:extLst>
          </p:cNvPr>
          <p:cNvGrpSpPr/>
          <p:nvPr/>
        </p:nvGrpSpPr>
        <p:grpSpPr>
          <a:xfrm>
            <a:off x="5656382" y="2311710"/>
            <a:ext cx="4829155" cy="2967118"/>
            <a:chOff x="1529782" y="1414988"/>
            <a:chExt cx="7188191" cy="3987916"/>
          </a:xfrm>
          <a:solidFill>
            <a:srgbClr val="0000FF"/>
          </a:solidFill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8D136C6-819A-F3AD-1BC3-0214E3C68CF2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873A18-98A4-2358-70C1-79A2D94E883C}"/>
                </a:ext>
              </a:extLst>
            </p:cNvPr>
            <p:cNvCxnSpPr>
              <a:cxnSpLocks/>
              <a:stCxn id="104" idx="3"/>
              <a:endCxn id="106" idx="7"/>
            </p:cNvCxnSpPr>
            <p:nvPr/>
          </p:nvCxnSpPr>
          <p:spPr>
            <a:xfrm flipV="1">
              <a:off x="1591444" y="1471464"/>
              <a:ext cx="658197" cy="3874964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86F1C82-48EE-3FD0-9BAD-9A006593D30F}"/>
                </a:ext>
              </a:extLst>
            </p:cNvPr>
            <p:cNvCxnSpPr>
              <a:cxnSpLocks/>
              <a:stCxn id="101" idx="5"/>
              <a:endCxn id="100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35B6E59-F25B-9A3B-69AF-7C67E9A9E86D}"/>
                </a:ext>
              </a:extLst>
            </p:cNvPr>
            <p:cNvCxnSpPr>
              <a:cxnSpLocks/>
              <a:stCxn id="101" idx="3"/>
              <a:endCxn id="102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F6A1E6E-0081-4BFC-2725-A11F910EF100}"/>
                </a:ext>
              </a:extLst>
            </p:cNvPr>
            <p:cNvCxnSpPr>
              <a:cxnSpLocks/>
              <a:stCxn id="103" idx="5"/>
              <a:endCxn id="102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8A09446-B187-C047-87D9-B0A814D860E2}"/>
                </a:ext>
              </a:extLst>
            </p:cNvPr>
            <p:cNvCxnSpPr>
              <a:cxnSpLocks/>
              <a:stCxn id="85" idx="1"/>
              <a:endCxn id="99" idx="5"/>
            </p:cNvCxnSpPr>
            <p:nvPr/>
          </p:nvCxnSpPr>
          <p:spPr>
            <a:xfrm>
              <a:off x="8448898" y="3833931"/>
              <a:ext cx="207413" cy="278979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B9F85CE-0CB1-3A19-25B5-52F678ABFA13}"/>
                </a:ext>
              </a:extLst>
            </p:cNvPr>
            <p:cNvSpPr/>
            <p:nvPr/>
          </p:nvSpPr>
          <p:spPr>
            <a:xfrm flipH="1" flipV="1">
              <a:off x="8645731" y="4103220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662D782-9EEA-C2C3-47AF-EA7C97E39180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8533730-7741-E633-1BE5-59C96100BCE9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79BD821-D63F-7CE0-C2D4-275425C1B457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0148656-DFC2-43AC-F8CC-7F34864B3099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3886174-287E-C8D6-3781-416C6FEFF196}"/>
                </a:ext>
              </a:extLst>
            </p:cNvPr>
            <p:cNvSpPr/>
            <p:nvPr/>
          </p:nvSpPr>
          <p:spPr>
            <a:xfrm flipH="1" flipV="1">
              <a:off x="1529782" y="5336738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CF6054B-D715-5D56-032C-557D6E8FEF3A}"/>
                </a:ext>
              </a:extLst>
            </p:cNvPr>
            <p:cNvSpPr/>
            <p:nvPr/>
          </p:nvSpPr>
          <p:spPr>
            <a:xfrm flipH="1" flipV="1">
              <a:off x="2239061" y="1414988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ADFBB80-65C6-0487-C6A2-FC12B593CF75}"/>
                </a:ext>
              </a:extLst>
            </p:cNvPr>
            <p:cNvCxnSpPr>
              <a:cxnSpLocks/>
              <a:stCxn id="106" idx="1"/>
              <a:endCxn id="108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1508547-5C29-95A6-3EC9-6C4F2131A1B5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FEB8997-C73D-30FB-C13D-5C2F908EEAB7}"/>
                </a:ext>
              </a:extLst>
            </p:cNvPr>
            <p:cNvCxnSpPr>
              <a:cxnSpLocks/>
              <a:stCxn id="108" idx="1"/>
              <a:endCxn id="110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1FD38A1-B364-B5FB-DDB5-D38A52506F49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4501CD1-090E-A36B-EE08-D4D3C870DC37}"/>
                </a:ext>
              </a:extLst>
            </p:cNvPr>
            <p:cNvCxnSpPr>
              <a:cxnSpLocks/>
              <a:stCxn id="110" idx="1"/>
              <a:endCxn id="112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8E2EC67-742A-32A1-0E8A-AE728E0FE804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5AE39F7-7CA0-CD72-B558-F91327D2B9D2}"/>
                </a:ext>
              </a:extLst>
            </p:cNvPr>
            <p:cNvCxnSpPr>
              <a:cxnSpLocks/>
              <a:stCxn id="112" idx="4"/>
              <a:endCxn id="114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D1EF6C0-6AC0-CA12-161E-259711C4B69E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0F9EBF7-CB17-C5E6-81D9-E333718DB4FD}"/>
                </a:ext>
              </a:extLst>
            </p:cNvPr>
            <p:cNvCxnSpPr>
              <a:cxnSpLocks/>
              <a:stCxn id="114" idx="1"/>
              <a:endCxn id="116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810C74A-4391-2A64-6135-0EAECB370CF7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3BFF42E-05CF-A1BC-FB05-3AB4939E317B}"/>
                </a:ext>
              </a:extLst>
            </p:cNvPr>
            <p:cNvCxnSpPr>
              <a:cxnSpLocks/>
              <a:stCxn id="116" idx="3"/>
              <a:endCxn id="118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E8CD616-B806-7298-688A-601F60F29ADA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E9A04C7-CA0D-24D5-8233-65E31A1032BE}"/>
                </a:ext>
              </a:extLst>
            </p:cNvPr>
            <p:cNvCxnSpPr>
              <a:cxnSpLocks/>
              <a:stCxn id="118" idx="1"/>
              <a:endCxn id="120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68A8D0C-51E3-95E7-5F47-1D58CB4F1594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5A2AE56-0B93-9113-1F96-E689FA705B7A}"/>
                </a:ext>
              </a:extLst>
            </p:cNvPr>
            <p:cNvCxnSpPr>
              <a:cxnSpLocks/>
              <a:stCxn id="120" idx="1"/>
              <a:endCxn id="122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C7F6ED8-CEB4-D060-E6E4-6EC28F0391A8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BCB30A2-87BA-6A0D-1ACE-84D5221BA602}"/>
                </a:ext>
              </a:extLst>
            </p:cNvPr>
            <p:cNvCxnSpPr>
              <a:cxnSpLocks/>
              <a:stCxn id="122" idx="1"/>
              <a:endCxn id="124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32B2B4F-0004-F9E4-AAA1-50EE03CE384B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CCD6265-84F1-229F-49D4-6E4BD2AA72D1}"/>
                </a:ext>
              </a:extLst>
            </p:cNvPr>
            <p:cNvCxnSpPr>
              <a:cxnSpLocks/>
              <a:stCxn id="124" idx="1"/>
              <a:endCxn id="128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5DF9E1-B529-FFD6-3373-550BF1EB64FE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CC8D76A-C27C-C0B6-4829-EAF47EF86203}"/>
                </a:ext>
              </a:extLst>
            </p:cNvPr>
            <p:cNvCxnSpPr>
              <a:cxnSpLocks/>
              <a:stCxn id="126" idx="1"/>
              <a:endCxn id="130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0795CF9-68BE-A30C-1E53-B8194ACCDCEB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490D51C-E18A-C9F8-8323-C6C2CD779C44}"/>
                </a:ext>
              </a:extLst>
            </p:cNvPr>
            <p:cNvCxnSpPr>
              <a:cxnSpLocks/>
              <a:stCxn id="128" idx="1"/>
              <a:endCxn id="126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AE87478-C714-D0D2-975C-A870B5B54C5D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45141C3-753C-FD09-2D58-050189E686D6}"/>
                </a:ext>
              </a:extLst>
            </p:cNvPr>
            <p:cNvCxnSpPr>
              <a:cxnSpLocks/>
              <a:stCxn id="130" idx="1"/>
              <a:endCxn id="132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8F99818-5E45-BDD4-0BFF-7D48C40CB670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F33ACD1-49C2-2241-FF52-31BA6054A801}"/>
                </a:ext>
              </a:extLst>
            </p:cNvPr>
            <p:cNvCxnSpPr>
              <a:cxnSpLocks/>
              <a:stCxn id="132" idx="1"/>
              <a:endCxn id="100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2E72EB6-15F9-BE64-E459-3B50284BBBC1}"/>
                </a:ext>
              </a:extLst>
            </p:cNvPr>
            <p:cNvCxnSpPr>
              <a:cxnSpLocks/>
              <a:stCxn id="103" idx="3"/>
              <a:endCxn id="85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89558F1-E1C0-23D8-CFB4-CF1B307C0B88}"/>
              </a:ext>
            </a:extLst>
          </p:cNvPr>
          <p:cNvGrpSpPr/>
          <p:nvPr/>
        </p:nvGrpSpPr>
        <p:grpSpPr>
          <a:xfrm rot="10800000">
            <a:off x="1443416" y="2720438"/>
            <a:ext cx="4227641" cy="2508853"/>
            <a:chOff x="2300723" y="1471464"/>
            <a:chExt cx="6417250" cy="3790992"/>
          </a:xfrm>
          <a:solidFill>
            <a:srgbClr val="FF0000"/>
          </a:solidFill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C91B101-A63F-E5DC-C50D-7158747782FC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7E7A066-BAA1-3AE0-FFE1-946BF247E0D2}"/>
                </a:ext>
              </a:extLst>
            </p:cNvPr>
            <p:cNvCxnSpPr>
              <a:cxnSpLocks/>
              <a:stCxn id="143" idx="5"/>
              <a:endCxn id="142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865A6B1-4CE9-4C41-1F54-B5CBB5A83AF5}"/>
                </a:ext>
              </a:extLst>
            </p:cNvPr>
            <p:cNvCxnSpPr>
              <a:cxnSpLocks/>
              <a:stCxn id="143" idx="3"/>
              <a:endCxn id="144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3D74F0A-6D43-6BF5-B060-03138808E0CE}"/>
                </a:ext>
              </a:extLst>
            </p:cNvPr>
            <p:cNvCxnSpPr>
              <a:cxnSpLocks/>
              <a:stCxn id="145" idx="5"/>
              <a:endCxn id="144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FDA5A56-6BC6-8094-0653-1FE01A3F84E2}"/>
                </a:ext>
              </a:extLst>
            </p:cNvPr>
            <p:cNvCxnSpPr>
              <a:cxnSpLocks/>
              <a:stCxn id="136" idx="1"/>
              <a:endCxn id="141" idx="5"/>
            </p:cNvCxnSpPr>
            <p:nvPr/>
          </p:nvCxnSpPr>
          <p:spPr>
            <a:xfrm>
              <a:off x="8448898" y="3833931"/>
              <a:ext cx="207413" cy="278979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81AB82F-38AE-859F-39CB-CA30B1237485}"/>
                </a:ext>
              </a:extLst>
            </p:cNvPr>
            <p:cNvSpPr/>
            <p:nvPr/>
          </p:nvSpPr>
          <p:spPr>
            <a:xfrm flipH="1" flipV="1">
              <a:off x="8645731" y="4103220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78C0A5E-CCF6-9D75-21A6-5A667D3C128E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1450306E-71CD-8D12-F783-2953E5230101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D466229-E33D-4B76-3F41-5DF8B82C785E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F4B68CE-648C-8404-2D6D-52A68BBF0463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260F937-D379-62FC-B481-98F2F6C927E8}"/>
                </a:ext>
              </a:extLst>
            </p:cNvPr>
            <p:cNvCxnSpPr>
              <a:cxnSpLocks/>
              <a:endCxn id="147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ED15A26-8404-1D77-3097-4D5070F85867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C5D0C9F-A1F2-FA91-EEEE-86957233CBC2}"/>
                </a:ext>
              </a:extLst>
            </p:cNvPr>
            <p:cNvCxnSpPr>
              <a:cxnSpLocks/>
              <a:stCxn id="147" idx="1"/>
              <a:endCxn id="149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1F44971-C7D2-F12F-E20C-2212C20F8D99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8FB2304-BF5D-1E34-7B83-9CD584890AEB}"/>
                </a:ext>
              </a:extLst>
            </p:cNvPr>
            <p:cNvCxnSpPr>
              <a:cxnSpLocks/>
              <a:stCxn id="149" idx="1"/>
              <a:endCxn id="151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60FCF8A-56FB-2217-2502-9E61179208B0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8608388-B91D-3E27-28AA-0D6F6DFD28BB}"/>
                </a:ext>
              </a:extLst>
            </p:cNvPr>
            <p:cNvCxnSpPr>
              <a:cxnSpLocks/>
              <a:stCxn id="151" idx="4"/>
              <a:endCxn id="153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326897D-4BBD-EC33-63D3-452E2F788C85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B6153E0-38CE-DDC4-36C1-C1BD0262F2B1}"/>
                </a:ext>
              </a:extLst>
            </p:cNvPr>
            <p:cNvCxnSpPr>
              <a:cxnSpLocks/>
              <a:stCxn id="153" idx="1"/>
              <a:endCxn id="155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530BE05-4151-AAE5-EFD3-90119D388FB2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80E64AC-1B5C-FBA1-3427-0186899D5175}"/>
                </a:ext>
              </a:extLst>
            </p:cNvPr>
            <p:cNvCxnSpPr>
              <a:cxnSpLocks/>
              <a:stCxn id="155" idx="3"/>
              <a:endCxn id="157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27B51D3-7D9F-20F1-DAFB-0A6E08B9E035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F4C996D-356F-F217-AEDC-80351F531C74}"/>
                </a:ext>
              </a:extLst>
            </p:cNvPr>
            <p:cNvCxnSpPr>
              <a:cxnSpLocks/>
              <a:stCxn id="157" idx="1"/>
              <a:endCxn id="159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7EE98AD-CD1B-5977-22A3-14485EFCBC14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664BB25-A8CC-8F60-1EED-50A031825495}"/>
                </a:ext>
              </a:extLst>
            </p:cNvPr>
            <p:cNvCxnSpPr>
              <a:cxnSpLocks/>
              <a:stCxn id="159" idx="1"/>
              <a:endCxn id="161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4B0FB396-7606-E074-90A3-7DD44D8AD260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94C4F3EC-21E8-B19A-DDF2-C17D7871AD79}"/>
                </a:ext>
              </a:extLst>
            </p:cNvPr>
            <p:cNvCxnSpPr>
              <a:cxnSpLocks/>
              <a:stCxn id="161" idx="1"/>
              <a:endCxn id="163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1E62B8C-5E23-96C5-862D-21B1A7AA52E3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F96ACAA-A63A-8FC2-62A1-6124C90742AF}"/>
                </a:ext>
              </a:extLst>
            </p:cNvPr>
            <p:cNvCxnSpPr>
              <a:cxnSpLocks/>
              <a:stCxn id="163" idx="1"/>
              <a:endCxn id="168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CC51ED2-A8AB-3D91-225B-FC4AE92C3BB7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007ED29-843E-357D-F4D2-4B667AAA2D6B}"/>
                </a:ext>
              </a:extLst>
            </p:cNvPr>
            <p:cNvCxnSpPr>
              <a:cxnSpLocks/>
              <a:stCxn id="166" idx="1"/>
              <a:endCxn id="170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4852072-FF7D-DA59-D516-6A4A5CC6CC0B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088A45E-8872-7867-3220-17A786C47F6D}"/>
                </a:ext>
              </a:extLst>
            </p:cNvPr>
            <p:cNvCxnSpPr>
              <a:cxnSpLocks/>
              <a:stCxn id="168" idx="1"/>
              <a:endCxn id="166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CF6F079-4202-9A10-449D-1D653CD11E6F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148AA96-4E67-C848-86A5-C67333037A04}"/>
                </a:ext>
              </a:extLst>
            </p:cNvPr>
            <p:cNvCxnSpPr>
              <a:cxnSpLocks/>
              <a:stCxn id="170" idx="1"/>
              <a:endCxn id="172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48D2465-5AA3-4D99-79D6-393FF038524D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71CB073-60AD-E050-89FC-5EDEF6592491}"/>
                </a:ext>
              </a:extLst>
            </p:cNvPr>
            <p:cNvCxnSpPr>
              <a:cxnSpLocks/>
              <a:stCxn id="172" idx="1"/>
              <a:endCxn id="142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4089014-E49A-7123-3712-6AA0E8DCAE9D}"/>
                </a:ext>
              </a:extLst>
            </p:cNvPr>
            <p:cNvCxnSpPr>
              <a:cxnSpLocks/>
              <a:stCxn id="145" idx="3"/>
              <a:endCxn id="136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A7E6A5D-61F8-3A10-04FF-DE925A32373E}"/>
              </a:ext>
            </a:extLst>
          </p:cNvPr>
          <p:cNvCxnSpPr>
            <a:cxnSpLocks/>
            <a:stCxn id="178" idx="4"/>
            <a:endCxn id="141" idx="3"/>
          </p:cNvCxnSpPr>
          <p:nvPr/>
        </p:nvCxnSpPr>
        <p:spPr>
          <a:xfrm flipV="1">
            <a:off x="806084" y="3481199"/>
            <a:ext cx="644302" cy="209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20511A0-94C5-6486-8E5C-B5B64F02EBE1}"/>
              </a:ext>
            </a:extLst>
          </p:cNvPr>
          <p:cNvCxnSpPr>
            <a:cxnSpLocks/>
            <a:stCxn id="99" idx="1"/>
            <a:endCxn id="177" idx="7"/>
          </p:cNvCxnSpPr>
          <p:nvPr/>
        </p:nvCxnSpPr>
        <p:spPr>
          <a:xfrm flipV="1">
            <a:off x="10478430" y="1997538"/>
            <a:ext cx="893283" cy="23563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CB8E9DFC-35A6-6831-F013-F0FC167B7C8F}"/>
              </a:ext>
            </a:extLst>
          </p:cNvPr>
          <p:cNvSpPr/>
          <p:nvPr/>
        </p:nvSpPr>
        <p:spPr>
          <a:xfrm flipH="1" flipV="1">
            <a:off x="11362306" y="1945233"/>
            <a:ext cx="64232" cy="6127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B49F9A6D-4A81-BAFB-D668-D94DFAEF8CB3}"/>
              </a:ext>
            </a:extLst>
          </p:cNvPr>
          <p:cNvSpPr/>
          <p:nvPr/>
        </p:nvSpPr>
        <p:spPr>
          <a:xfrm flipH="1" flipV="1">
            <a:off x="773968" y="5576637"/>
            <a:ext cx="64232" cy="6127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84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Instances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FA6C42E-E05D-FEB2-2F70-8805CC0081A2}"/>
              </a:ext>
            </a:extLst>
          </p:cNvPr>
          <p:cNvGrpSpPr/>
          <p:nvPr/>
        </p:nvGrpSpPr>
        <p:grpSpPr>
          <a:xfrm>
            <a:off x="1144463" y="4403558"/>
            <a:ext cx="3216985" cy="1230202"/>
            <a:chOff x="1144463" y="4403558"/>
            <a:chExt cx="3216985" cy="12302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959809-5080-9F60-EC5C-BE1D3D37055B}"/>
                </a:ext>
              </a:extLst>
            </p:cNvPr>
            <p:cNvGrpSpPr/>
            <p:nvPr/>
          </p:nvGrpSpPr>
          <p:grpSpPr>
            <a:xfrm>
              <a:off x="2583614" y="4403558"/>
              <a:ext cx="1777834" cy="1230202"/>
              <a:chOff x="1529782" y="1414988"/>
              <a:chExt cx="7188191" cy="398791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0618E35-3E5A-747A-FDF1-AFDF24567BAE}"/>
                  </a:ext>
                </a:extLst>
              </p:cNvPr>
              <p:cNvSpPr/>
              <p:nvPr/>
            </p:nvSpPr>
            <p:spPr>
              <a:xfrm flipH="1" flipV="1">
                <a:off x="8387236" y="377745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30CD760-B360-4A4C-D05B-A165BAA95C5C}"/>
                  </a:ext>
                </a:extLst>
              </p:cNvPr>
              <p:cNvCxnSpPr>
                <a:cxnSpLocks/>
                <a:stCxn id="38" idx="3"/>
                <a:endCxn id="42" idx="7"/>
              </p:cNvCxnSpPr>
              <p:nvPr/>
            </p:nvCxnSpPr>
            <p:spPr>
              <a:xfrm flipV="1">
                <a:off x="1591444" y="1471464"/>
                <a:ext cx="658197" cy="387496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45C89DB-D661-B692-352D-EDBD390DF038}"/>
                  </a:ext>
                </a:extLst>
              </p:cNvPr>
              <p:cNvCxnSpPr>
                <a:cxnSpLocks/>
                <a:stCxn id="35" idx="5"/>
                <a:endCxn id="33" idx="1"/>
              </p:cNvCxnSpPr>
              <p:nvPr/>
            </p:nvCxnSpPr>
            <p:spPr>
              <a:xfrm flipH="1" flipV="1">
                <a:off x="6969787" y="3618411"/>
                <a:ext cx="287200" cy="701759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59D7DF3-DD8F-2F4F-F221-2C94435DD4FF}"/>
                  </a:ext>
                </a:extLst>
              </p:cNvPr>
              <p:cNvCxnSpPr>
                <a:cxnSpLocks/>
                <a:stCxn id="35" idx="3"/>
                <a:endCxn id="36" idx="7"/>
              </p:cNvCxnSpPr>
              <p:nvPr/>
            </p:nvCxnSpPr>
            <p:spPr>
              <a:xfrm flipV="1">
                <a:off x="7308069" y="3733813"/>
                <a:ext cx="205713" cy="58635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A83AC3E-2FC6-AD29-A519-28FEF1A1ECA2}"/>
                  </a:ext>
                </a:extLst>
              </p:cNvPr>
              <p:cNvCxnSpPr>
                <a:cxnSpLocks/>
                <a:stCxn id="37" idx="5"/>
                <a:endCxn id="36" idx="3"/>
              </p:cNvCxnSpPr>
              <p:nvPr/>
            </p:nvCxnSpPr>
            <p:spPr>
              <a:xfrm flipH="1" flipV="1">
                <a:off x="7564864" y="3687027"/>
                <a:ext cx="407283" cy="53335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2AD7EE5-0931-ADBE-E0D5-5F59B321ADC6}"/>
                  </a:ext>
                </a:extLst>
              </p:cNvPr>
              <p:cNvCxnSpPr>
                <a:cxnSpLocks/>
                <a:stCxn id="14" idx="1"/>
                <a:endCxn id="32" idx="5"/>
              </p:cNvCxnSpPr>
              <p:nvPr/>
            </p:nvCxnSpPr>
            <p:spPr>
              <a:xfrm>
                <a:off x="8448898" y="3833931"/>
                <a:ext cx="207413" cy="278979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5EEC50B-38EB-71DC-8CD3-91DBF58AF0C3}"/>
                  </a:ext>
                </a:extLst>
              </p:cNvPr>
              <p:cNvSpPr/>
              <p:nvPr/>
            </p:nvSpPr>
            <p:spPr>
              <a:xfrm flipH="1" flipV="1">
                <a:off x="8645731" y="410322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C384E4D-045F-7E9F-2EDC-E47799697EB7}"/>
                  </a:ext>
                </a:extLst>
              </p:cNvPr>
              <p:cNvSpPr/>
              <p:nvPr/>
            </p:nvSpPr>
            <p:spPr>
              <a:xfrm flipH="1" flipV="1">
                <a:off x="6908125" y="356193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383C7D2-149D-B37D-AD7B-E96EBDF40A2D}"/>
                  </a:ext>
                </a:extLst>
              </p:cNvPr>
              <p:cNvSpPr/>
              <p:nvPr/>
            </p:nvSpPr>
            <p:spPr>
              <a:xfrm flipH="1" flipV="1">
                <a:off x="7246407" y="431048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8BB42DB-B55E-8472-C05F-D9F480ADCD5D}"/>
                  </a:ext>
                </a:extLst>
              </p:cNvPr>
              <p:cNvSpPr/>
              <p:nvPr/>
            </p:nvSpPr>
            <p:spPr>
              <a:xfrm flipH="1" flipV="1">
                <a:off x="7503202" y="3677337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4EB6BD7-344F-298C-AA76-170F158B317B}"/>
                  </a:ext>
                </a:extLst>
              </p:cNvPr>
              <p:cNvSpPr/>
              <p:nvPr/>
            </p:nvSpPr>
            <p:spPr>
              <a:xfrm flipH="1" flipV="1">
                <a:off x="7961567" y="4210694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C69D7ED-F275-75E8-EFAF-A6CB7B359B33}"/>
                  </a:ext>
                </a:extLst>
              </p:cNvPr>
              <p:cNvSpPr/>
              <p:nvPr/>
            </p:nvSpPr>
            <p:spPr>
              <a:xfrm flipH="1" flipV="1">
                <a:off x="1529782" y="5336738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20DFE6D-AA44-9434-DBD0-86CF0A1850AC}"/>
                  </a:ext>
                </a:extLst>
              </p:cNvPr>
              <p:cNvSpPr/>
              <p:nvPr/>
            </p:nvSpPr>
            <p:spPr>
              <a:xfrm flipH="1" flipV="1">
                <a:off x="2239061" y="1414988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C27C037-5915-32D3-FFA9-1AF7EF83C1DF}"/>
                  </a:ext>
                </a:extLst>
              </p:cNvPr>
              <p:cNvCxnSpPr>
                <a:cxnSpLocks/>
                <a:stCxn id="42" idx="1"/>
                <a:endCxn id="48" idx="5"/>
              </p:cNvCxnSpPr>
              <p:nvPr/>
            </p:nvCxnSpPr>
            <p:spPr>
              <a:xfrm>
                <a:off x="2300723" y="1471464"/>
                <a:ext cx="172598" cy="373451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27F9FE5-F657-0100-7873-75E289328114}"/>
                  </a:ext>
                </a:extLst>
              </p:cNvPr>
              <p:cNvSpPr/>
              <p:nvPr/>
            </p:nvSpPr>
            <p:spPr>
              <a:xfrm flipH="1" flipV="1">
                <a:off x="2462741" y="519629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7A774D-B214-DBA8-777E-B0F6282B99CD}"/>
                  </a:ext>
                </a:extLst>
              </p:cNvPr>
              <p:cNvCxnSpPr>
                <a:cxnSpLocks/>
                <a:stCxn id="48" idx="1"/>
                <a:endCxn id="53" idx="7"/>
              </p:cNvCxnSpPr>
              <p:nvPr/>
            </p:nvCxnSpPr>
            <p:spPr>
              <a:xfrm flipV="1">
                <a:off x="2524403" y="1788821"/>
                <a:ext cx="416820" cy="346394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06780B3-CD08-A6EF-0852-A2A42DBCCF43}"/>
                  </a:ext>
                </a:extLst>
              </p:cNvPr>
              <p:cNvSpPr/>
              <p:nvPr/>
            </p:nvSpPr>
            <p:spPr>
              <a:xfrm flipH="1" flipV="1">
                <a:off x="2930643" y="173234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751F3AE-2223-9CA6-2FD5-FAAE9B81212F}"/>
                  </a:ext>
                </a:extLst>
              </p:cNvPr>
              <p:cNvCxnSpPr>
                <a:cxnSpLocks/>
                <a:stCxn id="53" idx="1"/>
                <a:endCxn id="56" idx="5"/>
              </p:cNvCxnSpPr>
              <p:nvPr/>
            </p:nvCxnSpPr>
            <p:spPr>
              <a:xfrm>
                <a:off x="2992305" y="1788821"/>
                <a:ext cx="377394" cy="326671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235AD11-4168-E95A-C733-F5501C383DCE}"/>
                  </a:ext>
                </a:extLst>
              </p:cNvPr>
              <p:cNvSpPr/>
              <p:nvPr/>
            </p:nvSpPr>
            <p:spPr>
              <a:xfrm flipH="1" flipV="1">
                <a:off x="3359119" y="5045843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17FC52B-E423-F380-D340-2848619C78FF}"/>
                  </a:ext>
                </a:extLst>
              </p:cNvPr>
              <p:cNvCxnSpPr>
                <a:cxnSpLocks/>
                <a:stCxn id="56" idx="4"/>
                <a:endCxn id="60" idx="7"/>
              </p:cNvCxnSpPr>
              <p:nvPr/>
            </p:nvCxnSpPr>
            <p:spPr>
              <a:xfrm flipV="1">
                <a:off x="3395240" y="2054469"/>
                <a:ext cx="327454" cy="299137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E50D4A0-6B96-387E-B460-9B18C6597D38}"/>
                  </a:ext>
                </a:extLst>
              </p:cNvPr>
              <p:cNvSpPr/>
              <p:nvPr/>
            </p:nvSpPr>
            <p:spPr>
              <a:xfrm flipH="1" flipV="1">
                <a:off x="3712114" y="1997993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AF89CAA-B098-1FBB-9483-EF6D671A91E1}"/>
                  </a:ext>
                </a:extLst>
              </p:cNvPr>
              <p:cNvCxnSpPr>
                <a:cxnSpLocks/>
                <a:stCxn id="60" idx="1"/>
                <a:endCxn id="64" idx="5"/>
              </p:cNvCxnSpPr>
              <p:nvPr/>
            </p:nvCxnSpPr>
            <p:spPr>
              <a:xfrm>
                <a:off x="3773776" y="2054469"/>
                <a:ext cx="443089" cy="289798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997AB32-A057-D063-85E4-5CCDE1CCCC3C}"/>
                  </a:ext>
                </a:extLst>
              </p:cNvPr>
              <p:cNvSpPr/>
              <p:nvPr/>
            </p:nvSpPr>
            <p:spPr>
              <a:xfrm flipH="1" flipV="1">
                <a:off x="4206285" y="494276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36C7D89-E557-85C2-0508-2D4E82EC0411}"/>
                  </a:ext>
                </a:extLst>
              </p:cNvPr>
              <p:cNvCxnSpPr>
                <a:cxnSpLocks/>
                <a:stCxn id="64" idx="3"/>
                <a:endCxn id="69" idx="0"/>
              </p:cNvCxnSpPr>
              <p:nvPr/>
            </p:nvCxnSpPr>
            <p:spPr>
              <a:xfrm flipV="1">
                <a:off x="4267947" y="2341285"/>
                <a:ext cx="239397" cy="261117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F5333F3-C2FE-DD7B-F512-E94F2E54073F}"/>
                  </a:ext>
                </a:extLst>
              </p:cNvPr>
              <p:cNvSpPr/>
              <p:nvPr/>
            </p:nvSpPr>
            <p:spPr>
              <a:xfrm flipH="1" flipV="1">
                <a:off x="4471223" y="2275119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AA47133-09BB-9E5F-35DD-471DF27B9246}"/>
                  </a:ext>
                </a:extLst>
              </p:cNvPr>
              <p:cNvCxnSpPr>
                <a:cxnSpLocks/>
                <a:stCxn id="69" idx="1"/>
                <a:endCxn id="74" idx="5"/>
              </p:cNvCxnSpPr>
              <p:nvPr/>
            </p:nvCxnSpPr>
            <p:spPr>
              <a:xfrm>
                <a:off x="4532885" y="2331595"/>
                <a:ext cx="262757" cy="242236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48B7062-B5DB-DBE9-9467-106536228C16}"/>
                  </a:ext>
                </a:extLst>
              </p:cNvPr>
              <p:cNvSpPr/>
              <p:nvPr/>
            </p:nvSpPr>
            <p:spPr>
              <a:xfrm flipH="1" flipV="1">
                <a:off x="4785062" y="4744272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12CC7A7-0C3E-0751-9664-2E95DD5AB252}"/>
                  </a:ext>
                </a:extLst>
              </p:cNvPr>
              <p:cNvCxnSpPr>
                <a:cxnSpLocks/>
                <a:stCxn id="74" idx="1"/>
                <a:endCxn id="78" idx="7"/>
              </p:cNvCxnSpPr>
              <p:nvPr/>
            </p:nvCxnSpPr>
            <p:spPr>
              <a:xfrm flipV="1">
                <a:off x="4846724" y="2630796"/>
                <a:ext cx="158257" cy="216995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2945E0D-1B5D-F208-1E7D-7CAFABE50B94}"/>
                  </a:ext>
                </a:extLst>
              </p:cNvPr>
              <p:cNvSpPr/>
              <p:nvPr/>
            </p:nvSpPr>
            <p:spPr>
              <a:xfrm flipH="1" flipV="1">
                <a:off x="4994401" y="257432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C5BD4289-9E4D-1F72-96A9-561CB864E166}"/>
                  </a:ext>
                </a:extLst>
              </p:cNvPr>
              <p:cNvCxnSpPr>
                <a:cxnSpLocks/>
                <a:stCxn id="78" idx="1"/>
                <a:endCxn id="82" idx="5"/>
              </p:cNvCxnSpPr>
              <p:nvPr/>
            </p:nvCxnSpPr>
            <p:spPr>
              <a:xfrm>
                <a:off x="5056063" y="2630796"/>
                <a:ext cx="270596" cy="203745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DAD0D97-F41D-1AE7-C71F-FDDFAE12AB8B}"/>
                  </a:ext>
                </a:extLst>
              </p:cNvPr>
              <p:cNvSpPr/>
              <p:nvPr/>
            </p:nvSpPr>
            <p:spPr>
              <a:xfrm flipH="1" flipV="1">
                <a:off x="5316079" y="4658562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F200A55-D7B7-EB3F-ACCB-C1837464F81C}"/>
                  </a:ext>
                </a:extLst>
              </p:cNvPr>
              <p:cNvCxnSpPr>
                <a:cxnSpLocks/>
                <a:stCxn id="82" idx="1"/>
                <a:endCxn id="88" idx="7"/>
              </p:cNvCxnSpPr>
              <p:nvPr/>
            </p:nvCxnSpPr>
            <p:spPr>
              <a:xfrm flipV="1">
                <a:off x="5377741" y="2906038"/>
                <a:ext cx="191557" cy="180900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589F71B-65C9-D824-3849-6E713577ADF3}"/>
                  </a:ext>
                </a:extLst>
              </p:cNvPr>
              <p:cNvSpPr/>
              <p:nvPr/>
            </p:nvSpPr>
            <p:spPr>
              <a:xfrm flipH="1" flipV="1">
                <a:off x="6089010" y="4514803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8F1436F-C5F4-3F36-2674-70F417E65564}"/>
                  </a:ext>
                </a:extLst>
              </p:cNvPr>
              <p:cNvCxnSpPr>
                <a:cxnSpLocks/>
                <a:stCxn id="86" idx="1"/>
                <a:endCxn id="93" idx="7"/>
              </p:cNvCxnSpPr>
              <p:nvPr/>
            </p:nvCxnSpPr>
            <p:spPr>
              <a:xfrm flipV="1">
                <a:off x="6150672" y="3114636"/>
                <a:ext cx="277208" cy="14566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36330B2-F62F-FED5-AF37-3D6E326E76B0}"/>
                  </a:ext>
                </a:extLst>
              </p:cNvPr>
              <p:cNvSpPr/>
              <p:nvPr/>
            </p:nvSpPr>
            <p:spPr>
              <a:xfrm flipH="1" flipV="1">
                <a:off x="5558718" y="2849562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6C5665E-9A11-5FEF-1239-3849B259EAD4}"/>
                  </a:ext>
                </a:extLst>
              </p:cNvPr>
              <p:cNvCxnSpPr>
                <a:cxnSpLocks/>
                <a:stCxn id="88" idx="1"/>
                <a:endCxn id="86" idx="4"/>
              </p:cNvCxnSpPr>
              <p:nvPr/>
            </p:nvCxnSpPr>
            <p:spPr>
              <a:xfrm>
                <a:off x="5620380" y="2906038"/>
                <a:ext cx="504751" cy="160876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9E48622-53D8-E1D0-FBC1-7CD28E24CC5E}"/>
                  </a:ext>
                </a:extLst>
              </p:cNvPr>
              <p:cNvSpPr/>
              <p:nvPr/>
            </p:nvSpPr>
            <p:spPr>
              <a:xfrm flipH="1" flipV="1">
                <a:off x="6417300" y="305816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5878C3D-24E7-D0C2-E45A-502749E6C1B4}"/>
                  </a:ext>
                </a:extLst>
              </p:cNvPr>
              <p:cNvCxnSpPr>
                <a:cxnSpLocks/>
                <a:stCxn id="93" idx="1"/>
                <a:endCxn id="97" idx="5"/>
              </p:cNvCxnSpPr>
              <p:nvPr/>
            </p:nvCxnSpPr>
            <p:spPr>
              <a:xfrm>
                <a:off x="6478962" y="3114636"/>
                <a:ext cx="168870" cy="134369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EE40DB3-A9C2-3815-0FDA-41B4EDB39C6B}"/>
                  </a:ext>
                </a:extLst>
              </p:cNvPr>
              <p:cNvSpPr/>
              <p:nvPr/>
            </p:nvSpPr>
            <p:spPr>
              <a:xfrm flipH="1" flipV="1">
                <a:off x="6637252" y="4448637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D7CDBDF-8628-CBA4-7A20-A959DA20BD83}"/>
                  </a:ext>
                </a:extLst>
              </p:cNvPr>
              <p:cNvCxnSpPr>
                <a:cxnSpLocks/>
                <a:stCxn id="97" idx="1"/>
                <a:endCxn id="33" idx="7"/>
              </p:cNvCxnSpPr>
              <p:nvPr/>
            </p:nvCxnSpPr>
            <p:spPr>
              <a:xfrm flipV="1">
                <a:off x="6698914" y="3618411"/>
                <a:ext cx="219791" cy="88670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83039FC2-E346-FCE5-02F0-9A9D50290310}"/>
                  </a:ext>
                </a:extLst>
              </p:cNvPr>
              <p:cNvCxnSpPr>
                <a:cxnSpLocks/>
                <a:stCxn id="37" idx="3"/>
                <a:endCxn id="14" idx="7"/>
              </p:cNvCxnSpPr>
              <p:nvPr/>
            </p:nvCxnSpPr>
            <p:spPr>
              <a:xfrm flipV="1">
                <a:off x="8023229" y="3833931"/>
                <a:ext cx="374587" cy="38645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B24C51-BC65-4D67-7D5D-DB9BF56A4452}"/>
                </a:ext>
              </a:extLst>
            </p:cNvPr>
            <p:cNvGrpSpPr/>
            <p:nvPr/>
          </p:nvGrpSpPr>
          <p:grpSpPr>
            <a:xfrm rot="10800000">
              <a:off x="1144463" y="4603816"/>
              <a:ext cx="1443233" cy="1013445"/>
              <a:chOff x="2300723" y="1471464"/>
              <a:chExt cx="6417250" cy="379099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2E56944-7B9F-001D-2A17-1BD90D528422}"/>
                  </a:ext>
                </a:extLst>
              </p:cNvPr>
              <p:cNvSpPr/>
              <p:nvPr/>
            </p:nvSpPr>
            <p:spPr>
              <a:xfrm flipH="1" flipV="1">
                <a:off x="8387236" y="377745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89C3598-8BC9-08C2-9373-DC968C770ACC}"/>
                  </a:ext>
                </a:extLst>
              </p:cNvPr>
              <p:cNvCxnSpPr>
                <a:cxnSpLocks/>
                <a:stCxn id="13" idx="5"/>
                <a:endCxn id="12" idx="1"/>
              </p:cNvCxnSpPr>
              <p:nvPr/>
            </p:nvCxnSpPr>
            <p:spPr>
              <a:xfrm flipH="1" flipV="1">
                <a:off x="6969787" y="3618411"/>
                <a:ext cx="287200" cy="70175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3DC7B63-868C-D856-BB2F-E33ECE6CF64B}"/>
                  </a:ext>
                </a:extLst>
              </p:cNvPr>
              <p:cNvCxnSpPr>
                <a:cxnSpLocks/>
                <a:stCxn id="13" idx="3"/>
                <a:endCxn id="16" idx="7"/>
              </p:cNvCxnSpPr>
              <p:nvPr/>
            </p:nvCxnSpPr>
            <p:spPr>
              <a:xfrm flipV="1">
                <a:off x="7308069" y="3733813"/>
                <a:ext cx="205713" cy="58635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9AFCB1F-61F2-59D2-ECFF-0BB9EFE34D3B}"/>
                  </a:ext>
                </a:extLst>
              </p:cNvPr>
              <p:cNvCxnSpPr>
                <a:cxnSpLocks/>
                <a:stCxn id="17" idx="5"/>
                <a:endCxn id="16" idx="3"/>
              </p:cNvCxnSpPr>
              <p:nvPr/>
            </p:nvCxnSpPr>
            <p:spPr>
              <a:xfrm flipH="1" flipV="1">
                <a:off x="7564864" y="3687027"/>
                <a:ext cx="407283" cy="53335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DFD7219-522E-9360-1FC2-771A0F5E616F}"/>
                  </a:ext>
                </a:extLst>
              </p:cNvPr>
              <p:cNvCxnSpPr>
                <a:cxnSpLocks/>
                <a:stCxn id="5" idx="1"/>
                <a:endCxn id="11" idx="5"/>
              </p:cNvCxnSpPr>
              <p:nvPr/>
            </p:nvCxnSpPr>
            <p:spPr>
              <a:xfrm>
                <a:off x="8448898" y="3833931"/>
                <a:ext cx="207413" cy="27897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73E1587-070D-8A29-E65F-A3178CE41E28}"/>
                  </a:ext>
                </a:extLst>
              </p:cNvPr>
              <p:cNvSpPr/>
              <p:nvPr/>
            </p:nvSpPr>
            <p:spPr>
              <a:xfrm flipH="1" flipV="1">
                <a:off x="8645731" y="410322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D49B41-9205-2E54-5932-6C8894713178}"/>
                  </a:ext>
                </a:extLst>
              </p:cNvPr>
              <p:cNvSpPr/>
              <p:nvPr/>
            </p:nvSpPr>
            <p:spPr>
              <a:xfrm flipH="1" flipV="1">
                <a:off x="6908125" y="356193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3406C04-9D9B-6902-4DA7-B3E1F384211D}"/>
                  </a:ext>
                </a:extLst>
              </p:cNvPr>
              <p:cNvSpPr/>
              <p:nvPr/>
            </p:nvSpPr>
            <p:spPr>
              <a:xfrm flipH="1" flipV="1">
                <a:off x="7246407" y="431048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C0E67CC-366E-BCDE-E343-288C0A57C547}"/>
                  </a:ext>
                </a:extLst>
              </p:cNvPr>
              <p:cNvSpPr/>
              <p:nvPr/>
            </p:nvSpPr>
            <p:spPr>
              <a:xfrm flipH="1" flipV="1">
                <a:off x="7503202" y="3677337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A371D2A-2DF2-4021-3484-7CCF7CC9F046}"/>
                  </a:ext>
                </a:extLst>
              </p:cNvPr>
              <p:cNvSpPr/>
              <p:nvPr/>
            </p:nvSpPr>
            <p:spPr>
              <a:xfrm flipH="1" flipV="1">
                <a:off x="7961567" y="4210694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2CF205A-D4DD-C7FC-FF5A-6971F271F960}"/>
                  </a:ext>
                </a:extLst>
              </p:cNvPr>
              <p:cNvCxnSpPr>
                <a:cxnSpLocks/>
                <a:endCxn id="24" idx="5"/>
              </p:cNvCxnSpPr>
              <p:nvPr/>
            </p:nvCxnSpPr>
            <p:spPr>
              <a:xfrm>
                <a:off x="2300723" y="1471464"/>
                <a:ext cx="172598" cy="373451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9E0C5A5-319C-76FF-454D-87CB60A7F31C}"/>
                  </a:ext>
                </a:extLst>
              </p:cNvPr>
              <p:cNvSpPr/>
              <p:nvPr/>
            </p:nvSpPr>
            <p:spPr>
              <a:xfrm flipH="1" flipV="1">
                <a:off x="2462741" y="519629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C485A04-90EE-37F7-1EA4-F5C4985AC8C5}"/>
                  </a:ext>
                </a:extLst>
              </p:cNvPr>
              <p:cNvCxnSpPr>
                <a:cxnSpLocks/>
                <a:stCxn id="24" idx="1"/>
                <a:endCxn id="26" idx="7"/>
              </p:cNvCxnSpPr>
              <p:nvPr/>
            </p:nvCxnSpPr>
            <p:spPr>
              <a:xfrm flipV="1">
                <a:off x="2524403" y="1788821"/>
                <a:ext cx="416820" cy="34639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0489A3F-0D07-D00D-D367-C746D6164713}"/>
                  </a:ext>
                </a:extLst>
              </p:cNvPr>
              <p:cNvSpPr/>
              <p:nvPr/>
            </p:nvSpPr>
            <p:spPr>
              <a:xfrm flipH="1" flipV="1">
                <a:off x="2930643" y="173234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6F5A35A-9F28-48E1-ADC8-B8340585D21E}"/>
                  </a:ext>
                </a:extLst>
              </p:cNvPr>
              <p:cNvCxnSpPr>
                <a:cxnSpLocks/>
                <a:stCxn id="26" idx="1"/>
                <a:endCxn id="28" idx="5"/>
              </p:cNvCxnSpPr>
              <p:nvPr/>
            </p:nvCxnSpPr>
            <p:spPr>
              <a:xfrm>
                <a:off x="2992305" y="1788821"/>
                <a:ext cx="377394" cy="326671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ECCE12B-173B-1538-D937-4A4ADF44FD37}"/>
                  </a:ext>
                </a:extLst>
              </p:cNvPr>
              <p:cNvSpPr/>
              <p:nvPr/>
            </p:nvSpPr>
            <p:spPr>
              <a:xfrm flipH="1" flipV="1">
                <a:off x="3359119" y="5045843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EAD386F-EEE7-119F-7CC6-D8A814C8AFA1}"/>
                  </a:ext>
                </a:extLst>
              </p:cNvPr>
              <p:cNvCxnSpPr>
                <a:cxnSpLocks/>
                <a:stCxn id="28" idx="4"/>
                <a:endCxn id="30" idx="7"/>
              </p:cNvCxnSpPr>
              <p:nvPr/>
            </p:nvCxnSpPr>
            <p:spPr>
              <a:xfrm flipV="1">
                <a:off x="3395240" y="2054469"/>
                <a:ext cx="327454" cy="299137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66676BE-4F01-9580-9EBA-7CEE2B6F769E}"/>
                  </a:ext>
                </a:extLst>
              </p:cNvPr>
              <p:cNvSpPr/>
              <p:nvPr/>
            </p:nvSpPr>
            <p:spPr>
              <a:xfrm flipH="1" flipV="1">
                <a:off x="3712114" y="1997993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4B0B5CC-7A37-02EA-EA16-35BE600431EC}"/>
                  </a:ext>
                </a:extLst>
              </p:cNvPr>
              <p:cNvCxnSpPr>
                <a:cxnSpLocks/>
                <a:stCxn id="30" idx="1"/>
                <a:endCxn id="39" idx="5"/>
              </p:cNvCxnSpPr>
              <p:nvPr/>
            </p:nvCxnSpPr>
            <p:spPr>
              <a:xfrm>
                <a:off x="3773776" y="2054469"/>
                <a:ext cx="443089" cy="289798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1EAE0C5-C584-562F-F189-1BAFB1223F82}"/>
                  </a:ext>
                </a:extLst>
              </p:cNvPr>
              <p:cNvSpPr/>
              <p:nvPr/>
            </p:nvSpPr>
            <p:spPr>
              <a:xfrm flipH="1" flipV="1">
                <a:off x="4206285" y="494276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F06D7D0-3278-63B5-7B65-E44BE0379EFC}"/>
                  </a:ext>
                </a:extLst>
              </p:cNvPr>
              <p:cNvCxnSpPr>
                <a:cxnSpLocks/>
                <a:stCxn id="39" idx="3"/>
                <a:endCxn id="41" idx="0"/>
              </p:cNvCxnSpPr>
              <p:nvPr/>
            </p:nvCxnSpPr>
            <p:spPr>
              <a:xfrm flipV="1">
                <a:off x="4267947" y="2341285"/>
                <a:ext cx="239397" cy="261117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843050E-1AF1-EE09-465E-1A142E9D065C}"/>
                  </a:ext>
                </a:extLst>
              </p:cNvPr>
              <p:cNvSpPr/>
              <p:nvPr/>
            </p:nvSpPr>
            <p:spPr>
              <a:xfrm flipH="1" flipV="1">
                <a:off x="4471223" y="2275119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7B5D339-B104-AC7D-C219-45DF7225F17C}"/>
                  </a:ext>
                </a:extLst>
              </p:cNvPr>
              <p:cNvCxnSpPr>
                <a:cxnSpLocks/>
                <a:stCxn id="41" idx="1"/>
                <a:endCxn id="45" idx="5"/>
              </p:cNvCxnSpPr>
              <p:nvPr/>
            </p:nvCxnSpPr>
            <p:spPr>
              <a:xfrm>
                <a:off x="4532885" y="2331595"/>
                <a:ext cx="262757" cy="242236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CEADD0B-FB8D-AC43-0FD1-6C6152FE9DEE}"/>
                  </a:ext>
                </a:extLst>
              </p:cNvPr>
              <p:cNvSpPr/>
              <p:nvPr/>
            </p:nvSpPr>
            <p:spPr>
              <a:xfrm flipH="1" flipV="1">
                <a:off x="4785062" y="4744272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0659662-7A92-8AB5-1A07-F88F2D2A023A}"/>
                  </a:ext>
                </a:extLst>
              </p:cNvPr>
              <p:cNvCxnSpPr>
                <a:cxnSpLocks/>
                <a:stCxn id="45" idx="1"/>
                <a:endCxn id="47" idx="7"/>
              </p:cNvCxnSpPr>
              <p:nvPr/>
            </p:nvCxnSpPr>
            <p:spPr>
              <a:xfrm flipV="1">
                <a:off x="4846724" y="2630796"/>
                <a:ext cx="158257" cy="216995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750E2B9-624C-6D0D-7486-3690D4C7E7C2}"/>
                  </a:ext>
                </a:extLst>
              </p:cNvPr>
              <p:cNvSpPr/>
              <p:nvPr/>
            </p:nvSpPr>
            <p:spPr>
              <a:xfrm flipH="1" flipV="1">
                <a:off x="4994401" y="257432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F4FE8F9-E854-DDFE-33A7-C9EB6D29E300}"/>
                  </a:ext>
                </a:extLst>
              </p:cNvPr>
              <p:cNvCxnSpPr>
                <a:cxnSpLocks/>
                <a:stCxn id="47" idx="1"/>
                <a:endCxn id="51" idx="5"/>
              </p:cNvCxnSpPr>
              <p:nvPr/>
            </p:nvCxnSpPr>
            <p:spPr>
              <a:xfrm>
                <a:off x="5056063" y="2630796"/>
                <a:ext cx="270596" cy="203745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08EE7AA-BFBA-026A-9190-8BCE91AB1821}"/>
                  </a:ext>
                </a:extLst>
              </p:cNvPr>
              <p:cNvSpPr/>
              <p:nvPr/>
            </p:nvSpPr>
            <p:spPr>
              <a:xfrm flipH="1" flipV="1">
                <a:off x="5316079" y="4658562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255D550-EC31-4108-3035-F6C970C8FEAD}"/>
                  </a:ext>
                </a:extLst>
              </p:cNvPr>
              <p:cNvCxnSpPr>
                <a:cxnSpLocks/>
                <a:stCxn id="51" idx="1"/>
                <a:endCxn id="59" idx="7"/>
              </p:cNvCxnSpPr>
              <p:nvPr/>
            </p:nvCxnSpPr>
            <p:spPr>
              <a:xfrm flipV="1">
                <a:off x="5377741" y="2906038"/>
                <a:ext cx="191557" cy="1809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56E072E-541C-8E9D-FAB7-B725C577A248}"/>
                  </a:ext>
                </a:extLst>
              </p:cNvPr>
              <p:cNvSpPr/>
              <p:nvPr/>
            </p:nvSpPr>
            <p:spPr>
              <a:xfrm flipH="1" flipV="1">
                <a:off x="6089010" y="4514803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C96F0B7-9E61-CFBE-8B5D-9A64B6C94FC7}"/>
                  </a:ext>
                </a:extLst>
              </p:cNvPr>
              <p:cNvCxnSpPr>
                <a:cxnSpLocks/>
                <a:stCxn id="55" idx="1"/>
                <a:endCxn id="63" idx="7"/>
              </p:cNvCxnSpPr>
              <p:nvPr/>
            </p:nvCxnSpPr>
            <p:spPr>
              <a:xfrm flipV="1">
                <a:off x="6150672" y="3114636"/>
                <a:ext cx="277208" cy="145664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5A2318-BE94-A26F-2C1B-8A920DE34286}"/>
                  </a:ext>
                </a:extLst>
              </p:cNvPr>
              <p:cNvSpPr/>
              <p:nvPr/>
            </p:nvSpPr>
            <p:spPr>
              <a:xfrm flipH="1" flipV="1">
                <a:off x="5558718" y="2849562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5EC7904-ACD4-DD94-201E-33EF7B038D1F}"/>
                  </a:ext>
                </a:extLst>
              </p:cNvPr>
              <p:cNvCxnSpPr>
                <a:cxnSpLocks/>
                <a:stCxn id="59" idx="1"/>
                <a:endCxn id="55" idx="4"/>
              </p:cNvCxnSpPr>
              <p:nvPr/>
            </p:nvCxnSpPr>
            <p:spPr>
              <a:xfrm>
                <a:off x="5620380" y="2906038"/>
                <a:ext cx="504751" cy="16087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03C0620-8636-0BCF-D96A-29CBAEE6CE1F}"/>
                  </a:ext>
                </a:extLst>
              </p:cNvPr>
              <p:cNvSpPr/>
              <p:nvPr/>
            </p:nvSpPr>
            <p:spPr>
              <a:xfrm flipH="1" flipV="1">
                <a:off x="6417300" y="305816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E04F855-0DCA-D072-D967-2457C3A7C770}"/>
                  </a:ext>
                </a:extLst>
              </p:cNvPr>
              <p:cNvCxnSpPr>
                <a:cxnSpLocks/>
                <a:stCxn id="63" idx="1"/>
                <a:endCxn id="67" idx="5"/>
              </p:cNvCxnSpPr>
              <p:nvPr/>
            </p:nvCxnSpPr>
            <p:spPr>
              <a:xfrm>
                <a:off x="6478962" y="3114636"/>
                <a:ext cx="168870" cy="134369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3E96FA7-DAC3-C16C-2A81-24E9F5EF329B}"/>
                  </a:ext>
                </a:extLst>
              </p:cNvPr>
              <p:cNvSpPr/>
              <p:nvPr/>
            </p:nvSpPr>
            <p:spPr>
              <a:xfrm flipH="1" flipV="1">
                <a:off x="6637252" y="4448637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FFFBDB9-C4DC-81A5-9F57-61C706DAC400}"/>
                  </a:ext>
                </a:extLst>
              </p:cNvPr>
              <p:cNvCxnSpPr>
                <a:cxnSpLocks/>
                <a:stCxn id="67" idx="1"/>
                <a:endCxn id="12" idx="7"/>
              </p:cNvCxnSpPr>
              <p:nvPr/>
            </p:nvCxnSpPr>
            <p:spPr>
              <a:xfrm flipV="1">
                <a:off x="6698914" y="3618411"/>
                <a:ext cx="219791" cy="8867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CE1F2B1-5300-F700-8E1C-8038E69C8631}"/>
                  </a:ext>
                </a:extLst>
              </p:cNvPr>
              <p:cNvCxnSpPr>
                <a:cxnSpLocks/>
                <a:stCxn id="17" idx="3"/>
                <a:endCxn id="5" idx="7"/>
              </p:cNvCxnSpPr>
              <p:nvPr/>
            </p:nvCxnSpPr>
            <p:spPr>
              <a:xfrm flipV="1">
                <a:off x="8023229" y="3833931"/>
                <a:ext cx="374587" cy="3864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885BD0F-C036-102B-E5B8-254A14722B3C}"/>
              </a:ext>
            </a:extLst>
          </p:cNvPr>
          <p:cNvGrpSpPr/>
          <p:nvPr/>
        </p:nvGrpSpPr>
        <p:grpSpPr>
          <a:xfrm rot="10800000">
            <a:off x="4677502" y="4019317"/>
            <a:ext cx="1777834" cy="1230202"/>
            <a:chOff x="1529782" y="1414988"/>
            <a:chExt cx="7188191" cy="3987916"/>
          </a:xfrm>
          <a:solidFill>
            <a:srgbClr val="00B050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D8FDC5C-C4A2-04B7-5001-C241E146F52A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8BCDA57-27D2-FEDE-6537-5BDAEB2A5A5F}"/>
                </a:ext>
              </a:extLst>
            </p:cNvPr>
            <p:cNvCxnSpPr>
              <a:cxnSpLocks/>
              <a:stCxn id="142" idx="3"/>
              <a:endCxn id="143" idx="7"/>
            </p:cNvCxnSpPr>
            <p:nvPr/>
          </p:nvCxnSpPr>
          <p:spPr>
            <a:xfrm flipV="1">
              <a:off x="1591444" y="1471464"/>
              <a:ext cx="658197" cy="3874964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1E25FF6-0496-40FA-F458-40AE90C364B9}"/>
                </a:ext>
              </a:extLst>
            </p:cNvPr>
            <p:cNvCxnSpPr>
              <a:cxnSpLocks/>
              <a:stCxn id="139" idx="5"/>
              <a:endCxn id="138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B5A795F-8966-6C8F-423E-FBBF499C76CC}"/>
                </a:ext>
              </a:extLst>
            </p:cNvPr>
            <p:cNvCxnSpPr>
              <a:cxnSpLocks/>
              <a:stCxn id="139" idx="3"/>
              <a:endCxn id="140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CC63891-C82B-2988-13E2-E4AD79CB8EB4}"/>
                </a:ext>
              </a:extLst>
            </p:cNvPr>
            <p:cNvCxnSpPr>
              <a:cxnSpLocks/>
              <a:stCxn id="141" idx="5"/>
              <a:endCxn id="140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B83D70A-9C85-062F-D1AB-392559CD84C2}"/>
                </a:ext>
              </a:extLst>
            </p:cNvPr>
            <p:cNvCxnSpPr>
              <a:cxnSpLocks/>
              <a:stCxn id="131" idx="1"/>
              <a:endCxn id="137" idx="5"/>
            </p:cNvCxnSpPr>
            <p:nvPr/>
          </p:nvCxnSpPr>
          <p:spPr>
            <a:xfrm>
              <a:off x="8448898" y="3833931"/>
              <a:ext cx="207413" cy="278979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B315502-E4E1-28B4-82EA-34399E85F35C}"/>
                </a:ext>
              </a:extLst>
            </p:cNvPr>
            <p:cNvSpPr/>
            <p:nvPr/>
          </p:nvSpPr>
          <p:spPr>
            <a:xfrm flipH="1" flipV="1">
              <a:off x="8645731" y="410322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1381C7B-A543-9682-0A21-719AC9BDF86C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08B02D3-04D4-680C-5EE4-E63D41EC77FA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0E7D503-B226-7823-D2E2-ABDB30FA40F2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5793CAB-D049-B2A4-6764-8127C8E0FB0B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AE8C344-7470-8E27-4D7B-87C77F989E5D}"/>
                </a:ext>
              </a:extLst>
            </p:cNvPr>
            <p:cNvSpPr/>
            <p:nvPr/>
          </p:nvSpPr>
          <p:spPr>
            <a:xfrm flipH="1" flipV="1">
              <a:off x="1529782" y="5336738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9C304B8-E12F-3B36-809F-0866D0AACEDB}"/>
                </a:ext>
              </a:extLst>
            </p:cNvPr>
            <p:cNvSpPr/>
            <p:nvPr/>
          </p:nvSpPr>
          <p:spPr>
            <a:xfrm flipH="1" flipV="1">
              <a:off x="2239061" y="1414988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8891A4E-68F1-AC71-828A-261389A3177D}"/>
                </a:ext>
              </a:extLst>
            </p:cNvPr>
            <p:cNvCxnSpPr>
              <a:cxnSpLocks/>
              <a:stCxn id="143" idx="1"/>
              <a:endCxn id="145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0C94E85-13FD-F083-3085-604E56256A89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E000A6A-5A47-0F5D-F20F-A2FAB27F555C}"/>
                </a:ext>
              </a:extLst>
            </p:cNvPr>
            <p:cNvCxnSpPr>
              <a:cxnSpLocks/>
              <a:stCxn id="145" idx="1"/>
              <a:endCxn id="147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2ECABD6-E485-AFA1-51CE-E2469DBB78F9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F4B3B95-687E-FE0E-1AAC-39F971854DDA}"/>
                </a:ext>
              </a:extLst>
            </p:cNvPr>
            <p:cNvCxnSpPr>
              <a:cxnSpLocks/>
              <a:stCxn id="147" idx="1"/>
              <a:endCxn id="149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7F2BF14-F4AA-90EE-7336-05612D00DC85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F36B1D7-C49E-4AD2-FF35-045B25DDDECB}"/>
                </a:ext>
              </a:extLst>
            </p:cNvPr>
            <p:cNvCxnSpPr>
              <a:cxnSpLocks/>
              <a:stCxn id="149" idx="4"/>
              <a:endCxn id="151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8329CBA-229E-BD98-0875-FB72BD47A698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A388581-5573-D9FC-E9D6-C4A1A76EBA29}"/>
                </a:ext>
              </a:extLst>
            </p:cNvPr>
            <p:cNvCxnSpPr>
              <a:cxnSpLocks/>
              <a:stCxn id="151" idx="1"/>
              <a:endCxn id="153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FED9D86-43D3-6F6B-9BFF-9AB4203585B6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FABEE30-469E-638B-6952-9D81F99EB3A5}"/>
                </a:ext>
              </a:extLst>
            </p:cNvPr>
            <p:cNvCxnSpPr>
              <a:cxnSpLocks/>
              <a:stCxn id="153" idx="3"/>
              <a:endCxn id="155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C5BFCBE-8ACD-F564-8C7E-E90C8630666D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1ADE8D6-07C8-866B-9D06-534CBC34EDA5}"/>
                </a:ext>
              </a:extLst>
            </p:cNvPr>
            <p:cNvCxnSpPr>
              <a:cxnSpLocks/>
              <a:stCxn id="155" idx="1"/>
              <a:endCxn id="157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0B38AB4-4BCA-A0CB-7D05-A8848342B8CC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D370FB6-3BC1-427C-35AB-B523DD9DC8A1}"/>
                </a:ext>
              </a:extLst>
            </p:cNvPr>
            <p:cNvCxnSpPr>
              <a:cxnSpLocks/>
              <a:stCxn id="157" idx="1"/>
              <a:endCxn id="159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460E75F-42BA-F95F-A67E-7EBC38CE3641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6B6B968-6753-9830-974C-9B729C684B56}"/>
                </a:ext>
              </a:extLst>
            </p:cNvPr>
            <p:cNvCxnSpPr>
              <a:cxnSpLocks/>
              <a:stCxn id="159" idx="1"/>
              <a:endCxn id="161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06B0929-3956-7F8A-8C5A-40E26D6D8A7B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0689E25-C97D-AD81-3DA7-38FFC94EFBD6}"/>
                </a:ext>
              </a:extLst>
            </p:cNvPr>
            <p:cNvCxnSpPr>
              <a:cxnSpLocks/>
              <a:stCxn id="161" idx="1"/>
              <a:endCxn id="166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1E29993-8995-D167-E053-460D5670DA93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2871804-21C0-22CA-FB9E-E53AB0359975}"/>
                </a:ext>
              </a:extLst>
            </p:cNvPr>
            <p:cNvCxnSpPr>
              <a:cxnSpLocks/>
              <a:stCxn id="163" idx="1"/>
              <a:endCxn id="168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16B6D36-1371-CBEA-273A-3E2B65AA1744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B713A0C-59B7-1FFF-D7DB-7A29A7676261}"/>
                </a:ext>
              </a:extLst>
            </p:cNvPr>
            <p:cNvCxnSpPr>
              <a:cxnSpLocks/>
              <a:stCxn id="166" idx="1"/>
              <a:endCxn id="163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FF2FD994-2676-4A58-8193-37079A7878C6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F222447-F3FD-6238-A7FA-48351BE80841}"/>
                </a:ext>
              </a:extLst>
            </p:cNvPr>
            <p:cNvCxnSpPr>
              <a:cxnSpLocks/>
              <a:stCxn id="168" idx="1"/>
              <a:endCxn id="170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A7DCDB1-4EAD-AD1F-6982-9F57540DF0A9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FF7DDD7-0069-C406-19AC-75288EF8DE71}"/>
                </a:ext>
              </a:extLst>
            </p:cNvPr>
            <p:cNvCxnSpPr>
              <a:cxnSpLocks/>
              <a:stCxn id="170" idx="1"/>
              <a:endCxn id="138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FE829C1-3BBE-499C-824D-C719B7CDCAAC}"/>
                </a:ext>
              </a:extLst>
            </p:cNvPr>
            <p:cNvCxnSpPr>
              <a:cxnSpLocks/>
              <a:stCxn id="141" idx="3"/>
              <a:endCxn id="131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EC519D-761E-9E41-6AD3-6BCB7C4160E7}"/>
              </a:ext>
            </a:extLst>
          </p:cNvPr>
          <p:cNvGrpSpPr/>
          <p:nvPr/>
        </p:nvGrpSpPr>
        <p:grpSpPr>
          <a:xfrm>
            <a:off x="6451254" y="4035817"/>
            <a:ext cx="2277252" cy="1587737"/>
            <a:chOff x="2300723" y="1471464"/>
            <a:chExt cx="10125666" cy="5939243"/>
          </a:xfrm>
          <a:solidFill>
            <a:srgbClr val="CC0099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9177B4-A14C-9456-A613-AD2DA3CFE503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F0B3AAA-A580-C483-990E-564CA0AE676E}"/>
                </a:ext>
              </a:extLst>
            </p:cNvPr>
            <p:cNvCxnSpPr>
              <a:cxnSpLocks/>
              <a:stCxn id="99" idx="5"/>
              <a:endCxn id="96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F630952-3DEE-44C5-EAE3-4F59B5C2D2F5}"/>
                </a:ext>
              </a:extLst>
            </p:cNvPr>
            <p:cNvCxnSpPr>
              <a:cxnSpLocks/>
              <a:stCxn id="99" idx="3"/>
              <a:endCxn id="100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3E59F0F-D2C9-95DC-809F-8E775D49CEAB}"/>
                </a:ext>
              </a:extLst>
            </p:cNvPr>
            <p:cNvCxnSpPr>
              <a:cxnSpLocks/>
              <a:stCxn id="101" idx="5"/>
              <a:endCxn id="100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DE81274-39E1-C9CA-53CB-C71886573421}"/>
                </a:ext>
              </a:extLst>
            </p:cNvPr>
            <p:cNvCxnSpPr>
              <a:cxnSpLocks/>
              <a:stCxn id="84" idx="1"/>
              <a:endCxn id="191" idx="6"/>
            </p:cNvCxnSpPr>
            <p:nvPr/>
          </p:nvCxnSpPr>
          <p:spPr>
            <a:xfrm>
              <a:off x="8448901" y="3833931"/>
              <a:ext cx="3977488" cy="357677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ECE2CBB-E793-BD3B-B336-D59FF115CF4D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58E63A2-FF7D-B310-6D3D-A8757E77C30E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DE78CF7-B701-63F9-A3CC-D00165604453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701BF61-7FC6-E619-8052-4C11C9B55FA2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505CE1F-153B-EF61-C8E7-1046542F17BF}"/>
                </a:ext>
              </a:extLst>
            </p:cNvPr>
            <p:cNvCxnSpPr>
              <a:cxnSpLocks/>
              <a:endCxn id="103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6121B56-DB9C-EE72-7BD4-CEC95499A4A7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A3C4311-DF3C-4A24-86C6-54A83EFA4ED2}"/>
                </a:ext>
              </a:extLst>
            </p:cNvPr>
            <p:cNvCxnSpPr>
              <a:cxnSpLocks/>
              <a:stCxn id="103" idx="1"/>
              <a:endCxn id="106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A089084-7392-4706-2BF4-3E174D17CEDC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C6C129-5943-6C70-8E55-520126D20A5B}"/>
                </a:ext>
              </a:extLst>
            </p:cNvPr>
            <p:cNvCxnSpPr>
              <a:cxnSpLocks/>
              <a:stCxn id="106" idx="1"/>
              <a:endCxn id="108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F4417CC-B246-054D-E037-D71A7043D8FF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8428B6B-685E-829A-E592-3F7F0C0C0F69}"/>
                </a:ext>
              </a:extLst>
            </p:cNvPr>
            <p:cNvCxnSpPr>
              <a:cxnSpLocks/>
              <a:stCxn id="108" idx="4"/>
              <a:endCxn id="110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8E64676-EE2F-851B-EC7D-C8CB59DEDE16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B70ECDA-E316-65CF-83E9-DFCB6116FEE8}"/>
                </a:ext>
              </a:extLst>
            </p:cNvPr>
            <p:cNvCxnSpPr>
              <a:cxnSpLocks/>
              <a:stCxn id="110" idx="1"/>
              <a:endCxn id="112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C381BCA-CD8A-020E-CA9F-5957FBDEB43C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320C953-51E6-201E-D98C-87577D4AE55B}"/>
                </a:ext>
              </a:extLst>
            </p:cNvPr>
            <p:cNvCxnSpPr>
              <a:cxnSpLocks/>
              <a:stCxn id="112" idx="3"/>
              <a:endCxn id="114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67AE25C-82B8-7468-90B5-3F72B2686C86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CCA66DC-465E-1C3C-456C-DF9DDA344566}"/>
                </a:ext>
              </a:extLst>
            </p:cNvPr>
            <p:cNvCxnSpPr>
              <a:cxnSpLocks/>
              <a:stCxn id="114" idx="1"/>
              <a:endCxn id="116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CEBA399-77AA-C170-FD4C-A2BF8742C6A8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7E94ED1-3319-36A9-2D4D-9F7122E17F5E}"/>
                </a:ext>
              </a:extLst>
            </p:cNvPr>
            <p:cNvCxnSpPr>
              <a:cxnSpLocks/>
              <a:stCxn id="116" idx="1"/>
              <a:endCxn id="118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A552E67-F4AF-2FD2-D96B-82A94D4F6405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019B63E-E2C8-47C9-5D4E-BDDD0FAB5335}"/>
                </a:ext>
              </a:extLst>
            </p:cNvPr>
            <p:cNvCxnSpPr>
              <a:cxnSpLocks/>
              <a:stCxn id="118" idx="1"/>
              <a:endCxn id="120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161B124-F23C-2CF6-1D1D-64FCD0A66A7A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5D0EA5D-8118-EDCE-2846-1F74B515B0D6}"/>
                </a:ext>
              </a:extLst>
            </p:cNvPr>
            <p:cNvCxnSpPr>
              <a:cxnSpLocks/>
              <a:stCxn id="120" idx="1"/>
              <a:endCxn id="124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7C4D736-8CDB-7BCE-FFF4-BC505D36666C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18D9725-696E-F403-DD6C-20DE5D2C279C}"/>
                </a:ext>
              </a:extLst>
            </p:cNvPr>
            <p:cNvCxnSpPr>
              <a:cxnSpLocks/>
              <a:stCxn id="122" idx="1"/>
              <a:endCxn id="126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E0486C9-6989-857D-2FE1-F4D22F1196CE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29BF675-3DE5-147C-AA46-24ECF2184F3D}"/>
                </a:ext>
              </a:extLst>
            </p:cNvPr>
            <p:cNvCxnSpPr>
              <a:cxnSpLocks/>
              <a:stCxn id="124" idx="1"/>
              <a:endCxn id="122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9B5408C-3450-8BBE-C876-338B94651FED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93DF08E-F09D-3BEB-06B1-F1306E6659DF}"/>
                </a:ext>
              </a:extLst>
            </p:cNvPr>
            <p:cNvCxnSpPr>
              <a:cxnSpLocks/>
              <a:stCxn id="126" idx="1"/>
              <a:endCxn id="128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C22E212-D91A-5DB1-CB11-008D992C0169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65B221C-3E95-75E0-B805-02DEDD8A64EE}"/>
                </a:ext>
              </a:extLst>
            </p:cNvPr>
            <p:cNvCxnSpPr>
              <a:cxnSpLocks/>
              <a:stCxn id="128" idx="1"/>
              <a:endCxn id="96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38D10DF-12EC-8D7B-D63D-B0D27CE184A2}"/>
                </a:ext>
              </a:extLst>
            </p:cNvPr>
            <p:cNvCxnSpPr>
              <a:cxnSpLocks/>
              <a:stCxn id="101" idx="3"/>
              <a:endCxn id="84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A694F11-41C1-B5DE-E7A9-1EC2D1EAE0F5}"/>
              </a:ext>
            </a:extLst>
          </p:cNvPr>
          <p:cNvCxnSpPr>
            <a:cxnSpLocks/>
            <a:stCxn id="137" idx="4"/>
            <a:endCxn id="32" idx="2"/>
          </p:cNvCxnSpPr>
          <p:nvPr/>
        </p:nvCxnSpPr>
        <p:spPr>
          <a:xfrm flipH="1">
            <a:off x="4361448" y="4420247"/>
            <a:ext cx="324988" cy="822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8A7EDB3-C463-B09E-13AA-6BA7FFF83B3D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225696" y="4911124"/>
            <a:ext cx="921146" cy="1543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425A254-AC4B-5D74-83E9-9FB324CB097E}"/>
              </a:ext>
            </a:extLst>
          </p:cNvPr>
          <p:cNvGrpSpPr/>
          <p:nvPr/>
        </p:nvGrpSpPr>
        <p:grpSpPr>
          <a:xfrm>
            <a:off x="8728506" y="4403558"/>
            <a:ext cx="1777834" cy="1230202"/>
            <a:chOff x="1529782" y="1414988"/>
            <a:chExt cx="7188191" cy="3987916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0682657C-8339-9328-1F5E-18A4E44DF7F6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1AEA8A9-41A9-794D-4BB7-FCD99AA4B510}"/>
                </a:ext>
              </a:extLst>
            </p:cNvPr>
            <p:cNvCxnSpPr>
              <a:cxnSpLocks/>
              <a:stCxn id="191" idx="3"/>
              <a:endCxn id="192" idx="7"/>
            </p:cNvCxnSpPr>
            <p:nvPr/>
          </p:nvCxnSpPr>
          <p:spPr>
            <a:xfrm flipV="1">
              <a:off x="1591444" y="1471464"/>
              <a:ext cx="658197" cy="387496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29A8C59-588A-01FF-9E90-1BAA8DFB2137}"/>
                </a:ext>
              </a:extLst>
            </p:cNvPr>
            <p:cNvCxnSpPr>
              <a:cxnSpLocks/>
              <a:stCxn id="188" idx="5"/>
              <a:endCxn id="187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F4EF6FB-E6DF-978E-C63E-49153F07EADF}"/>
                </a:ext>
              </a:extLst>
            </p:cNvPr>
            <p:cNvCxnSpPr>
              <a:cxnSpLocks/>
              <a:stCxn id="188" idx="3"/>
              <a:endCxn id="189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186A587-E48F-41F7-2795-FB2A01812000}"/>
                </a:ext>
              </a:extLst>
            </p:cNvPr>
            <p:cNvCxnSpPr>
              <a:cxnSpLocks/>
              <a:stCxn id="190" idx="5"/>
              <a:endCxn id="189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39F2A8C-DCBC-52BA-36F0-3E4C1C1E805D}"/>
                </a:ext>
              </a:extLst>
            </p:cNvPr>
            <p:cNvCxnSpPr>
              <a:cxnSpLocks/>
              <a:stCxn id="180" idx="1"/>
              <a:endCxn id="186" idx="5"/>
            </p:cNvCxnSpPr>
            <p:nvPr/>
          </p:nvCxnSpPr>
          <p:spPr>
            <a:xfrm>
              <a:off x="8448898" y="3833931"/>
              <a:ext cx="207413" cy="27897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3FE52903-5561-D2C9-9B03-8F088D36E614}"/>
                </a:ext>
              </a:extLst>
            </p:cNvPr>
            <p:cNvSpPr/>
            <p:nvPr/>
          </p:nvSpPr>
          <p:spPr>
            <a:xfrm flipH="1" flipV="1">
              <a:off x="8645731" y="410322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C2D7AA7-CCCE-00FE-E8C3-312AE386DFA4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1CAD3D0-71C4-E2E1-5E27-A975B2D73157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C0D6A03-AF16-98F2-3B60-F44472B84A8C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90885483-8350-77B7-1CE9-55E92E6A565C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8F0BE81-9C09-1A76-B107-0EB2C5C34B9C}"/>
                </a:ext>
              </a:extLst>
            </p:cNvPr>
            <p:cNvSpPr/>
            <p:nvPr/>
          </p:nvSpPr>
          <p:spPr>
            <a:xfrm flipH="1" flipV="1">
              <a:off x="1529782" y="5336738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73F2E9D-0806-2230-91C6-2485706D548D}"/>
                </a:ext>
              </a:extLst>
            </p:cNvPr>
            <p:cNvSpPr/>
            <p:nvPr/>
          </p:nvSpPr>
          <p:spPr>
            <a:xfrm flipH="1" flipV="1">
              <a:off x="2239061" y="1414988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76E4E750-4EFC-02C1-BFFC-AD8B8F9AF772}"/>
                </a:ext>
              </a:extLst>
            </p:cNvPr>
            <p:cNvCxnSpPr>
              <a:cxnSpLocks/>
              <a:stCxn id="192" idx="1"/>
              <a:endCxn id="194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61C5B8D-42C2-592A-0A53-0C7BC7356CF5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F93B5F9-88C7-6FD1-1844-9B8CAAD8D923}"/>
                </a:ext>
              </a:extLst>
            </p:cNvPr>
            <p:cNvCxnSpPr>
              <a:cxnSpLocks/>
              <a:stCxn id="194" idx="1"/>
              <a:endCxn id="196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41EE2A0-6000-3110-B435-4720B0845781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1570176-4619-58B2-A37A-832224605099}"/>
                </a:ext>
              </a:extLst>
            </p:cNvPr>
            <p:cNvCxnSpPr>
              <a:cxnSpLocks/>
              <a:stCxn id="196" idx="1"/>
              <a:endCxn id="198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2606E63-2C51-20AF-5FF4-93AB35508475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FD61DCB-D183-70CD-6EED-0A3840517743}"/>
                </a:ext>
              </a:extLst>
            </p:cNvPr>
            <p:cNvCxnSpPr>
              <a:cxnSpLocks/>
              <a:stCxn id="198" idx="4"/>
              <a:endCxn id="200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F644290-DAFB-A5AA-2BC5-60159ECA31A8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E9E19C60-0DDC-D3D1-8A7B-A7FD25F37335}"/>
                </a:ext>
              </a:extLst>
            </p:cNvPr>
            <p:cNvCxnSpPr>
              <a:cxnSpLocks/>
              <a:stCxn id="200" idx="1"/>
              <a:endCxn id="202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C6BB43D6-FF1A-A933-AF4E-5230933B4EE4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118A1BC3-6CC0-78CA-E09B-A1A1CDDB16F7}"/>
                </a:ext>
              </a:extLst>
            </p:cNvPr>
            <p:cNvCxnSpPr>
              <a:cxnSpLocks/>
              <a:stCxn id="202" idx="3"/>
              <a:endCxn id="204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7BB20DB4-7E07-9E3E-79A7-E4427E443624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E97A2CB8-92CA-489B-5E4C-30ACF0A9EE4C}"/>
                </a:ext>
              </a:extLst>
            </p:cNvPr>
            <p:cNvCxnSpPr>
              <a:cxnSpLocks/>
              <a:stCxn id="204" idx="1"/>
              <a:endCxn id="206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6790ED9-3C6E-537C-C5B2-FD893A9CAFE7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805C05B-F159-7A6A-A11C-E51D3694CF9F}"/>
                </a:ext>
              </a:extLst>
            </p:cNvPr>
            <p:cNvCxnSpPr>
              <a:cxnSpLocks/>
              <a:stCxn id="206" idx="1"/>
              <a:endCxn id="208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DF3CA1C7-E201-79C0-2526-1BB97A5511E4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4543169-775A-0687-3C0A-322B7D9CEFD9}"/>
                </a:ext>
              </a:extLst>
            </p:cNvPr>
            <p:cNvCxnSpPr>
              <a:cxnSpLocks/>
              <a:stCxn id="208" idx="1"/>
              <a:endCxn id="210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C85FD5D-DD62-DA4E-914D-759DCE4B8D0B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D7923407-BD2F-C7B1-EE43-38CDB2755CEF}"/>
                </a:ext>
              </a:extLst>
            </p:cNvPr>
            <p:cNvCxnSpPr>
              <a:cxnSpLocks/>
              <a:stCxn id="210" idx="1"/>
              <a:endCxn id="214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959451F7-1910-7051-B885-C8C59B094CC0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2CAC6BF7-CF48-61B5-1C1B-843A4395A6F4}"/>
                </a:ext>
              </a:extLst>
            </p:cNvPr>
            <p:cNvCxnSpPr>
              <a:cxnSpLocks/>
              <a:stCxn id="212" idx="1"/>
              <a:endCxn id="216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A781E346-0916-71B1-F52A-2DFAD79454C8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6C9D7B0-1549-82E3-8A23-1BDC0305109B}"/>
                </a:ext>
              </a:extLst>
            </p:cNvPr>
            <p:cNvCxnSpPr>
              <a:cxnSpLocks/>
              <a:stCxn id="214" idx="1"/>
              <a:endCxn id="212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E5C046D-CAE9-44DB-ACC7-8A1283E4CDCC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D1BAE65C-6E71-0AAB-F631-69C6FB534571}"/>
                </a:ext>
              </a:extLst>
            </p:cNvPr>
            <p:cNvCxnSpPr>
              <a:cxnSpLocks/>
              <a:stCxn id="216" idx="1"/>
              <a:endCxn id="218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37999858-5C95-0034-66FB-116CC865383E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823C77C-1E93-4592-9EB0-999ED1B1A1E0}"/>
                </a:ext>
              </a:extLst>
            </p:cNvPr>
            <p:cNvCxnSpPr>
              <a:cxnSpLocks/>
              <a:stCxn id="218" idx="1"/>
              <a:endCxn id="187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913B76B7-E4A9-8A79-5216-601B552EBD24}"/>
                </a:ext>
              </a:extLst>
            </p:cNvPr>
            <p:cNvCxnSpPr>
              <a:cxnSpLocks/>
              <a:stCxn id="190" idx="3"/>
              <a:endCxn id="180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601FA169-C961-DB87-7CC2-36151C899E4D}"/>
              </a:ext>
            </a:extLst>
          </p:cNvPr>
          <p:cNvCxnSpPr>
            <a:cxnSpLocks/>
            <a:endCxn id="186" idx="2"/>
          </p:cNvCxnSpPr>
          <p:nvPr/>
        </p:nvCxnSpPr>
        <p:spPr>
          <a:xfrm flipH="1">
            <a:off x="10506340" y="3056021"/>
            <a:ext cx="1257644" cy="2187014"/>
          </a:xfrm>
          <a:prstGeom prst="line">
            <a:avLst/>
          </a:prstGeom>
          <a:solidFill>
            <a:srgbClr val="CC0099"/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0CF1269E-CDF4-6968-C6BF-7D46A390F07A}"/>
              </a:ext>
            </a:extLst>
          </p:cNvPr>
          <p:cNvSpPr txBox="1"/>
          <p:nvPr/>
        </p:nvSpPr>
        <p:spPr>
          <a:xfrm>
            <a:off x="2773564" y="1587682"/>
            <a:ext cx="612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Observation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Short-shortcuts</a:t>
            </a:r>
            <a:r>
              <a:rPr lang="en-US" dirty="0"/>
              <a:t> are intertwined with the funnels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912EE5-231E-2A07-28C6-8FD0680A650E}"/>
                  </a:ext>
                </a:extLst>
              </p:cNvPr>
              <p:cNvSpPr txBox="1"/>
              <p:nvPr/>
            </p:nvSpPr>
            <p:spPr>
              <a:xfrm>
                <a:off x="2809586" y="2184864"/>
                <a:ext cx="6124093" cy="965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By Markov, if after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iterations the original path was not reduced to a single edge, then:</a:t>
                </a:r>
              </a:p>
              <a:p>
                <a:pPr algn="ctr"/>
                <a:r>
                  <a:rPr lang="en-US" dirty="0"/>
                  <a:t>In </a:t>
                </a:r>
                <a:r>
                  <a:rPr lang="en-US" b="1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iterations the path has </a:t>
                </a:r>
                <a:r>
                  <a:rPr lang="en-US" b="1" dirty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funnels.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912EE5-231E-2A07-28C6-8FD0680A6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586" y="2184864"/>
                <a:ext cx="6124093" cy="965329"/>
              </a:xfrm>
              <a:prstGeom prst="rect">
                <a:avLst/>
              </a:prstGeom>
              <a:blipFill>
                <a:blip r:embed="rId6"/>
                <a:stretch>
                  <a:fillRect t="-2516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2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B6B16E5-0A1E-8699-B84F-2B0D897919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942"/>
          <a:stretch/>
        </p:blipFill>
        <p:spPr>
          <a:xfrm>
            <a:off x="5543055" y="5357275"/>
            <a:ext cx="4040651" cy="4788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8CDEB7A-F9D4-7749-A63D-41EF549F3685}"/>
              </a:ext>
            </a:extLst>
          </p:cNvPr>
          <p:cNvGrpSpPr/>
          <p:nvPr/>
        </p:nvGrpSpPr>
        <p:grpSpPr>
          <a:xfrm>
            <a:off x="2943348" y="1403053"/>
            <a:ext cx="6609466" cy="4875971"/>
            <a:chOff x="2853393" y="1241179"/>
            <a:chExt cx="7231592" cy="53091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7AD7B1-EDDB-6C18-6F75-8A0F0BF5B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3393" y="1241179"/>
              <a:ext cx="7199869" cy="530913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A49AC8-3671-A010-39C2-6B23A82DE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4355" y="5464446"/>
              <a:ext cx="5240630" cy="579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706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ECFAC41-DD3E-25F5-94B3-C3EE748C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long shortcuts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F043C9-BD8C-E4B9-B9A5-D521A910F949}"/>
              </a:ext>
            </a:extLst>
          </p:cNvPr>
          <p:cNvSpPr txBox="1"/>
          <p:nvPr/>
        </p:nvSpPr>
        <p:spPr>
          <a:xfrm>
            <a:off x="3208421" y="1485899"/>
            <a:ext cx="5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 an edge-bonded path and extend it by a single edge.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5B6FE6-4A96-C617-07EC-CE9545797B09}"/>
              </a:ext>
            </a:extLst>
          </p:cNvPr>
          <p:cNvGrpSpPr/>
          <p:nvPr/>
        </p:nvGrpSpPr>
        <p:grpSpPr>
          <a:xfrm>
            <a:off x="2906407" y="2215931"/>
            <a:ext cx="5834535" cy="2426138"/>
            <a:chOff x="181254" y="3446856"/>
            <a:chExt cx="5834535" cy="24261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713BFDC-E590-BF28-65E7-7CD43BCF5517}"/>
                </a:ext>
              </a:extLst>
            </p:cNvPr>
            <p:cNvSpPr/>
            <p:nvPr/>
          </p:nvSpPr>
          <p:spPr>
            <a:xfrm flipH="1" flipV="1">
              <a:off x="3651006" y="5021843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5963A37-324D-A451-B0E2-6C1902F89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327" y="3867185"/>
              <a:ext cx="744116" cy="182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7F455F-0472-D625-ED77-9B041E175D71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4675199" y="3864323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7F455F-0472-D625-ED77-9B041E175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4675199" y="3864323"/>
                  <a:ext cx="403348" cy="40006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122696-E7A0-21D5-B270-9D7793E64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792" y="5659918"/>
              <a:ext cx="5385808" cy="66166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DA7210-9020-5F11-F094-7EBC6A140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3015" y="3886077"/>
              <a:ext cx="403407" cy="13170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24AE40-B78F-665C-8A84-09D0A728FC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6422" y="4369787"/>
              <a:ext cx="311537" cy="8494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A22BB6-0566-CDFC-669A-0D84EDA0F4FB}"/>
                </a:ext>
              </a:extLst>
            </p:cNvPr>
            <p:cNvCxnSpPr>
              <a:cxnSpLocks/>
              <a:stCxn id="29" idx="6"/>
              <a:endCxn id="28" idx="2"/>
            </p:cNvCxnSpPr>
            <p:nvPr/>
          </p:nvCxnSpPr>
          <p:spPr>
            <a:xfrm flipH="1" flipV="1">
              <a:off x="2053831" y="4409833"/>
              <a:ext cx="244974" cy="80940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5232F4B-E1EE-F006-BE8E-10DACC7A5877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81254" y="5472933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5232F4B-E1EE-F006-BE8E-10DACC7A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81254" y="5472933"/>
                  <a:ext cx="403348" cy="4000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D9E33EB-9E38-4A60-CB2B-744625A2FB61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067503" y="3446856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D9E33EB-9E38-4A60-CB2B-744625A2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067503" y="3446856"/>
                  <a:ext cx="403348" cy="4000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A2E645-C11E-5B9C-EC64-2D304AACD5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6184" y="3852994"/>
              <a:ext cx="4679605" cy="19727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A5A6B4-DB12-F4EF-FB59-6BFF56A26FDE}"/>
                </a:ext>
              </a:extLst>
            </p:cNvPr>
            <p:cNvCxnSpPr>
              <a:cxnSpLocks/>
              <a:stCxn id="29" idx="3"/>
              <a:endCxn id="31" idx="6"/>
            </p:cNvCxnSpPr>
            <p:nvPr/>
          </p:nvCxnSpPr>
          <p:spPr>
            <a:xfrm flipV="1">
              <a:off x="2360467" y="4968674"/>
              <a:ext cx="315020" cy="2271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5B4289-9011-4C18-D570-3B58D9BF3140}"/>
                </a:ext>
              </a:extLst>
            </p:cNvPr>
            <p:cNvCxnSpPr>
              <a:cxnSpLocks/>
              <a:stCxn id="4" idx="5"/>
              <a:endCxn id="26" idx="1"/>
            </p:cNvCxnSpPr>
            <p:nvPr/>
          </p:nvCxnSpPr>
          <p:spPr>
            <a:xfrm flipH="1" flipV="1">
              <a:off x="3154536" y="4254694"/>
              <a:ext cx="507050" cy="77683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98B906-5B2F-D466-B12C-651F2C09F4AD}"/>
                </a:ext>
              </a:extLst>
            </p:cNvPr>
            <p:cNvCxnSpPr>
              <a:cxnSpLocks/>
              <a:endCxn id="24" idx="7"/>
            </p:cNvCxnSpPr>
            <p:nvPr/>
          </p:nvCxnSpPr>
          <p:spPr>
            <a:xfrm flipV="1">
              <a:off x="3719241" y="4095356"/>
              <a:ext cx="977190" cy="92380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AB1741-CB6D-7C0E-65F7-D13E6469E5FD}"/>
                </a:ext>
              </a:extLst>
            </p:cNvPr>
            <p:cNvSpPr/>
            <p:nvPr/>
          </p:nvSpPr>
          <p:spPr>
            <a:xfrm flipH="1" flipV="1">
              <a:off x="4685851" y="403888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037B970-3FAD-D4D2-D17E-75B0173B025B}"/>
                </a:ext>
              </a:extLst>
            </p:cNvPr>
            <p:cNvSpPr/>
            <p:nvPr/>
          </p:nvSpPr>
          <p:spPr>
            <a:xfrm flipH="1" flipV="1">
              <a:off x="1257495" y="385905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A731A4-DED1-E86E-BAA9-EFCDAFABEB2E}"/>
                </a:ext>
              </a:extLst>
            </p:cNvPr>
            <p:cNvSpPr/>
            <p:nvPr/>
          </p:nvSpPr>
          <p:spPr>
            <a:xfrm flipH="1" flipV="1">
              <a:off x="3092874" y="419821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CC5001C-4CD4-037E-31F9-9869A4F58F75}"/>
                </a:ext>
              </a:extLst>
            </p:cNvPr>
            <p:cNvSpPr/>
            <p:nvPr/>
          </p:nvSpPr>
          <p:spPr>
            <a:xfrm flipH="1" flipV="1">
              <a:off x="1676921" y="515449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E422AC-F0BB-05D6-A7A4-4963C1D34F94}"/>
                </a:ext>
              </a:extLst>
            </p:cNvPr>
            <p:cNvSpPr/>
            <p:nvPr/>
          </p:nvSpPr>
          <p:spPr>
            <a:xfrm flipH="1" flipV="1">
              <a:off x="1981589" y="437675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BCEDBA-2099-E28E-911C-2FDE5FD173FD}"/>
                </a:ext>
              </a:extLst>
            </p:cNvPr>
            <p:cNvSpPr/>
            <p:nvPr/>
          </p:nvSpPr>
          <p:spPr>
            <a:xfrm flipH="1" flipV="1">
              <a:off x="2298805" y="518615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FAC2A0-C84F-F884-3A60-A8DB6072EDD7}"/>
                </a:ext>
              </a:extLst>
            </p:cNvPr>
            <p:cNvSpPr/>
            <p:nvPr/>
          </p:nvSpPr>
          <p:spPr>
            <a:xfrm flipH="1" flipV="1">
              <a:off x="521671" y="568560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8C4DEFC-905E-633C-6FBB-A6C69353DCDE}"/>
                </a:ext>
              </a:extLst>
            </p:cNvPr>
            <p:cNvSpPr/>
            <p:nvPr/>
          </p:nvSpPr>
          <p:spPr>
            <a:xfrm flipH="1" flipV="1">
              <a:off x="2675487" y="4935591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8A113D-FBB5-73DC-551A-DAF970A9C765}"/>
                </a:ext>
              </a:extLst>
            </p:cNvPr>
            <p:cNvCxnSpPr>
              <a:cxnSpLocks/>
              <a:stCxn id="31" idx="4"/>
              <a:endCxn id="26" idx="7"/>
            </p:cNvCxnSpPr>
            <p:nvPr/>
          </p:nvCxnSpPr>
          <p:spPr>
            <a:xfrm flipV="1">
              <a:off x="2711608" y="4254694"/>
              <a:ext cx="391846" cy="68089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41C871-0DE7-2DFD-8878-AEF8CF69BD2F}"/>
              </a:ext>
            </a:extLst>
          </p:cNvPr>
          <p:cNvGrpSpPr/>
          <p:nvPr/>
        </p:nvGrpSpPr>
        <p:grpSpPr>
          <a:xfrm>
            <a:off x="7470734" y="2863454"/>
            <a:ext cx="1770233" cy="2161383"/>
            <a:chOff x="7470734" y="2863454"/>
            <a:chExt cx="1770233" cy="216138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BC3848-56AB-5127-DA82-9A109B88A181}"/>
                </a:ext>
              </a:extLst>
            </p:cNvPr>
            <p:cNvCxnSpPr>
              <a:cxnSpLocks/>
              <a:endCxn id="34" idx="5"/>
            </p:cNvCxnSpPr>
            <p:nvPr/>
          </p:nvCxnSpPr>
          <p:spPr>
            <a:xfrm>
              <a:off x="7470734" y="2863454"/>
              <a:ext cx="1376292" cy="196135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AD84045-BA84-1AF0-7A60-87E0FE74850E}"/>
                </a:ext>
              </a:extLst>
            </p:cNvPr>
            <p:cNvSpPr/>
            <p:nvPr/>
          </p:nvSpPr>
          <p:spPr>
            <a:xfrm flipH="1" flipV="1">
              <a:off x="8837619" y="4815833"/>
              <a:ext cx="64232" cy="612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3DB16A-9642-0268-AC2A-A81769CC02B1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8837619" y="4624776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3DB16A-9642-0268-AC2A-A81769CC0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8837619" y="4624776"/>
                  <a:ext cx="403348" cy="400061"/>
                </a:xfrm>
                <a:prstGeom prst="rect">
                  <a:avLst/>
                </a:prstGeom>
                <a:blipFill>
                  <a:blip r:embed="rId5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Arc 41">
            <a:extLst>
              <a:ext uri="{FF2B5EF4-FFF2-40B4-BE49-F238E27FC236}">
                <a16:creationId xmlns:a16="http://schemas.microsoft.com/office/drawing/2014/main" id="{F84D3AA3-9F25-6906-CE8A-891BD368F636}"/>
              </a:ext>
            </a:extLst>
          </p:cNvPr>
          <p:cNvSpPr/>
          <p:nvPr/>
        </p:nvSpPr>
        <p:spPr>
          <a:xfrm rot="10118433" flipH="1" flipV="1">
            <a:off x="1463976" y="2441744"/>
            <a:ext cx="7502365" cy="6093086"/>
          </a:xfrm>
          <a:prstGeom prst="arc">
            <a:avLst>
              <a:gd name="adj1" fmla="val 15530069"/>
              <a:gd name="adj2" fmla="val 15395"/>
            </a:avLst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ECFAC41-DD3E-25F5-94B3-C3EE748C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long shortcuts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F043C9-BD8C-E4B9-B9A5-D521A910F949}"/>
              </a:ext>
            </a:extLst>
          </p:cNvPr>
          <p:cNvSpPr txBox="1"/>
          <p:nvPr/>
        </p:nvSpPr>
        <p:spPr>
          <a:xfrm>
            <a:off x="3208421" y="1485899"/>
            <a:ext cx="5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 an edge-bonded path and extend it by a single edge.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5B6FE6-4A96-C617-07EC-CE9545797B09}"/>
              </a:ext>
            </a:extLst>
          </p:cNvPr>
          <p:cNvGrpSpPr/>
          <p:nvPr/>
        </p:nvGrpSpPr>
        <p:grpSpPr>
          <a:xfrm>
            <a:off x="2906407" y="2215931"/>
            <a:ext cx="5834535" cy="2426138"/>
            <a:chOff x="181254" y="3446856"/>
            <a:chExt cx="5834535" cy="24261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713BFDC-E590-BF28-65E7-7CD43BCF5517}"/>
                </a:ext>
              </a:extLst>
            </p:cNvPr>
            <p:cNvSpPr/>
            <p:nvPr/>
          </p:nvSpPr>
          <p:spPr>
            <a:xfrm flipH="1" flipV="1">
              <a:off x="3651006" y="5021843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5963A37-324D-A451-B0E2-6C1902F89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327" y="3867185"/>
              <a:ext cx="744116" cy="182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7F455F-0472-D625-ED77-9B041E175D71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4675199" y="3864323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7F455F-0472-D625-ED77-9B041E175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4675199" y="3864323"/>
                  <a:ext cx="403348" cy="40006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122696-E7A0-21D5-B270-9D7793E64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792" y="5659918"/>
              <a:ext cx="5385808" cy="66166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DA7210-9020-5F11-F094-7EBC6A140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3015" y="3886077"/>
              <a:ext cx="403407" cy="13170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24AE40-B78F-665C-8A84-09D0A728FC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6422" y="4369787"/>
              <a:ext cx="311537" cy="8494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A22BB6-0566-CDFC-669A-0D84EDA0F4FB}"/>
                </a:ext>
              </a:extLst>
            </p:cNvPr>
            <p:cNvCxnSpPr>
              <a:cxnSpLocks/>
              <a:stCxn id="29" idx="6"/>
              <a:endCxn id="28" idx="2"/>
            </p:cNvCxnSpPr>
            <p:nvPr/>
          </p:nvCxnSpPr>
          <p:spPr>
            <a:xfrm flipH="1" flipV="1">
              <a:off x="2053831" y="4409833"/>
              <a:ext cx="244974" cy="80940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5232F4B-E1EE-F006-BE8E-10DACC7A5877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81254" y="5472933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5232F4B-E1EE-F006-BE8E-10DACC7A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81254" y="5472933"/>
                  <a:ext cx="403348" cy="4000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D9E33EB-9E38-4A60-CB2B-744625A2FB61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1067503" y="3446856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D9E33EB-9E38-4A60-CB2B-744625A2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1067503" y="3446856"/>
                  <a:ext cx="403348" cy="4000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A2E645-C11E-5B9C-EC64-2D304AACD5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6184" y="3852994"/>
              <a:ext cx="4679605" cy="19727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A5A6B4-DB12-F4EF-FB59-6BFF56A26FDE}"/>
                </a:ext>
              </a:extLst>
            </p:cNvPr>
            <p:cNvCxnSpPr>
              <a:cxnSpLocks/>
              <a:stCxn id="29" idx="3"/>
              <a:endCxn id="31" idx="6"/>
            </p:cNvCxnSpPr>
            <p:nvPr/>
          </p:nvCxnSpPr>
          <p:spPr>
            <a:xfrm flipV="1">
              <a:off x="2360467" y="4968674"/>
              <a:ext cx="315020" cy="2271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5B4289-9011-4C18-D570-3B58D9BF3140}"/>
                </a:ext>
              </a:extLst>
            </p:cNvPr>
            <p:cNvCxnSpPr>
              <a:cxnSpLocks/>
              <a:stCxn id="4" idx="5"/>
              <a:endCxn id="26" idx="1"/>
            </p:cNvCxnSpPr>
            <p:nvPr/>
          </p:nvCxnSpPr>
          <p:spPr>
            <a:xfrm flipH="1" flipV="1">
              <a:off x="3154536" y="4254694"/>
              <a:ext cx="507050" cy="77683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98B906-5B2F-D466-B12C-651F2C09F4AD}"/>
                </a:ext>
              </a:extLst>
            </p:cNvPr>
            <p:cNvCxnSpPr>
              <a:cxnSpLocks/>
              <a:endCxn id="24" idx="7"/>
            </p:cNvCxnSpPr>
            <p:nvPr/>
          </p:nvCxnSpPr>
          <p:spPr>
            <a:xfrm flipV="1">
              <a:off x="3719241" y="4095356"/>
              <a:ext cx="977190" cy="92380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AB1741-CB6D-7C0E-65F7-D13E6469E5FD}"/>
                </a:ext>
              </a:extLst>
            </p:cNvPr>
            <p:cNvSpPr/>
            <p:nvPr/>
          </p:nvSpPr>
          <p:spPr>
            <a:xfrm flipH="1" flipV="1">
              <a:off x="4685851" y="403888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037B970-3FAD-D4D2-D17E-75B0173B025B}"/>
                </a:ext>
              </a:extLst>
            </p:cNvPr>
            <p:cNvSpPr/>
            <p:nvPr/>
          </p:nvSpPr>
          <p:spPr>
            <a:xfrm flipH="1" flipV="1">
              <a:off x="1257495" y="385905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A731A4-DED1-E86E-BAA9-EFCDAFABEB2E}"/>
                </a:ext>
              </a:extLst>
            </p:cNvPr>
            <p:cNvSpPr/>
            <p:nvPr/>
          </p:nvSpPr>
          <p:spPr>
            <a:xfrm flipH="1" flipV="1">
              <a:off x="3092874" y="419821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CC5001C-4CD4-037E-31F9-9869A4F58F75}"/>
                </a:ext>
              </a:extLst>
            </p:cNvPr>
            <p:cNvSpPr/>
            <p:nvPr/>
          </p:nvSpPr>
          <p:spPr>
            <a:xfrm flipH="1" flipV="1">
              <a:off x="1676921" y="515449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E422AC-F0BB-05D6-A7A4-4963C1D34F94}"/>
                </a:ext>
              </a:extLst>
            </p:cNvPr>
            <p:cNvSpPr/>
            <p:nvPr/>
          </p:nvSpPr>
          <p:spPr>
            <a:xfrm flipH="1" flipV="1">
              <a:off x="1981589" y="437675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BCEDBA-2099-E28E-911C-2FDE5FD173FD}"/>
                </a:ext>
              </a:extLst>
            </p:cNvPr>
            <p:cNvSpPr/>
            <p:nvPr/>
          </p:nvSpPr>
          <p:spPr>
            <a:xfrm flipH="1" flipV="1">
              <a:off x="2298805" y="518615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FAC2A0-C84F-F884-3A60-A8DB6072EDD7}"/>
                </a:ext>
              </a:extLst>
            </p:cNvPr>
            <p:cNvSpPr/>
            <p:nvPr/>
          </p:nvSpPr>
          <p:spPr>
            <a:xfrm flipH="1" flipV="1">
              <a:off x="521671" y="568560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8C4DEFC-905E-633C-6FBB-A6C69353DCDE}"/>
                </a:ext>
              </a:extLst>
            </p:cNvPr>
            <p:cNvSpPr/>
            <p:nvPr/>
          </p:nvSpPr>
          <p:spPr>
            <a:xfrm flipH="1" flipV="1">
              <a:off x="2675487" y="4935591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8A113D-FBB5-73DC-551A-DAF970A9C765}"/>
                </a:ext>
              </a:extLst>
            </p:cNvPr>
            <p:cNvCxnSpPr>
              <a:cxnSpLocks/>
              <a:stCxn id="31" idx="4"/>
              <a:endCxn id="26" idx="7"/>
            </p:cNvCxnSpPr>
            <p:nvPr/>
          </p:nvCxnSpPr>
          <p:spPr>
            <a:xfrm flipV="1">
              <a:off x="2711608" y="4254694"/>
              <a:ext cx="391846" cy="68089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41C871-0DE7-2DFD-8878-AEF8CF69BD2F}"/>
              </a:ext>
            </a:extLst>
          </p:cNvPr>
          <p:cNvGrpSpPr/>
          <p:nvPr/>
        </p:nvGrpSpPr>
        <p:grpSpPr>
          <a:xfrm>
            <a:off x="7472666" y="2107938"/>
            <a:ext cx="1385639" cy="709707"/>
            <a:chOff x="7472666" y="2107938"/>
            <a:chExt cx="1385639" cy="7097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BC3848-56AB-5127-DA82-9A109B88A181}"/>
                </a:ext>
              </a:extLst>
            </p:cNvPr>
            <p:cNvCxnSpPr>
              <a:cxnSpLocks/>
              <a:stCxn id="24" idx="3"/>
              <a:endCxn id="34" idx="7"/>
            </p:cNvCxnSpPr>
            <p:nvPr/>
          </p:nvCxnSpPr>
          <p:spPr>
            <a:xfrm flipV="1">
              <a:off x="7472666" y="2368673"/>
              <a:ext cx="991698" cy="4489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AD84045-BA84-1AF0-7A60-87E0FE74850E}"/>
                </a:ext>
              </a:extLst>
            </p:cNvPr>
            <p:cNvSpPr/>
            <p:nvPr/>
          </p:nvSpPr>
          <p:spPr>
            <a:xfrm flipH="1" flipV="1">
              <a:off x="8454957" y="2316368"/>
              <a:ext cx="64232" cy="612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3DB16A-9642-0268-AC2A-A81769CC02B1}"/>
                    </a:ext>
                  </a:extLst>
                </p:cNvPr>
                <p:cNvSpPr txBox="1"/>
                <p:nvPr/>
              </p:nvSpPr>
              <p:spPr>
                <a:xfrm rot="10800000" flipH="1" flipV="1">
                  <a:off x="8454957" y="2107938"/>
                  <a:ext cx="403348" cy="400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3DB16A-9642-0268-AC2A-A81769CC0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8454957" y="2107938"/>
                  <a:ext cx="403348" cy="400061"/>
                </a:xfrm>
                <a:prstGeom prst="rect">
                  <a:avLst/>
                </a:prstGeom>
                <a:blipFill>
                  <a:blip r:embed="rId5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Arc 41">
            <a:extLst>
              <a:ext uri="{FF2B5EF4-FFF2-40B4-BE49-F238E27FC236}">
                <a16:creationId xmlns:a16="http://schemas.microsoft.com/office/drawing/2014/main" id="{F84D3AA3-9F25-6906-CE8A-891BD368F636}"/>
              </a:ext>
            </a:extLst>
          </p:cNvPr>
          <p:cNvSpPr/>
          <p:nvPr/>
        </p:nvSpPr>
        <p:spPr>
          <a:xfrm rot="7278813" flipH="1" flipV="1">
            <a:off x="2636397" y="2258078"/>
            <a:ext cx="7635571" cy="6569505"/>
          </a:xfrm>
          <a:prstGeom prst="arc">
            <a:avLst>
              <a:gd name="adj1" fmla="val 15530069"/>
              <a:gd name="adj2" fmla="val 15395"/>
            </a:avLst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590D9-1C2A-6D1F-F120-FB89539CAFE7}"/>
              </a:ext>
            </a:extLst>
          </p:cNvPr>
          <p:cNvSpPr txBox="1"/>
          <p:nvPr/>
        </p:nvSpPr>
        <p:spPr>
          <a:xfrm>
            <a:off x="3207239" y="4932419"/>
            <a:ext cx="5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Q1</a:t>
            </a:r>
            <a:r>
              <a:rPr lang="en-US" dirty="0"/>
              <a:t>. Which edge-bounded paths should we compute?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9C624-597D-8136-DD4A-DF15A0590077}"/>
              </a:ext>
            </a:extLst>
          </p:cNvPr>
          <p:cNvSpPr txBox="1"/>
          <p:nvPr/>
        </p:nvSpPr>
        <p:spPr>
          <a:xfrm>
            <a:off x="3207239" y="5376580"/>
            <a:ext cx="5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Q2</a:t>
            </a:r>
            <a:r>
              <a:rPr lang="en-US" dirty="0"/>
              <a:t>. How to compute them?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F8D08A-807F-EB56-DC8E-4D1224B6EB4F}"/>
                  </a:ext>
                </a:extLst>
              </p:cNvPr>
              <p:cNvSpPr txBox="1"/>
              <p:nvPr/>
            </p:nvSpPr>
            <p:spPr>
              <a:xfrm>
                <a:off x="3207239" y="5791235"/>
                <a:ext cx="57751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A2</a:t>
                </a:r>
                <a:r>
                  <a:rPr lang="en-US" dirty="0"/>
                  <a:t>. Start by computing all funnels (the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[⋅]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perform </a:t>
                </a:r>
                <a:r>
                  <a:rPr lang="en-US" i="1" dirty="0">
                    <a:solidFill>
                      <a:srgbClr val="0000FF"/>
                    </a:solidFill>
                  </a:rPr>
                  <a:t>concatenations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F8D08A-807F-EB56-DC8E-4D1224B6E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39" y="5791235"/>
                <a:ext cx="5775158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8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9" grpId="0"/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Concatenations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TextBox 269">
            <a:extLst>
              <a:ext uri="{FF2B5EF4-FFF2-40B4-BE49-F238E27FC236}">
                <a16:creationId xmlns:a16="http://schemas.microsoft.com/office/drawing/2014/main" id="{0CF1269E-CDF4-6968-C6BF-7D46A390F07A}"/>
              </a:ext>
            </a:extLst>
          </p:cNvPr>
          <p:cNvSpPr txBox="1"/>
          <p:nvPr/>
        </p:nvSpPr>
        <p:spPr>
          <a:xfrm>
            <a:off x="2580503" y="1408761"/>
            <a:ext cx="703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Concatenate edge-bounded paths if the concatenation is edge-bounded.</a:t>
            </a:r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D0C0F9A7-020E-B075-6DB6-A3AEA7A81673}"/>
              </a:ext>
            </a:extLst>
          </p:cNvPr>
          <p:cNvGrpSpPr/>
          <p:nvPr/>
        </p:nvGrpSpPr>
        <p:grpSpPr>
          <a:xfrm>
            <a:off x="2529527" y="1915299"/>
            <a:ext cx="3837293" cy="3031259"/>
            <a:chOff x="1040536" y="2273643"/>
            <a:chExt cx="3837293" cy="3031259"/>
          </a:xfrm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68FD39B3-8481-8E37-5B10-447398A69A6F}"/>
                </a:ext>
              </a:extLst>
            </p:cNvPr>
            <p:cNvSpPr/>
            <p:nvPr/>
          </p:nvSpPr>
          <p:spPr>
            <a:xfrm flipH="1">
              <a:off x="4640034" y="2855008"/>
              <a:ext cx="72242" cy="8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CC8F235-E923-F4AD-9199-5A9BD5A15602}"/>
                </a:ext>
              </a:extLst>
            </p:cNvPr>
            <p:cNvCxnSpPr>
              <a:cxnSpLocks/>
            </p:cNvCxnSpPr>
            <p:nvPr/>
          </p:nvCxnSpPr>
          <p:spPr>
            <a:xfrm>
              <a:off x="1398609" y="2509852"/>
              <a:ext cx="744116" cy="233114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8D217FCC-09C7-DFDF-E83C-A850B7F33D30}"/>
                    </a:ext>
                  </a:extLst>
                </p:cNvPr>
                <p:cNvSpPr txBox="1"/>
                <p:nvPr/>
              </p:nvSpPr>
              <p:spPr>
                <a:xfrm flipH="1">
                  <a:off x="4474481" y="2482526"/>
                  <a:ext cx="403348" cy="512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8D217FCC-09C7-DFDF-E83C-A850B7F33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474481" y="2482526"/>
                  <a:ext cx="403348" cy="5120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44F9F13-01B6-B787-45F8-36F8A2791D62}"/>
                </a:ext>
              </a:extLst>
            </p:cNvPr>
            <p:cNvCxnSpPr>
              <a:cxnSpLocks/>
              <a:endCxn id="274" idx="0"/>
            </p:cNvCxnSpPr>
            <p:nvPr/>
          </p:nvCxnSpPr>
          <p:spPr>
            <a:xfrm>
              <a:off x="1417074" y="2461682"/>
              <a:ext cx="3259081" cy="2084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90412919-2953-CFD0-A5A0-2CF0C6D260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2297" y="3131054"/>
              <a:ext cx="403407" cy="168576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C8A9F912-341A-E06A-FD83-FA78AC68467A}"/>
                </a:ext>
              </a:extLst>
            </p:cNvPr>
            <p:cNvCxnSpPr>
              <a:cxnSpLocks/>
            </p:cNvCxnSpPr>
            <p:nvPr/>
          </p:nvCxnSpPr>
          <p:spPr>
            <a:xfrm>
              <a:off x="2555704" y="3110422"/>
              <a:ext cx="311537" cy="108726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73ABA2B7-A352-7FE6-667C-91E6CA768BEF}"/>
                </a:ext>
              </a:extLst>
            </p:cNvPr>
            <p:cNvCxnSpPr>
              <a:cxnSpLocks/>
              <a:stCxn id="290" idx="6"/>
              <a:endCxn id="289" idx="2"/>
            </p:cNvCxnSpPr>
            <p:nvPr/>
          </p:nvCxnSpPr>
          <p:spPr>
            <a:xfrm flipH="1">
              <a:off x="2913113" y="3110422"/>
              <a:ext cx="244974" cy="103600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EE144C0E-AE94-D0C7-8E4F-C18FFBB96318}"/>
                    </a:ext>
                  </a:extLst>
                </p:cNvPr>
                <p:cNvSpPr txBox="1"/>
                <p:nvPr/>
              </p:nvSpPr>
              <p:spPr>
                <a:xfrm flipH="1">
                  <a:off x="1040536" y="2273643"/>
                  <a:ext cx="403348" cy="512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EE144C0E-AE94-D0C7-8E4F-C18FFBB96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0536" y="2273643"/>
                  <a:ext cx="403348" cy="5120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CC127233-5E08-E474-8528-C97040C38FB2}"/>
                    </a:ext>
                  </a:extLst>
                </p:cNvPr>
                <p:cNvSpPr txBox="1"/>
                <p:nvPr/>
              </p:nvSpPr>
              <p:spPr>
                <a:xfrm flipH="1">
                  <a:off x="1923091" y="4792840"/>
                  <a:ext cx="403348" cy="512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CC127233-5E08-E474-8528-C97040C38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923091" y="4792840"/>
                  <a:ext cx="403348" cy="5120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367F9F40-8E6C-01BC-1A36-3A1B7D17CF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5466" y="4831898"/>
              <a:ext cx="2682363" cy="2013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3D8F46A-1670-7D50-EEBF-2446764D1701}"/>
                </a:ext>
              </a:extLst>
            </p:cNvPr>
            <p:cNvCxnSpPr>
              <a:cxnSpLocks/>
              <a:stCxn id="290" idx="3"/>
              <a:endCxn id="292" idx="6"/>
            </p:cNvCxnSpPr>
            <p:nvPr/>
          </p:nvCxnSpPr>
          <p:spPr>
            <a:xfrm>
              <a:off x="3219749" y="3140364"/>
              <a:ext cx="315020" cy="2907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65EAA592-8865-5AF8-58B4-1FF134D9B359}"/>
                </a:ext>
              </a:extLst>
            </p:cNvPr>
            <p:cNvCxnSpPr>
              <a:cxnSpLocks/>
              <a:stCxn id="272" idx="5"/>
              <a:endCxn id="287" idx="1"/>
            </p:cNvCxnSpPr>
            <p:nvPr/>
          </p:nvCxnSpPr>
          <p:spPr>
            <a:xfrm flipH="1">
              <a:off x="4013818" y="2927295"/>
              <a:ext cx="636796" cy="14177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70A12679-9368-9BD4-7AF5-FAC515DE5BC6}"/>
                </a:ext>
              </a:extLst>
            </p:cNvPr>
            <p:cNvSpPr/>
            <p:nvPr/>
          </p:nvSpPr>
          <p:spPr>
            <a:xfrm flipH="1">
              <a:off x="2116777" y="4766720"/>
              <a:ext cx="72242" cy="8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834AB6DB-2405-0B4C-1527-EA0AEC507F1A}"/>
                </a:ext>
              </a:extLst>
            </p:cNvPr>
            <p:cNvSpPr/>
            <p:nvPr/>
          </p:nvSpPr>
          <p:spPr>
            <a:xfrm flipH="1">
              <a:off x="3952156" y="4332598"/>
              <a:ext cx="72242" cy="8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4E5056ED-2B41-9C0A-7D2F-709BC02F2791}"/>
                </a:ext>
              </a:extLst>
            </p:cNvPr>
            <p:cNvSpPr/>
            <p:nvPr/>
          </p:nvSpPr>
          <p:spPr>
            <a:xfrm flipH="1">
              <a:off x="2536203" y="3108609"/>
              <a:ext cx="72242" cy="8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7A96D093-8BB0-D41D-E758-C604DA35EE63}"/>
                </a:ext>
              </a:extLst>
            </p:cNvPr>
            <p:cNvSpPr/>
            <p:nvPr/>
          </p:nvSpPr>
          <p:spPr>
            <a:xfrm flipH="1">
              <a:off x="2840871" y="4104085"/>
              <a:ext cx="72242" cy="8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D890643E-681E-EA1F-019E-D2DEF9BC4708}"/>
                </a:ext>
              </a:extLst>
            </p:cNvPr>
            <p:cNvSpPr/>
            <p:nvPr/>
          </p:nvSpPr>
          <p:spPr>
            <a:xfrm flipH="1">
              <a:off x="3158087" y="3068077"/>
              <a:ext cx="72242" cy="8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EE30E67A-4275-6262-145B-85567F47296A}"/>
                </a:ext>
              </a:extLst>
            </p:cNvPr>
            <p:cNvSpPr/>
            <p:nvPr/>
          </p:nvSpPr>
          <p:spPr>
            <a:xfrm flipH="1">
              <a:off x="1380953" y="2428801"/>
              <a:ext cx="72242" cy="8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F321032-E3AF-612D-FB77-68EDD175BD61}"/>
                </a:ext>
              </a:extLst>
            </p:cNvPr>
            <p:cNvSpPr/>
            <p:nvPr/>
          </p:nvSpPr>
          <p:spPr>
            <a:xfrm flipH="1">
              <a:off x="3534769" y="3388791"/>
              <a:ext cx="72242" cy="8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76E81548-EED9-805B-D1FB-34B2862F0F36}"/>
                </a:ext>
              </a:extLst>
            </p:cNvPr>
            <p:cNvCxnSpPr>
              <a:cxnSpLocks/>
              <a:stCxn id="292" idx="4"/>
              <a:endCxn id="287" idx="7"/>
            </p:cNvCxnSpPr>
            <p:nvPr/>
          </p:nvCxnSpPr>
          <p:spPr>
            <a:xfrm>
              <a:off x="3570890" y="3473481"/>
              <a:ext cx="391846" cy="87152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945715B-E08C-CEB4-6533-689229EC7E12}"/>
              </a:ext>
            </a:extLst>
          </p:cNvPr>
          <p:cNvGrpSpPr/>
          <p:nvPr/>
        </p:nvGrpSpPr>
        <p:grpSpPr>
          <a:xfrm>
            <a:off x="6190687" y="2534916"/>
            <a:ext cx="3405886" cy="1481381"/>
            <a:chOff x="4754308" y="2893260"/>
            <a:chExt cx="3405886" cy="1481381"/>
          </a:xfrm>
        </p:grpSpPr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5938DFF5-4BDD-7BC4-9DEF-2CFA5CD0BA0D}"/>
                </a:ext>
              </a:extLst>
            </p:cNvPr>
            <p:cNvSpPr/>
            <p:nvPr/>
          </p:nvSpPr>
          <p:spPr>
            <a:xfrm flipH="1" flipV="1">
              <a:off x="7473368" y="4113064"/>
              <a:ext cx="72242" cy="6616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6644E148-2133-CA33-32B1-59C8FC40B79A}"/>
                </a:ext>
              </a:extLst>
            </p:cNvPr>
            <p:cNvCxnSpPr>
              <a:cxnSpLocks/>
              <a:stCxn id="300" idx="5"/>
              <a:endCxn id="272" idx="3"/>
            </p:cNvCxnSpPr>
            <p:nvPr/>
          </p:nvCxnSpPr>
          <p:spPr>
            <a:xfrm flipH="1" flipV="1">
              <a:off x="4754308" y="2921117"/>
              <a:ext cx="679890" cy="139704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208DCF0-4333-F6DD-DD2F-49D50BD7025E}"/>
                </a:ext>
              </a:extLst>
            </p:cNvPr>
            <p:cNvCxnSpPr>
              <a:cxnSpLocks/>
              <a:stCxn id="300" idx="3"/>
              <a:endCxn id="301" idx="7"/>
            </p:cNvCxnSpPr>
            <p:nvPr/>
          </p:nvCxnSpPr>
          <p:spPr>
            <a:xfrm flipV="1">
              <a:off x="5485280" y="3548856"/>
              <a:ext cx="305004" cy="76930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5F67706D-C18A-2E70-5106-F11E02C7180F}"/>
                </a:ext>
              </a:extLst>
            </p:cNvPr>
            <p:cNvCxnSpPr>
              <a:cxnSpLocks/>
              <a:stCxn id="302" idx="6"/>
              <a:endCxn id="301" idx="3"/>
            </p:cNvCxnSpPr>
            <p:nvPr/>
          </p:nvCxnSpPr>
          <p:spPr>
            <a:xfrm flipH="1">
              <a:off x="5841366" y="3094625"/>
              <a:ext cx="762949" cy="40744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397F83C-4D6E-9BBF-F2C0-F2BB58037E67}"/>
                </a:ext>
              </a:extLst>
            </p:cNvPr>
            <p:cNvSpPr/>
            <p:nvPr/>
          </p:nvSpPr>
          <p:spPr>
            <a:xfrm flipH="1" flipV="1">
              <a:off x="5423618" y="4308475"/>
              <a:ext cx="72242" cy="6616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B8304469-C5A4-FE19-A86D-BEB71DFA5682}"/>
                </a:ext>
              </a:extLst>
            </p:cNvPr>
            <p:cNvSpPr/>
            <p:nvPr/>
          </p:nvSpPr>
          <p:spPr>
            <a:xfrm flipH="1" flipV="1">
              <a:off x="5779704" y="3492380"/>
              <a:ext cx="72242" cy="6616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B6073302-1F0A-CDAD-7399-BC730DA3C72E}"/>
                </a:ext>
              </a:extLst>
            </p:cNvPr>
            <p:cNvSpPr/>
            <p:nvPr/>
          </p:nvSpPr>
          <p:spPr>
            <a:xfrm flipH="1" flipV="1">
              <a:off x="6604315" y="3061542"/>
              <a:ext cx="72242" cy="6616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BE57AC59-459B-DE39-22FA-96887F969D5F}"/>
                </a:ext>
              </a:extLst>
            </p:cNvPr>
            <p:cNvCxnSpPr>
              <a:cxnSpLocks/>
              <a:stCxn id="302" idx="1"/>
              <a:endCxn id="295" idx="5"/>
            </p:cNvCxnSpPr>
            <p:nvPr/>
          </p:nvCxnSpPr>
          <p:spPr>
            <a:xfrm>
              <a:off x="6665977" y="3118018"/>
              <a:ext cx="817971" cy="100473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376F1C80-1839-59E8-582E-36F626D012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7831" y="4341558"/>
              <a:ext cx="2682363" cy="2013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BE563231-39F1-E359-10A7-CA3F49D35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308" y="2893260"/>
              <a:ext cx="2682363" cy="2013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1D53D2AA-5264-B9DA-B8DD-35DCB96BCA08}"/>
                  </a:ext>
                </a:extLst>
              </p:cNvPr>
              <p:cNvSpPr txBox="1"/>
              <p:nvPr/>
            </p:nvSpPr>
            <p:spPr>
              <a:xfrm flipH="1">
                <a:off x="6670813" y="3945796"/>
                <a:ext cx="4033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1D53D2AA-5264-B9DA-B8DD-35DCB96BC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70813" y="3945796"/>
                <a:ext cx="40334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01F24B39-1BF5-4126-293B-4DCFE0578DCE}"/>
                  </a:ext>
                </a:extLst>
              </p:cNvPr>
              <p:cNvSpPr txBox="1"/>
              <p:nvPr/>
            </p:nvSpPr>
            <p:spPr>
              <a:xfrm flipH="1">
                <a:off x="8920327" y="3545686"/>
                <a:ext cx="4033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01F24B39-1BF5-4126-293B-4DCFE0578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0327" y="3545686"/>
                <a:ext cx="40334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3FA0366A-3E0A-221D-0E90-5F19C367D93A}"/>
                  </a:ext>
                </a:extLst>
              </p:cNvPr>
              <p:cNvSpPr txBox="1"/>
              <p:nvPr/>
            </p:nvSpPr>
            <p:spPr>
              <a:xfrm>
                <a:off x="2731201" y="5059817"/>
                <a:ext cx="70309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𝐶𝑜𝑛𝑐𝑎𝑡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concatenates every edge-bounded path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with every possible edge-bounded path.</a:t>
                </a:r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3FA0366A-3E0A-221D-0E90-5F19C367D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01" y="5059817"/>
                <a:ext cx="7030993" cy="646331"/>
              </a:xfrm>
              <a:prstGeom prst="rect">
                <a:avLst/>
              </a:prstGeom>
              <a:blipFill>
                <a:blip r:embed="rId11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DC65C990-DE88-CD3A-15BC-747E71F76414}"/>
              </a:ext>
            </a:extLst>
          </p:cNvPr>
          <p:cNvGrpSpPr/>
          <p:nvPr/>
        </p:nvGrpSpPr>
        <p:grpSpPr>
          <a:xfrm>
            <a:off x="2008616" y="1862572"/>
            <a:ext cx="878344" cy="523220"/>
            <a:chOff x="1918470" y="1851192"/>
            <a:chExt cx="87834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TextBox 330">
                  <a:extLst>
                    <a:ext uri="{FF2B5EF4-FFF2-40B4-BE49-F238E27FC236}">
                      <a16:creationId xmlns:a16="http://schemas.microsoft.com/office/drawing/2014/main" id="{F2576C85-BF0F-5E4B-267B-C739EE738399}"/>
                    </a:ext>
                  </a:extLst>
                </p:cNvPr>
                <p:cNvSpPr txBox="1"/>
                <p:nvPr/>
              </p:nvSpPr>
              <p:spPr>
                <a:xfrm rot="10800000">
                  <a:off x="2052698" y="1933705"/>
                  <a:ext cx="7441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1" name="TextBox 330">
                  <a:extLst>
                    <a:ext uri="{FF2B5EF4-FFF2-40B4-BE49-F238E27FC236}">
                      <a16:creationId xmlns:a16="http://schemas.microsoft.com/office/drawing/2014/main" id="{F2576C85-BF0F-5E4B-267B-C739EE738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052698" y="1933705"/>
                  <a:ext cx="744116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9B0F8BBF-7840-7666-CAA7-EA0786644941}"/>
                    </a:ext>
                  </a:extLst>
                </p:cNvPr>
                <p:cNvSpPr txBox="1"/>
                <p:nvPr/>
              </p:nvSpPr>
              <p:spPr>
                <a:xfrm>
                  <a:off x="1918470" y="1851192"/>
                  <a:ext cx="52027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9B0F8BBF-7840-7666-CAA7-EA07866449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470" y="1851192"/>
                  <a:ext cx="520271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14C1069D-9F73-849E-13E8-37E16AA65C0A}"/>
              </a:ext>
            </a:extLst>
          </p:cNvPr>
          <p:cNvGrpSpPr/>
          <p:nvPr/>
        </p:nvGrpSpPr>
        <p:grpSpPr>
          <a:xfrm>
            <a:off x="2436750" y="5934802"/>
            <a:ext cx="7329837" cy="518540"/>
            <a:chOff x="2436750" y="5934802"/>
            <a:chExt cx="7329837" cy="518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2A8157F9-C996-9B3D-72BC-F4D3C39C90AC}"/>
                    </a:ext>
                  </a:extLst>
                </p:cNvPr>
                <p:cNvSpPr txBox="1"/>
                <p:nvPr/>
              </p:nvSpPr>
              <p:spPr>
                <a:xfrm>
                  <a:off x="2436750" y="5950480"/>
                  <a:ext cx="22537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2A8157F9-C996-9B3D-72BC-F4D3C39C9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750" y="5950480"/>
                  <a:ext cx="2253731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D06D643A-D301-9DA1-F2FD-43328A43FB7D}"/>
                    </a:ext>
                  </a:extLst>
                </p:cNvPr>
                <p:cNvSpPr txBox="1"/>
                <p:nvPr/>
              </p:nvSpPr>
              <p:spPr>
                <a:xfrm>
                  <a:off x="3641288" y="5934802"/>
                  <a:ext cx="6125299" cy="518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a:rPr lang="en-US" sz="20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𝑢𝑣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𝑤𝑏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D06D643A-D301-9DA1-F2FD-43328A43F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288" y="5934802"/>
                  <a:ext cx="6125299" cy="51854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60D8AEC7-7969-C4DB-8A3E-FE8CD78B67D7}"/>
                  </a:ext>
                </a:extLst>
              </p:cNvPr>
              <p:cNvSpPr txBox="1"/>
              <p:nvPr/>
            </p:nvSpPr>
            <p:spPr>
              <a:xfrm>
                <a:off x="10138720" y="5763644"/>
                <a:ext cx="1896761" cy="5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60D8AEC7-7969-C4DB-8A3E-FE8CD78B6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720" y="5763644"/>
                <a:ext cx="1896761" cy="59695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7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shortcuts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FA6C42E-E05D-FEB2-2F70-8805CC0081A2}"/>
              </a:ext>
            </a:extLst>
          </p:cNvPr>
          <p:cNvGrpSpPr/>
          <p:nvPr/>
        </p:nvGrpSpPr>
        <p:grpSpPr>
          <a:xfrm>
            <a:off x="1144463" y="4087514"/>
            <a:ext cx="3216985" cy="1836627"/>
            <a:chOff x="1144463" y="3797133"/>
            <a:chExt cx="3216985" cy="183662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959809-5080-9F60-EC5C-BE1D3D37055B}"/>
                </a:ext>
              </a:extLst>
            </p:cNvPr>
            <p:cNvGrpSpPr/>
            <p:nvPr/>
          </p:nvGrpSpPr>
          <p:grpSpPr>
            <a:xfrm>
              <a:off x="2583614" y="3797133"/>
              <a:ext cx="1777834" cy="1836627"/>
              <a:chOff x="1529782" y="-550845"/>
              <a:chExt cx="7188191" cy="595374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0618E35-3E5A-747A-FDF1-AFDF24567BAE}"/>
                  </a:ext>
                </a:extLst>
              </p:cNvPr>
              <p:cNvSpPr/>
              <p:nvPr/>
            </p:nvSpPr>
            <p:spPr>
              <a:xfrm flipH="1" flipV="1">
                <a:off x="8387236" y="377745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30CD760-B360-4A4C-D05B-A165BAA95C5C}"/>
                  </a:ext>
                </a:extLst>
              </p:cNvPr>
              <p:cNvCxnSpPr>
                <a:cxnSpLocks/>
                <a:stCxn id="38" idx="3"/>
                <a:endCxn id="42" idx="7"/>
              </p:cNvCxnSpPr>
              <p:nvPr/>
            </p:nvCxnSpPr>
            <p:spPr>
              <a:xfrm flipV="1">
                <a:off x="1591441" y="-494369"/>
                <a:ext cx="680811" cy="584079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45C89DB-D661-B692-352D-EDBD390DF038}"/>
                  </a:ext>
                </a:extLst>
              </p:cNvPr>
              <p:cNvCxnSpPr>
                <a:cxnSpLocks/>
                <a:stCxn id="35" idx="5"/>
                <a:endCxn id="33" idx="1"/>
              </p:cNvCxnSpPr>
              <p:nvPr/>
            </p:nvCxnSpPr>
            <p:spPr>
              <a:xfrm flipH="1" flipV="1">
                <a:off x="6969787" y="3618411"/>
                <a:ext cx="287200" cy="701759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59D7DF3-DD8F-2F4F-F221-2C94435DD4FF}"/>
                  </a:ext>
                </a:extLst>
              </p:cNvPr>
              <p:cNvCxnSpPr>
                <a:cxnSpLocks/>
                <a:stCxn id="35" idx="3"/>
                <a:endCxn id="36" idx="7"/>
              </p:cNvCxnSpPr>
              <p:nvPr/>
            </p:nvCxnSpPr>
            <p:spPr>
              <a:xfrm flipV="1">
                <a:off x="7308069" y="3733813"/>
                <a:ext cx="205713" cy="58635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A83AC3E-2FC6-AD29-A519-28FEF1A1ECA2}"/>
                  </a:ext>
                </a:extLst>
              </p:cNvPr>
              <p:cNvCxnSpPr>
                <a:cxnSpLocks/>
                <a:stCxn id="37" idx="5"/>
                <a:endCxn id="36" idx="3"/>
              </p:cNvCxnSpPr>
              <p:nvPr/>
            </p:nvCxnSpPr>
            <p:spPr>
              <a:xfrm flipH="1" flipV="1">
                <a:off x="7564864" y="3687027"/>
                <a:ext cx="407283" cy="53335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2AD7EE5-0931-ADBE-E0D5-5F59B321ADC6}"/>
                  </a:ext>
                </a:extLst>
              </p:cNvPr>
              <p:cNvCxnSpPr>
                <a:cxnSpLocks/>
                <a:stCxn id="14" idx="1"/>
                <a:endCxn id="32" idx="5"/>
              </p:cNvCxnSpPr>
              <p:nvPr/>
            </p:nvCxnSpPr>
            <p:spPr>
              <a:xfrm>
                <a:off x="8448898" y="3833931"/>
                <a:ext cx="207413" cy="278979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5EEC50B-38EB-71DC-8CD3-91DBF58AF0C3}"/>
                  </a:ext>
                </a:extLst>
              </p:cNvPr>
              <p:cNvSpPr/>
              <p:nvPr/>
            </p:nvSpPr>
            <p:spPr>
              <a:xfrm flipH="1" flipV="1">
                <a:off x="8645731" y="410322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C384E4D-045F-7E9F-2EDC-E47799697EB7}"/>
                  </a:ext>
                </a:extLst>
              </p:cNvPr>
              <p:cNvSpPr/>
              <p:nvPr/>
            </p:nvSpPr>
            <p:spPr>
              <a:xfrm flipH="1" flipV="1">
                <a:off x="6908125" y="356193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383C7D2-149D-B37D-AD7B-E96EBDF40A2D}"/>
                  </a:ext>
                </a:extLst>
              </p:cNvPr>
              <p:cNvSpPr/>
              <p:nvPr/>
            </p:nvSpPr>
            <p:spPr>
              <a:xfrm flipH="1" flipV="1">
                <a:off x="7246407" y="431048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8BB42DB-B55E-8472-C05F-D9F480ADCD5D}"/>
                  </a:ext>
                </a:extLst>
              </p:cNvPr>
              <p:cNvSpPr/>
              <p:nvPr/>
            </p:nvSpPr>
            <p:spPr>
              <a:xfrm flipH="1" flipV="1">
                <a:off x="7503202" y="3677337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4EB6BD7-344F-298C-AA76-170F158B317B}"/>
                  </a:ext>
                </a:extLst>
              </p:cNvPr>
              <p:cNvSpPr/>
              <p:nvPr/>
            </p:nvSpPr>
            <p:spPr>
              <a:xfrm flipH="1" flipV="1">
                <a:off x="7961567" y="4210694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C69D7ED-F275-75E8-EFAF-A6CB7B359B33}"/>
                  </a:ext>
                </a:extLst>
              </p:cNvPr>
              <p:cNvSpPr/>
              <p:nvPr/>
            </p:nvSpPr>
            <p:spPr>
              <a:xfrm flipH="1" flipV="1">
                <a:off x="1529782" y="5336738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20DFE6D-AA44-9434-DBD0-86CF0A1850AC}"/>
                  </a:ext>
                </a:extLst>
              </p:cNvPr>
              <p:cNvSpPr/>
              <p:nvPr/>
            </p:nvSpPr>
            <p:spPr>
              <a:xfrm flipH="1" flipV="1">
                <a:off x="2261671" y="-550845"/>
                <a:ext cx="72240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C27C037-5915-32D3-FFA9-1AF7EF83C1DF}"/>
                  </a:ext>
                </a:extLst>
              </p:cNvPr>
              <p:cNvCxnSpPr>
                <a:cxnSpLocks/>
                <a:stCxn id="42" idx="1"/>
                <a:endCxn id="48" idx="5"/>
              </p:cNvCxnSpPr>
              <p:nvPr/>
            </p:nvCxnSpPr>
            <p:spPr>
              <a:xfrm>
                <a:off x="2323330" y="-494369"/>
                <a:ext cx="149992" cy="570034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27F9FE5-F657-0100-7873-75E289328114}"/>
                  </a:ext>
                </a:extLst>
              </p:cNvPr>
              <p:cNvSpPr/>
              <p:nvPr/>
            </p:nvSpPr>
            <p:spPr>
              <a:xfrm flipH="1" flipV="1">
                <a:off x="2462741" y="519629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7A774D-B214-DBA8-777E-B0F6282B99CD}"/>
                  </a:ext>
                </a:extLst>
              </p:cNvPr>
              <p:cNvCxnSpPr>
                <a:cxnSpLocks/>
                <a:stCxn id="48" idx="1"/>
                <a:endCxn id="53" idx="7"/>
              </p:cNvCxnSpPr>
              <p:nvPr/>
            </p:nvCxnSpPr>
            <p:spPr>
              <a:xfrm flipV="1">
                <a:off x="2524403" y="1788821"/>
                <a:ext cx="416820" cy="346394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06780B3-CD08-A6EF-0852-A2A42DBCCF43}"/>
                  </a:ext>
                </a:extLst>
              </p:cNvPr>
              <p:cNvSpPr/>
              <p:nvPr/>
            </p:nvSpPr>
            <p:spPr>
              <a:xfrm flipH="1" flipV="1">
                <a:off x="2930643" y="173234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751F3AE-2223-9CA6-2FD5-FAAE9B81212F}"/>
                  </a:ext>
                </a:extLst>
              </p:cNvPr>
              <p:cNvCxnSpPr>
                <a:cxnSpLocks/>
                <a:stCxn id="53" idx="1"/>
                <a:endCxn id="56" idx="5"/>
              </p:cNvCxnSpPr>
              <p:nvPr/>
            </p:nvCxnSpPr>
            <p:spPr>
              <a:xfrm>
                <a:off x="2992305" y="1788821"/>
                <a:ext cx="377394" cy="326671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235AD11-4168-E95A-C733-F5501C383DCE}"/>
                  </a:ext>
                </a:extLst>
              </p:cNvPr>
              <p:cNvSpPr/>
              <p:nvPr/>
            </p:nvSpPr>
            <p:spPr>
              <a:xfrm flipH="1" flipV="1">
                <a:off x="3359119" y="5045843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17FC52B-E423-F380-D340-2848619C78FF}"/>
                  </a:ext>
                </a:extLst>
              </p:cNvPr>
              <p:cNvCxnSpPr>
                <a:cxnSpLocks/>
                <a:stCxn id="56" idx="4"/>
                <a:endCxn id="60" idx="7"/>
              </p:cNvCxnSpPr>
              <p:nvPr/>
            </p:nvCxnSpPr>
            <p:spPr>
              <a:xfrm flipV="1">
                <a:off x="3395240" y="2054469"/>
                <a:ext cx="327454" cy="299137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E50D4A0-6B96-387E-B460-9B18C6597D38}"/>
                  </a:ext>
                </a:extLst>
              </p:cNvPr>
              <p:cNvSpPr/>
              <p:nvPr/>
            </p:nvSpPr>
            <p:spPr>
              <a:xfrm flipH="1" flipV="1">
                <a:off x="3712114" y="1997993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AF89CAA-B098-1FBB-9483-EF6D671A91E1}"/>
                  </a:ext>
                </a:extLst>
              </p:cNvPr>
              <p:cNvCxnSpPr>
                <a:cxnSpLocks/>
                <a:stCxn id="60" idx="1"/>
                <a:endCxn id="64" idx="5"/>
              </p:cNvCxnSpPr>
              <p:nvPr/>
            </p:nvCxnSpPr>
            <p:spPr>
              <a:xfrm>
                <a:off x="3773776" y="2054469"/>
                <a:ext cx="443089" cy="289798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997AB32-A057-D063-85E4-5CCDE1CCCC3C}"/>
                  </a:ext>
                </a:extLst>
              </p:cNvPr>
              <p:cNvSpPr/>
              <p:nvPr/>
            </p:nvSpPr>
            <p:spPr>
              <a:xfrm flipH="1" flipV="1">
                <a:off x="4206285" y="494276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36C7D89-E557-85C2-0508-2D4E82EC0411}"/>
                  </a:ext>
                </a:extLst>
              </p:cNvPr>
              <p:cNvCxnSpPr>
                <a:cxnSpLocks/>
                <a:stCxn id="64" idx="3"/>
                <a:endCxn id="69" idx="0"/>
              </p:cNvCxnSpPr>
              <p:nvPr/>
            </p:nvCxnSpPr>
            <p:spPr>
              <a:xfrm flipV="1">
                <a:off x="4267947" y="2341285"/>
                <a:ext cx="239397" cy="261117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F5333F3-C2FE-DD7B-F512-E94F2E54073F}"/>
                  </a:ext>
                </a:extLst>
              </p:cNvPr>
              <p:cNvSpPr/>
              <p:nvPr/>
            </p:nvSpPr>
            <p:spPr>
              <a:xfrm flipH="1" flipV="1">
                <a:off x="4471223" y="2275119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AA47133-09BB-9E5F-35DD-471DF27B9246}"/>
                  </a:ext>
                </a:extLst>
              </p:cNvPr>
              <p:cNvCxnSpPr>
                <a:cxnSpLocks/>
                <a:stCxn id="69" idx="1"/>
                <a:endCxn id="74" idx="5"/>
              </p:cNvCxnSpPr>
              <p:nvPr/>
            </p:nvCxnSpPr>
            <p:spPr>
              <a:xfrm>
                <a:off x="4532885" y="2331595"/>
                <a:ext cx="262757" cy="242236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48B7062-B5DB-DBE9-9467-106536228C16}"/>
                  </a:ext>
                </a:extLst>
              </p:cNvPr>
              <p:cNvSpPr/>
              <p:nvPr/>
            </p:nvSpPr>
            <p:spPr>
              <a:xfrm flipH="1" flipV="1">
                <a:off x="4785062" y="4744272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12CC7A7-0C3E-0751-9664-2E95DD5AB252}"/>
                  </a:ext>
                </a:extLst>
              </p:cNvPr>
              <p:cNvCxnSpPr>
                <a:cxnSpLocks/>
                <a:stCxn id="74" idx="1"/>
                <a:endCxn id="78" idx="7"/>
              </p:cNvCxnSpPr>
              <p:nvPr/>
            </p:nvCxnSpPr>
            <p:spPr>
              <a:xfrm flipV="1">
                <a:off x="4846724" y="2630796"/>
                <a:ext cx="158257" cy="216995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2945E0D-1B5D-F208-1E7D-7CAFABE50B94}"/>
                  </a:ext>
                </a:extLst>
              </p:cNvPr>
              <p:cNvSpPr/>
              <p:nvPr/>
            </p:nvSpPr>
            <p:spPr>
              <a:xfrm flipH="1" flipV="1">
                <a:off x="4994401" y="257432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C5BD4289-9E4D-1F72-96A9-561CB864E166}"/>
                  </a:ext>
                </a:extLst>
              </p:cNvPr>
              <p:cNvCxnSpPr>
                <a:cxnSpLocks/>
                <a:stCxn id="78" idx="1"/>
                <a:endCxn id="82" idx="5"/>
              </p:cNvCxnSpPr>
              <p:nvPr/>
            </p:nvCxnSpPr>
            <p:spPr>
              <a:xfrm>
                <a:off x="5056063" y="2630796"/>
                <a:ext cx="270596" cy="203745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DAD0D97-F41D-1AE7-C71F-FDDFAE12AB8B}"/>
                  </a:ext>
                </a:extLst>
              </p:cNvPr>
              <p:cNvSpPr/>
              <p:nvPr/>
            </p:nvSpPr>
            <p:spPr>
              <a:xfrm flipH="1" flipV="1">
                <a:off x="5316079" y="4658562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F200A55-D7B7-EB3F-ACCB-C1837464F81C}"/>
                  </a:ext>
                </a:extLst>
              </p:cNvPr>
              <p:cNvCxnSpPr>
                <a:cxnSpLocks/>
                <a:stCxn id="82" idx="1"/>
                <a:endCxn id="88" idx="7"/>
              </p:cNvCxnSpPr>
              <p:nvPr/>
            </p:nvCxnSpPr>
            <p:spPr>
              <a:xfrm flipV="1">
                <a:off x="5377741" y="2906038"/>
                <a:ext cx="191557" cy="180900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589F71B-65C9-D824-3849-6E713577ADF3}"/>
                  </a:ext>
                </a:extLst>
              </p:cNvPr>
              <p:cNvSpPr/>
              <p:nvPr/>
            </p:nvSpPr>
            <p:spPr>
              <a:xfrm flipH="1" flipV="1">
                <a:off x="6089010" y="4514803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8F1436F-C5F4-3F36-2674-70F417E65564}"/>
                  </a:ext>
                </a:extLst>
              </p:cNvPr>
              <p:cNvCxnSpPr>
                <a:cxnSpLocks/>
                <a:stCxn id="86" idx="1"/>
                <a:endCxn id="93" idx="7"/>
              </p:cNvCxnSpPr>
              <p:nvPr/>
            </p:nvCxnSpPr>
            <p:spPr>
              <a:xfrm flipV="1">
                <a:off x="6150672" y="3114636"/>
                <a:ext cx="277208" cy="14566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36330B2-F62F-FED5-AF37-3D6E326E76B0}"/>
                  </a:ext>
                </a:extLst>
              </p:cNvPr>
              <p:cNvSpPr/>
              <p:nvPr/>
            </p:nvSpPr>
            <p:spPr>
              <a:xfrm flipH="1" flipV="1">
                <a:off x="5558718" y="2849562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6C5665E-9A11-5FEF-1239-3849B259EAD4}"/>
                  </a:ext>
                </a:extLst>
              </p:cNvPr>
              <p:cNvCxnSpPr>
                <a:cxnSpLocks/>
                <a:stCxn id="88" idx="1"/>
                <a:endCxn id="86" idx="4"/>
              </p:cNvCxnSpPr>
              <p:nvPr/>
            </p:nvCxnSpPr>
            <p:spPr>
              <a:xfrm>
                <a:off x="5620380" y="2906038"/>
                <a:ext cx="504751" cy="160876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9E48622-53D8-E1D0-FBC1-7CD28E24CC5E}"/>
                  </a:ext>
                </a:extLst>
              </p:cNvPr>
              <p:cNvSpPr/>
              <p:nvPr/>
            </p:nvSpPr>
            <p:spPr>
              <a:xfrm flipH="1" flipV="1">
                <a:off x="6417300" y="305816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5878C3D-24E7-D0C2-E45A-502749E6C1B4}"/>
                  </a:ext>
                </a:extLst>
              </p:cNvPr>
              <p:cNvCxnSpPr>
                <a:cxnSpLocks/>
                <a:stCxn id="93" idx="1"/>
                <a:endCxn id="97" idx="5"/>
              </p:cNvCxnSpPr>
              <p:nvPr/>
            </p:nvCxnSpPr>
            <p:spPr>
              <a:xfrm>
                <a:off x="6478962" y="3114636"/>
                <a:ext cx="168870" cy="134369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EE40DB3-A9C2-3815-0FDA-41B4EDB39C6B}"/>
                  </a:ext>
                </a:extLst>
              </p:cNvPr>
              <p:cNvSpPr/>
              <p:nvPr/>
            </p:nvSpPr>
            <p:spPr>
              <a:xfrm flipH="1" flipV="1">
                <a:off x="6637252" y="4448637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D7CDBDF-8628-CBA4-7A20-A959DA20BD83}"/>
                  </a:ext>
                </a:extLst>
              </p:cNvPr>
              <p:cNvCxnSpPr>
                <a:cxnSpLocks/>
                <a:stCxn id="97" idx="1"/>
                <a:endCxn id="33" idx="7"/>
              </p:cNvCxnSpPr>
              <p:nvPr/>
            </p:nvCxnSpPr>
            <p:spPr>
              <a:xfrm flipV="1">
                <a:off x="6698914" y="3618411"/>
                <a:ext cx="219791" cy="88670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83039FC2-E346-FCE5-02F0-9A9D50290310}"/>
                  </a:ext>
                </a:extLst>
              </p:cNvPr>
              <p:cNvCxnSpPr>
                <a:cxnSpLocks/>
                <a:stCxn id="37" idx="3"/>
                <a:endCxn id="14" idx="7"/>
              </p:cNvCxnSpPr>
              <p:nvPr/>
            </p:nvCxnSpPr>
            <p:spPr>
              <a:xfrm flipV="1">
                <a:off x="8023229" y="3833931"/>
                <a:ext cx="374587" cy="38645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B24C51-BC65-4D67-7D5D-DB9BF56A4452}"/>
                </a:ext>
              </a:extLst>
            </p:cNvPr>
            <p:cNvGrpSpPr/>
            <p:nvPr/>
          </p:nvGrpSpPr>
          <p:grpSpPr>
            <a:xfrm rot="10800000">
              <a:off x="1144463" y="4120517"/>
              <a:ext cx="1441768" cy="1495821"/>
              <a:chOff x="2307237" y="1474918"/>
              <a:chExt cx="6410736" cy="559541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2E56944-7B9F-001D-2A17-1BD90D528422}"/>
                  </a:ext>
                </a:extLst>
              </p:cNvPr>
              <p:cNvSpPr/>
              <p:nvPr/>
            </p:nvSpPr>
            <p:spPr>
              <a:xfrm flipH="1" flipV="1">
                <a:off x="8387236" y="377745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89C3598-8BC9-08C2-9373-DC968C770ACC}"/>
                  </a:ext>
                </a:extLst>
              </p:cNvPr>
              <p:cNvCxnSpPr>
                <a:cxnSpLocks/>
                <a:stCxn id="13" idx="5"/>
                <a:endCxn id="12" idx="1"/>
              </p:cNvCxnSpPr>
              <p:nvPr/>
            </p:nvCxnSpPr>
            <p:spPr>
              <a:xfrm flipH="1" flipV="1">
                <a:off x="6969787" y="3618411"/>
                <a:ext cx="287200" cy="70175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3DC7B63-868C-D856-BB2F-E33ECE6CF64B}"/>
                  </a:ext>
                </a:extLst>
              </p:cNvPr>
              <p:cNvCxnSpPr>
                <a:cxnSpLocks/>
                <a:stCxn id="13" idx="3"/>
                <a:endCxn id="16" idx="7"/>
              </p:cNvCxnSpPr>
              <p:nvPr/>
            </p:nvCxnSpPr>
            <p:spPr>
              <a:xfrm flipV="1">
                <a:off x="7308069" y="3733813"/>
                <a:ext cx="205713" cy="58635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9AFCB1F-61F2-59D2-ECFF-0BB9EFE34D3B}"/>
                  </a:ext>
                </a:extLst>
              </p:cNvPr>
              <p:cNvCxnSpPr>
                <a:cxnSpLocks/>
                <a:stCxn id="17" idx="5"/>
                <a:endCxn id="16" idx="3"/>
              </p:cNvCxnSpPr>
              <p:nvPr/>
            </p:nvCxnSpPr>
            <p:spPr>
              <a:xfrm flipH="1" flipV="1">
                <a:off x="7564864" y="3687027"/>
                <a:ext cx="407283" cy="53335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DFD7219-522E-9360-1FC2-771A0F5E616F}"/>
                  </a:ext>
                </a:extLst>
              </p:cNvPr>
              <p:cNvCxnSpPr>
                <a:cxnSpLocks/>
                <a:stCxn id="5" idx="1"/>
                <a:endCxn id="11" idx="5"/>
              </p:cNvCxnSpPr>
              <p:nvPr/>
            </p:nvCxnSpPr>
            <p:spPr>
              <a:xfrm>
                <a:off x="8448898" y="3833931"/>
                <a:ext cx="207413" cy="27897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73E1587-070D-8A29-E65F-A3178CE41E28}"/>
                  </a:ext>
                </a:extLst>
              </p:cNvPr>
              <p:cNvSpPr/>
              <p:nvPr/>
            </p:nvSpPr>
            <p:spPr>
              <a:xfrm flipH="1" flipV="1">
                <a:off x="8645731" y="410322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D49B41-9205-2E54-5932-6C8894713178}"/>
                  </a:ext>
                </a:extLst>
              </p:cNvPr>
              <p:cNvSpPr/>
              <p:nvPr/>
            </p:nvSpPr>
            <p:spPr>
              <a:xfrm flipH="1" flipV="1">
                <a:off x="6908125" y="356193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3406C04-9D9B-6902-4DA7-B3E1F384211D}"/>
                  </a:ext>
                </a:extLst>
              </p:cNvPr>
              <p:cNvSpPr/>
              <p:nvPr/>
            </p:nvSpPr>
            <p:spPr>
              <a:xfrm flipH="1" flipV="1">
                <a:off x="7246407" y="431048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C0E67CC-366E-BCDE-E343-288C0A57C547}"/>
                  </a:ext>
                </a:extLst>
              </p:cNvPr>
              <p:cNvSpPr/>
              <p:nvPr/>
            </p:nvSpPr>
            <p:spPr>
              <a:xfrm flipH="1" flipV="1">
                <a:off x="7503202" y="3677337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A371D2A-2DF2-4021-3484-7CCF7CC9F046}"/>
                  </a:ext>
                </a:extLst>
              </p:cNvPr>
              <p:cNvSpPr/>
              <p:nvPr/>
            </p:nvSpPr>
            <p:spPr>
              <a:xfrm flipH="1" flipV="1">
                <a:off x="7961567" y="4210694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2CF205A-D4DD-C7FC-FF5A-6971F271F960}"/>
                  </a:ext>
                </a:extLst>
              </p:cNvPr>
              <p:cNvCxnSpPr>
                <a:cxnSpLocks/>
                <a:stCxn id="38" idx="5"/>
                <a:endCxn id="24" idx="5"/>
              </p:cNvCxnSpPr>
              <p:nvPr/>
            </p:nvCxnSpPr>
            <p:spPr>
              <a:xfrm rot="10800000" flipH="1" flipV="1">
                <a:off x="2307237" y="1474918"/>
                <a:ext cx="91979" cy="553893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9E0C5A5-319C-76FF-454D-87CB60A7F31C}"/>
                  </a:ext>
                </a:extLst>
              </p:cNvPr>
              <p:cNvSpPr/>
              <p:nvPr/>
            </p:nvSpPr>
            <p:spPr>
              <a:xfrm flipH="1" flipV="1">
                <a:off x="2388638" y="7004166"/>
                <a:ext cx="72241" cy="66165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C485A04-90EE-37F7-1EA4-F5C4985AC8C5}"/>
                  </a:ext>
                </a:extLst>
              </p:cNvPr>
              <p:cNvCxnSpPr>
                <a:cxnSpLocks/>
                <a:stCxn id="24" idx="1"/>
                <a:endCxn id="26" idx="7"/>
              </p:cNvCxnSpPr>
              <p:nvPr/>
            </p:nvCxnSpPr>
            <p:spPr>
              <a:xfrm flipH="1">
                <a:off x="2450302" y="1788822"/>
                <a:ext cx="490918" cy="52718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0489A3F-0D07-D00D-D367-C746D6164713}"/>
                  </a:ext>
                </a:extLst>
              </p:cNvPr>
              <p:cNvSpPr/>
              <p:nvPr/>
            </p:nvSpPr>
            <p:spPr>
              <a:xfrm flipH="1" flipV="1">
                <a:off x="2930643" y="173234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6F5A35A-9F28-48E1-ADC8-B8340585D21E}"/>
                  </a:ext>
                </a:extLst>
              </p:cNvPr>
              <p:cNvCxnSpPr>
                <a:cxnSpLocks/>
                <a:stCxn id="26" idx="1"/>
                <a:endCxn id="28" idx="5"/>
              </p:cNvCxnSpPr>
              <p:nvPr/>
            </p:nvCxnSpPr>
            <p:spPr>
              <a:xfrm>
                <a:off x="2992305" y="1788821"/>
                <a:ext cx="377394" cy="326671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ECCE12B-173B-1538-D937-4A4ADF44FD37}"/>
                  </a:ext>
                </a:extLst>
              </p:cNvPr>
              <p:cNvSpPr/>
              <p:nvPr/>
            </p:nvSpPr>
            <p:spPr>
              <a:xfrm flipH="1" flipV="1">
                <a:off x="3359119" y="5045843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EAD386F-EEE7-119F-7CC6-D8A814C8AFA1}"/>
                  </a:ext>
                </a:extLst>
              </p:cNvPr>
              <p:cNvCxnSpPr>
                <a:cxnSpLocks/>
                <a:stCxn id="28" idx="4"/>
                <a:endCxn id="30" idx="7"/>
              </p:cNvCxnSpPr>
              <p:nvPr/>
            </p:nvCxnSpPr>
            <p:spPr>
              <a:xfrm flipV="1">
                <a:off x="3395240" y="2054469"/>
                <a:ext cx="327454" cy="299137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66676BE-4F01-9580-9EBA-7CEE2B6F769E}"/>
                  </a:ext>
                </a:extLst>
              </p:cNvPr>
              <p:cNvSpPr/>
              <p:nvPr/>
            </p:nvSpPr>
            <p:spPr>
              <a:xfrm flipH="1" flipV="1">
                <a:off x="3712114" y="1997993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4B0B5CC-7A37-02EA-EA16-35BE600431EC}"/>
                  </a:ext>
                </a:extLst>
              </p:cNvPr>
              <p:cNvCxnSpPr>
                <a:cxnSpLocks/>
                <a:stCxn id="30" idx="1"/>
                <a:endCxn id="39" idx="5"/>
              </p:cNvCxnSpPr>
              <p:nvPr/>
            </p:nvCxnSpPr>
            <p:spPr>
              <a:xfrm>
                <a:off x="3773776" y="2054469"/>
                <a:ext cx="443089" cy="289798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1EAE0C5-C584-562F-F189-1BAFB1223F82}"/>
                  </a:ext>
                </a:extLst>
              </p:cNvPr>
              <p:cNvSpPr/>
              <p:nvPr/>
            </p:nvSpPr>
            <p:spPr>
              <a:xfrm flipH="1" flipV="1">
                <a:off x="4206285" y="494276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F06D7D0-3278-63B5-7B65-E44BE0379EFC}"/>
                  </a:ext>
                </a:extLst>
              </p:cNvPr>
              <p:cNvCxnSpPr>
                <a:cxnSpLocks/>
                <a:stCxn id="39" idx="3"/>
                <a:endCxn id="41" idx="0"/>
              </p:cNvCxnSpPr>
              <p:nvPr/>
            </p:nvCxnSpPr>
            <p:spPr>
              <a:xfrm flipV="1">
                <a:off x="4267947" y="2341285"/>
                <a:ext cx="239397" cy="261117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843050E-1AF1-EE09-465E-1A142E9D065C}"/>
                  </a:ext>
                </a:extLst>
              </p:cNvPr>
              <p:cNvSpPr/>
              <p:nvPr/>
            </p:nvSpPr>
            <p:spPr>
              <a:xfrm flipH="1" flipV="1">
                <a:off x="4471223" y="2275119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7B5D339-B104-AC7D-C219-45DF7225F17C}"/>
                  </a:ext>
                </a:extLst>
              </p:cNvPr>
              <p:cNvCxnSpPr>
                <a:cxnSpLocks/>
                <a:stCxn id="41" idx="1"/>
                <a:endCxn id="45" idx="5"/>
              </p:cNvCxnSpPr>
              <p:nvPr/>
            </p:nvCxnSpPr>
            <p:spPr>
              <a:xfrm>
                <a:off x="4532885" y="2331595"/>
                <a:ext cx="262757" cy="242236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CEADD0B-FB8D-AC43-0FD1-6C6152FE9DEE}"/>
                  </a:ext>
                </a:extLst>
              </p:cNvPr>
              <p:cNvSpPr/>
              <p:nvPr/>
            </p:nvSpPr>
            <p:spPr>
              <a:xfrm flipH="1" flipV="1">
                <a:off x="4785062" y="4744272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0659662-7A92-8AB5-1A07-F88F2D2A023A}"/>
                  </a:ext>
                </a:extLst>
              </p:cNvPr>
              <p:cNvCxnSpPr>
                <a:cxnSpLocks/>
                <a:stCxn id="45" idx="1"/>
                <a:endCxn id="47" idx="7"/>
              </p:cNvCxnSpPr>
              <p:nvPr/>
            </p:nvCxnSpPr>
            <p:spPr>
              <a:xfrm flipV="1">
                <a:off x="4846724" y="2630796"/>
                <a:ext cx="158257" cy="216995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750E2B9-624C-6D0D-7486-3690D4C7E7C2}"/>
                  </a:ext>
                </a:extLst>
              </p:cNvPr>
              <p:cNvSpPr/>
              <p:nvPr/>
            </p:nvSpPr>
            <p:spPr>
              <a:xfrm flipH="1" flipV="1">
                <a:off x="4994401" y="257432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F4FE8F9-E854-DDFE-33A7-C9EB6D29E300}"/>
                  </a:ext>
                </a:extLst>
              </p:cNvPr>
              <p:cNvCxnSpPr>
                <a:cxnSpLocks/>
                <a:stCxn id="47" idx="1"/>
                <a:endCxn id="51" idx="5"/>
              </p:cNvCxnSpPr>
              <p:nvPr/>
            </p:nvCxnSpPr>
            <p:spPr>
              <a:xfrm>
                <a:off x="5056063" y="2630796"/>
                <a:ext cx="270596" cy="203745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08EE7AA-BFBA-026A-9190-8BCE91AB1821}"/>
                  </a:ext>
                </a:extLst>
              </p:cNvPr>
              <p:cNvSpPr/>
              <p:nvPr/>
            </p:nvSpPr>
            <p:spPr>
              <a:xfrm flipH="1" flipV="1">
                <a:off x="5316079" y="4658562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255D550-EC31-4108-3035-F6C970C8FEAD}"/>
                  </a:ext>
                </a:extLst>
              </p:cNvPr>
              <p:cNvCxnSpPr>
                <a:cxnSpLocks/>
                <a:stCxn id="51" idx="1"/>
                <a:endCxn id="59" idx="7"/>
              </p:cNvCxnSpPr>
              <p:nvPr/>
            </p:nvCxnSpPr>
            <p:spPr>
              <a:xfrm flipV="1">
                <a:off x="5377741" y="2906038"/>
                <a:ext cx="191557" cy="1809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56E072E-541C-8E9D-FAB7-B725C577A248}"/>
                  </a:ext>
                </a:extLst>
              </p:cNvPr>
              <p:cNvSpPr/>
              <p:nvPr/>
            </p:nvSpPr>
            <p:spPr>
              <a:xfrm flipH="1" flipV="1">
                <a:off x="6089010" y="4514803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C96F0B7-9E61-CFBE-8B5D-9A64B6C94FC7}"/>
                  </a:ext>
                </a:extLst>
              </p:cNvPr>
              <p:cNvCxnSpPr>
                <a:cxnSpLocks/>
                <a:stCxn id="55" idx="1"/>
                <a:endCxn id="63" idx="7"/>
              </p:cNvCxnSpPr>
              <p:nvPr/>
            </p:nvCxnSpPr>
            <p:spPr>
              <a:xfrm flipV="1">
                <a:off x="6150672" y="3114636"/>
                <a:ext cx="277208" cy="145664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5A2318-BE94-A26F-2C1B-8A920DE34286}"/>
                  </a:ext>
                </a:extLst>
              </p:cNvPr>
              <p:cNvSpPr/>
              <p:nvPr/>
            </p:nvSpPr>
            <p:spPr>
              <a:xfrm flipH="1" flipV="1">
                <a:off x="5558718" y="2849562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5EC7904-ACD4-DD94-201E-33EF7B038D1F}"/>
                  </a:ext>
                </a:extLst>
              </p:cNvPr>
              <p:cNvCxnSpPr>
                <a:cxnSpLocks/>
                <a:stCxn id="59" idx="1"/>
                <a:endCxn id="55" idx="4"/>
              </p:cNvCxnSpPr>
              <p:nvPr/>
            </p:nvCxnSpPr>
            <p:spPr>
              <a:xfrm>
                <a:off x="5620380" y="2906038"/>
                <a:ext cx="504751" cy="16087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03C0620-8636-0BCF-D96A-29CBAEE6CE1F}"/>
                  </a:ext>
                </a:extLst>
              </p:cNvPr>
              <p:cNvSpPr/>
              <p:nvPr/>
            </p:nvSpPr>
            <p:spPr>
              <a:xfrm flipH="1" flipV="1">
                <a:off x="6417300" y="305816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E04F855-0DCA-D072-D967-2457C3A7C770}"/>
                  </a:ext>
                </a:extLst>
              </p:cNvPr>
              <p:cNvCxnSpPr>
                <a:cxnSpLocks/>
                <a:stCxn id="63" idx="1"/>
                <a:endCxn id="67" idx="5"/>
              </p:cNvCxnSpPr>
              <p:nvPr/>
            </p:nvCxnSpPr>
            <p:spPr>
              <a:xfrm>
                <a:off x="6478962" y="3114636"/>
                <a:ext cx="168870" cy="134369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3E96FA7-DAC3-C16C-2A81-24E9F5EF329B}"/>
                  </a:ext>
                </a:extLst>
              </p:cNvPr>
              <p:cNvSpPr/>
              <p:nvPr/>
            </p:nvSpPr>
            <p:spPr>
              <a:xfrm flipH="1" flipV="1">
                <a:off x="6637252" y="4448637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FFFBDB9-C4DC-81A5-9F57-61C706DAC400}"/>
                  </a:ext>
                </a:extLst>
              </p:cNvPr>
              <p:cNvCxnSpPr>
                <a:cxnSpLocks/>
                <a:stCxn id="67" idx="1"/>
                <a:endCxn id="12" idx="7"/>
              </p:cNvCxnSpPr>
              <p:nvPr/>
            </p:nvCxnSpPr>
            <p:spPr>
              <a:xfrm flipV="1">
                <a:off x="6698914" y="3618411"/>
                <a:ext cx="219791" cy="8867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CE1F2B1-5300-F700-8E1C-8038E69C8631}"/>
                  </a:ext>
                </a:extLst>
              </p:cNvPr>
              <p:cNvCxnSpPr>
                <a:cxnSpLocks/>
                <a:stCxn id="17" idx="3"/>
                <a:endCxn id="5" idx="7"/>
              </p:cNvCxnSpPr>
              <p:nvPr/>
            </p:nvCxnSpPr>
            <p:spPr>
              <a:xfrm flipV="1">
                <a:off x="8023229" y="3833931"/>
                <a:ext cx="374587" cy="3864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885BD0F-C036-102B-E5B8-254A14722B3C}"/>
              </a:ext>
            </a:extLst>
          </p:cNvPr>
          <p:cNvGrpSpPr/>
          <p:nvPr/>
        </p:nvGrpSpPr>
        <p:grpSpPr>
          <a:xfrm rot="10800000">
            <a:off x="4677502" y="4309698"/>
            <a:ext cx="1777834" cy="1230202"/>
            <a:chOff x="1529782" y="1414988"/>
            <a:chExt cx="7188191" cy="3987916"/>
          </a:xfrm>
          <a:solidFill>
            <a:srgbClr val="00B050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D8FDC5C-C4A2-04B7-5001-C241E146F52A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8BCDA57-27D2-FEDE-6537-5BDAEB2A5A5F}"/>
                </a:ext>
              </a:extLst>
            </p:cNvPr>
            <p:cNvCxnSpPr>
              <a:cxnSpLocks/>
              <a:stCxn id="142" idx="3"/>
              <a:endCxn id="143" idx="7"/>
            </p:cNvCxnSpPr>
            <p:nvPr/>
          </p:nvCxnSpPr>
          <p:spPr>
            <a:xfrm flipV="1">
              <a:off x="1591444" y="1471464"/>
              <a:ext cx="658197" cy="3874964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1E25FF6-0496-40FA-F458-40AE90C364B9}"/>
                </a:ext>
              </a:extLst>
            </p:cNvPr>
            <p:cNvCxnSpPr>
              <a:cxnSpLocks/>
              <a:stCxn id="139" idx="5"/>
              <a:endCxn id="138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B5A795F-8966-6C8F-423E-FBBF499C76CC}"/>
                </a:ext>
              </a:extLst>
            </p:cNvPr>
            <p:cNvCxnSpPr>
              <a:cxnSpLocks/>
              <a:stCxn id="139" idx="3"/>
              <a:endCxn id="140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CC63891-C82B-2988-13E2-E4AD79CB8EB4}"/>
                </a:ext>
              </a:extLst>
            </p:cNvPr>
            <p:cNvCxnSpPr>
              <a:cxnSpLocks/>
              <a:stCxn id="141" idx="5"/>
              <a:endCxn id="140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B83D70A-9C85-062F-D1AB-392559CD84C2}"/>
                </a:ext>
              </a:extLst>
            </p:cNvPr>
            <p:cNvCxnSpPr>
              <a:cxnSpLocks/>
              <a:stCxn id="131" idx="1"/>
              <a:endCxn id="137" idx="5"/>
            </p:cNvCxnSpPr>
            <p:nvPr/>
          </p:nvCxnSpPr>
          <p:spPr>
            <a:xfrm>
              <a:off x="8448898" y="3833931"/>
              <a:ext cx="207413" cy="278979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B315502-E4E1-28B4-82EA-34399E85F35C}"/>
                </a:ext>
              </a:extLst>
            </p:cNvPr>
            <p:cNvSpPr/>
            <p:nvPr/>
          </p:nvSpPr>
          <p:spPr>
            <a:xfrm flipH="1" flipV="1">
              <a:off x="8645731" y="410322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1381C7B-A543-9682-0A21-719AC9BDF86C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08B02D3-04D4-680C-5EE4-E63D41EC77FA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0E7D503-B226-7823-D2E2-ABDB30FA40F2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5793CAB-D049-B2A4-6764-8127C8E0FB0B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AE8C344-7470-8E27-4D7B-87C77F989E5D}"/>
                </a:ext>
              </a:extLst>
            </p:cNvPr>
            <p:cNvSpPr/>
            <p:nvPr/>
          </p:nvSpPr>
          <p:spPr>
            <a:xfrm flipH="1" flipV="1">
              <a:off x="1529782" y="5336738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9C304B8-E12F-3B36-809F-0866D0AACEDB}"/>
                </a:ext>
              </a:extLst>
            </p:cNvPr>
            <p:cNvSpPr/>
            <p:nvPr/>
          </p:nvSpPr>
          <p:spPr>
            <a:xfrm flipH="1" flipV="1">
              <a:off x="2239061" y="1414988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8891A4E-68F1-AC71-828A-261389A3177D}"/>
                </a:ext>
              </a:extLst>
            </p:cNvPr>
            <p:cNvCxnSpPr>
              <a:cxnSpLocks/>
              <a:stCxn id="143" idx="1"/>
              <a:endCxn id="145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0C94E85-13FD-F083-3085-604E56256A89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E000A6A-5A47-0F5D-F20F-A2FAB27F555C}"/>
                </a:ext>
              </a:extLst>
            </p:cNvPr>
            <p:cNvCxnSpPr>
              <a:cxnSpLocks/>
              <a:stCxn id="145" idx="1"/>
              <a:endCxn id="147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2ECABD6-E485-AFA1-51CE-E2469DBB78F9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F4B3B95-687E-FE0E-1AAC-39F971854DDA}"/>
                </a:ext>
              </a:extLst>
            </p:cNvPr>
            <p:cNvCxnSpPr>
              <a:cxnSpLocks/>
              <a:stCxn id="147" idx="1"/>
              <a:endCxn id="149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7F2BF14-F4AA-90EE-7336-05612D00DC85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F36B1D7-C49E-4AD2-FF35-045B25DDDECB}"/>
                </a:ext>
              </a:extLst>
            </p:cNvPr>
            <p:cNvCxnSpPr>
              <a:cxnSpLocks/>
              <a:stCxn id="149" idx="4"/>
              <a:endCxn id="151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8329CBA-229E-BD98-0875-FB72BD47A698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A388581-5573-D9FC-E9D6-C4A1A76EBA29}"/>
                </a:ext>
              </a:extLst>
            </p:cNvPr>
            <p:cNvCxnSpPr>
              <a:cxnSpLocks/>
              <a:stCxn id="151" idx="1"/>
              <a:endCxn id="153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FED9D86-43D3-6F6B-9BFF-9AB4203585B6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FABEE30-469E-638B-6952-9D81F99EB3A5}"/>
                </a:ext>
              </a:extLst>
            </p:cNvPr>
            <p:cNvCxnSpPr>
              <a:cxnSpLocks/>
              <a:stCxn id="153" idx="3"/>
              <a:endCxn id="155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C5BFCBE-8ACD-F564-8C7E-E90C8630666D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1ADE8D6-07C8-866B-9D06-534CBC34EDA5}"/>
                </a:ext>
              </a:extLst>
            </p:cNvPr>
            <p:cNvCxnSpPr>
              <a:cxnSpLocks/>
              <a:stCxn id="155" idx="1"/>
              <a:endCxn id="157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0B38AB4-4BCA-A0CB-7D05-A8848342B8CC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D370FB6-3BC1-427C-35AB-B523DD9DC8A1}"/>
                </a:ext>
              </a:extLst>
            </p:cNvPr>
            <p:cNvCxnSpPr>
              <a:cxnSpLocks/>
              <a:stCxn id="157" idx="1"/>
              <a:endCxn id="159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460E75F-42BA-F95F-A67E-7EBC38CE3641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6B6B968-6753-9830-974C-9B729C684B56}"/>
                </a:ext>
              </a:extLst>
            </p:cNvPr>
            <p:cNvCxnSpPr>
              <a:cxnSpLocks/>
              <a:stCxn id="159" idx="1"/>
              <a:endCxn id="161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06B0929-3956-7F8A-8C5A-40E26D6D8A7B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0689E25-C97D-AD81-3DA7-38FFC94EFBD6}"/>
                </a:ext>
              </a:extLst>
            </p:cNvPr>
            <p:cNvCxnSpPr>
              <a:cxnSpLocks/>
              <a:stCxn id="161" idx="1"/>
              <a:endCxn id="166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1E29993-8995-D167-E053-460D5670DA93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2871804-21C0-22CA-FB9E-E53AB0359975}"/>
                </a:ext>
              </a:extLst>
            </p:cNvPr>
            <p:cNvCxnSpPr>
              <a:cxnSpLocks/>
              <a:stCxn id="163" idx="1"/>
              <a:endCxn id="168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16B6D36-1371-CBEA-273A-3E2B65AA1744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B713A0C-59B7-1FFF-D7DB-7A29A7676261}"/>
                </a:ext>
              </a:extLst>
            </p:cNvPr>
            <p:cNvCxnSpPr>
              <a:cxnSpLocks/>
              <a:stCxn id="166" idx="1"/>
              <a:endCxn id="163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FF2FD994-2676-4A58-8193-37079A7878C6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F222447-F3FD-6238-A7FA-48351BE80841}"/>
                </a:ext>
              </a:extLst>
            </p:cNvPr>
            <p:cNvCxnSpPr>
              <a:cxnSpLocks/>
              <a:stCxn id="168" idx="1"/>
              <a:endCxn id="170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A7DCDB1-4EAD-AD1F-6982-9F57540DF0A9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FF7DDD7-0069-C406-19AC-75288EF8DE71}"/>
                </a:ext>
              </a:extLst>
            </p:cNvPr>
            <p:cNvCxnSpPr>
              <a:cxnSpLocks/>
              <a:stCxn id="170" idx="1"/>
              <a:endCxn id="138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FE829C1-3BBE-499C-824D-C719B7CDCAAC}"/>
                </a:ext>
              </a:extLst>
            </p:cNvPr>
            <p:cNvCxnSpPr>
              <a:cxnSpLocks/>
              <a:stCxn id="141" idx="3"/>
              <a:endCxn id="131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EC519D-761E-9E41-6AD3-6BCB7C4160E7}"/>
              </a:ext>
            </a:extLst>
          </p:cNvPr>
          <p:cNvGrpSpPr/>
          <p:nvPr/>
        </p:nvGrpSpPr>
        <p:grpSpPr>
          <a:xfrm>
            <a:off x="6451254" y="4326198"/>
            <a:ext cx="2277252" cy="1587737"/>
            <a:chOff x="2300723" y="1471464"/>
            <a:chExt cx="10125666" cy="5939243"/>
          </a:xfrm>
          <a:solidFill>
            <a:srgbClr val="CC0099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9177B4-A14C-9456-A613-AD2DA3CFE503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F0B3AAA-A580-C483-990E-564CA0AE676E}"/>
                </a:ext>
              </a:extLst>
            </p:cNvPr>
            <p:cNvCxnSpPr>
              <a:cxnSpLocks/>
              <a:stCxn id="99" idx="5"/>
              <a:endCxn id="96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F630952-3DEE-44C5-EAE3-4F59B5C2D2F5}"/>
                </a:ext>
              </a:extLst>
            </p:cNvPr>
            <p:cNvCxnSpPr>
              <a:cxnSpLocks/>
              <a:stCxn id="99" idx="3"/>
              <a:endCxn id="100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3E59F0F-D2C9-95DC-809F-8E775D49CEAB}"/>
                </a:ext>
              </a:extLst>
            </p:cNvPr>
            <p:cNvCxnSpPr>
              <a:cxnSpLocks/>
              <a:stCxn id="101" idx="5"/>
              <a:endCxn id="100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DE81274-39E1-C9CA-53CB-C71886573421}"/>
                </a:ext>
              </a:extLst>
            </p:cNvPr>
            <p:cNvCxnSpPr>
              <a:cxnSpLocks/>
              <a:stCxn id="84" idx="1"/>
              <a:endCxn id="191" idx="6"/>
            </p:cNvCxnSpPr>
            <p:nvPr/>
          </p:nvCxnSpPr>
          <p:spPr>
            <a:xfrm>
              <a:off x="8448901" y="3833931"/>
              <a:ext cx="3977488" cy="357677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ECE2CBB-E793-BD3B-B336-D59FF115CF4D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58E63A2-FF7D-B310-6D3D-A8757E77C30E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DE78CF7-B701-63F9-A3CC-D00165604453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701BF61-7FC6-E619-8052-4C11C9B55FA2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505CE1F-153B-EF61-C8E7-1046542F17BF}"/>
                </a:ext>
              </a:extLst>
            </p:cNvPr>
            <p:cNvCxnSpPr>
              <a:cxnSpLocks/>
              <a:endCxn id="103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6121B56-DB9C-EE72-7BD4-CEC95499A4A7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A3C4311-DF3C-4A24-86C6-54A83EFA4ED2}"/>
                </a:ext>
              </a:extLst>
            </p:cNvPr>
            <p:cNvCxnSpPr>
              <a:cxnSpLocks/>
              <a:stCxn id="103" idx="1"/>
              <a:endCxn id="106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A089084-7392-4706-2BF4-3E174D17CEDC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C6C129-5943-6C70-8E55-520126D20A5B}"/>
                </a:ext>
              </a:extLst>
            </p:cNvPr>
            <p:cNvCxnSpPr>
              <a:cxnSpLocks/>
              <a:stCxn id="106" idx="1"/>
              <a:endCxn id="108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F4417CC-B246-054D-E037-D71A7043D8FF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8428B6B-685E-829A-E592-3F7F0C0C0F69}"/>
                </a:ext>
              </a:extLst>
            </p:cNvPr>
            <p:cNvCxnSpPr>
              <a:cxnSpLocks/>
              <a:stCxn id="108" idx="4"/>
              <a:endCxn id="110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8E64676-EE2F-851B-EC7D-C8CB59DEDE16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B70ECDA-E316-65CF-83E9-DFCB6116FEE8}"/>
                </a:ext>
              </a:extLst>
            </p:cNvPr>
            <p:cNvCxnSpPr>
              <a:cxnSpLocks/>
              <a:stCxn id="110" idx="1"/>
              <a:endCxn id="112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C381BCA-CD8A-020E-CA9F-5957FBDEB43C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320C953-51E6-201E-D98C-87577D4AE55B}"/>
                </a:ext>
              </a:extLst>
            </p:cNvPr>
            <p:cNvCxnSpPr>
              <a:cxnSpLocks/>
              <a:stCxn id="112" idx="3"/>
              <a:endCxn id="114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67AE25C-82B8-7468-90B5-3F72B2686C86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CCA66DC-465E-1C3C-456C-DF9DDA344566}"/>
                </a:ext>
              </a:extLst>
            </p:cNvPr>
            <p:cNvCxnSpPr>
              <a:cxnSpLocks/>
              <a:stCxn id="114" idx="1"/>
              <a:endCxn id="116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CEBA399-77AA-C170-FD4C-A2BF8742C6A8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7E94ED1-3319-36A9-2D4D-9F7122E17F5E}"/>
                </a:ext>
              </a:extLst>
            </p:cNvPr>
            <p:cNvCxnSpPr>
              <a:cxnSpLocks/>
              <a:stCxn id="116" idx="1"/>
              <a:endCxn id="118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A552E67-F4AF-2FD2-D96B-82A94D4F6405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019B63E-E2C8-47C9-5D4E-BDDD0FAB5335}"/>
                </a:ext>
              </a:extLst>
            </p:cNvPr>
            <p:cNvCxnSpPr>
              <a:cxnSpLocks/>
              <a:stCxn id="118" idx="1"/>
              <a:endCxn id="120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161B124-F23C-2CF6-1D1D-64FCD0A66A7A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5D0EA5D-8118-EDCE-2846-1F74B515B0D6}"/>
                </a:ext>
              </a:extLst>
            </p:cNvPr>
            <p:cNvCxnSpPr>
              <a:cxnSpLocks/>
              <a:stCxn id="120" idx="1"/>
              <a:endCxn id="124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7C4D736-8CDB-7BCE-FFF4-BC505D36666C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18D9725-696E-F403-DD6C-20DE5D2C279C}"/>
                </a:ext>
              </a:extLst>
            </p:cNvPr>
            <p:cNvCxnSpPr>
              <a:cxnSpLocks/>
              <a:stCxn id="122" idx="1"/>
              <a:endCxn id="126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E0486C9-6989-857D-2FE1-F4D22F1196CE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29BF675-3DE5-147C-AA46-24ECF2184F3D}"/>
                </a:ext>
              </a:extLst>
            </p:cNvPr>
            <p:cNvCxnSpPr>
              <a:cxnSpLocks/>
              <a:stCxn id="124" idx="1"/>
              <a:endCxn id="122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9B5408C-3450-8BBE-C876-338B94651FED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93DF08E-F09D-3BEB-06B1-F1306E6659DF}"/>
                </a:ext>
              </a:extLst>
            </p:cNvPr>
            <p:cNvCxnSpPr>
              <a:cxnSpLocks/>
              <a:stCxn id="126" idx="1"/>
              <a:endCxn id="128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C22E212-D91A-5DB1-CB11-008D992C0169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65B221C-3E95-75E0-B805-02DEDD8A64EE}"/>
                </a:ext>
              </a:extLst>
            </p:cNvPr>
            <p:cNvCxnSpPr>
              <a:cxnSpLocks/>
              <a:stCxn id="128" idx="1"/>
              <a:endCxn id="96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38D10DF-12EC-8D7B-D63D-B0D27CE184A2}"/>
                </a:ext>
              </a:extLst>
            </p:cNvPr>
            <p:cNvCxnSpPr>
              <a:cxnSpLocks/>
              <a:stCxn id="101" idx="3"/>
              <a:endCxn id="84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A694F11-41C1-B5DE-E7A9-1EC2D1EAE0F5}"/>
              </a:ext>
            </a:extLst>
          </p:cNvPr>
          <p:cNvCxnSpPr>
            <a:cxnSpLocks/>
            <a:stCxn id="137" idx="4"/>
            <a:endCxn id="32" idx="2"/>
          </p:cNvCxnSpPr>
          <p:nvPr/>
        </p:nvCxnSpPr>
        <p:spPr>
          <a:xfrm flipH="1">
            <a:off x="4361448" y="4710628"/>
            <a:ext cx="324988" cy="822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8A7EDB3-C463-B09E-13AA-6BA7FFF83B3D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225696" y="5201505"/>
            <a:ext cx="921146" cy="1543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425A254-AC4B-5D74-83E9-9FB324CB097E}"/>
              </a:ext>
            </a:extLst>
          </p:cNvPr>
          <p:cNvGrpSpPr/>
          <p:nvPr/>
        </p:nvGrpSpPr>
        <p:grpSpPr>
          <a:xfrm>
            <a:off x="8728506" y="4693939"/>
            <a:ext cx="1777834" cy="1230202"/>
            <a:chOff x="1529782" y="1414988"/>
            <a:chExt cx="7188191" cy="3987916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0682657C-8339-9328-1F5E-18A4E44DF7F6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1AEA8A9-41A9-794D-4BB7-FCD99AA4B510}"/>
                </a:ext>
              </a:extLst>
            </p:cNvPr>
            <p:cNvCxnSpPr>
              <a:cxnSpLocks/>
              <a:stCxn id="191" idx="3"/>
              <a:endCxn id="192" idx="7"/>
            </p:cNvCxnSpPr>
            <p:nvPr/>
          </p:nvCxnSpPr>
          <p:spPr>
            <a:xfrm flipV="1">
              <a:off x="1591444" y="1471464"/>
              <a:ext cx="658197" cy="387496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29A8C59-588A-01FF-9E90-1BAA8DFB2137}"/>
                </a:ext>
              </a:extLst>
            </p:cNvPr>
            <p:cNvCxnSpPr>
              <a:cxnSpLocks/>
              <a:stCxn id="188" idx="5"/>
              <a:endCxn id="187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F4EF6FB-E6DF-978E-C63E-49153F07EADF}"/>
                </a:ext>
              </a:extLst>
            </p:cNvPr>
            <p:cNvCxnSpPr>
              <a:cxnSpLocks/>
              <a:stCxn id="188" idx="3"/>
              <a:endCxn id="189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186A587-E48F-41F7-2795-FB2A01812000}"/>
                </a:ext>
              </a:extLst>
            </p:cNvPr>
            <p:cNvCxnSpPr>
              <a:cxnSpLocks/>
              <a:stCxn id="190" idx="5"/>
              <a:endCxn id="189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39F2A8C-DCBC-52BA-36F0-3E4C1C1E805D}"/>
                </a:ext>
              </a:extLst>
            </p:cNvPr>
            <p:cNvCxnSpPr>
              <a:cxnSpLocks/>
              <a:stCxn id="180" idx="1"/>
              <a:endCxn id="186" idx="5"/>
            </p:cNvCxnSpPr>
            <p:nvPr/>
          </p:nvCxnSpPr>
          <p:spPr>
            <a:xfrm>
              <a:off x="8448898" y="3833931"/>
              <a:ext cx="207413" cy="27897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3FE52903-5561-D2C9-9B03-8F088D36E614}"/>
                </a:ext>
              </a:extLst>
            </p:cNvPr>
            <p:cNvSpPr/>
            <p:nvPr/>
          </p:nvSpPr>
          <p:spPr>
            <a:xfrm flipH="1" flipV="1">
              <a:off x="8645731" y="410322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C2D7AA7-CCCE-00FE-E8C3-312AE386DFA4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1CAD3D0-71C4-E2E1-5E27-A975B2D73157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C0D6A03-AF16-98F2-3B60-F44472B84A8C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90885483-8350-77B7-1CE9-55E92E6A565C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8F0BE81-9C09-1A76-B107-0EB2C5C34B9C}"/>
                </a:ext>
              </a:extLst>
            </p:cNvPr>
            <p:cNvSpPr/>
            <p:nvPr/>
          </p:nvSpPr>
          <p:spPr>
            <a:xfrm flipH="1" flipV="1">
              <a:off x="1529782" y="5336738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73F2E9D-0806-2230-91C6-2485706D548D}"/>
                </a:ext>
              </a:extLst>
            </p:cNvPr>
            <p:cNvSpPr/>
            <p:nvPr/>
          </p:nvSpPr>
          <p:spPr>
            <a:xfrm flipH="1" flipV="1">
              <a:off x="2239061" y="1414988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76E4E750-4EFC-02C1-BFFC-AD8B8F9AF772}"/>
                </a:ext>
              </a:extLst>
            </p:cNvPr>
            <p:cNvCxnSpPr>
              <a:cxnSpLocks/>
              <a:stCxn id="192" idx="1"/>
              <a:endCxn id="194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61C5B8D-42C2-592A-0A53-0C7BC7356CF5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F93B5F9-88C7-6FD1-1844-9B8CAAD8D923}"/>
                </a:ext>
              </a:extLst>
            </p:cNvPr>
            <p:cNvCxnSpPr>
              <a:cxnSpLocks/>
              <a:stCxn id="194" idx="1"/>
              <a:endCxn id="196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41EE2A0-6000-3110-B435-4720B0845781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1570176-4619-58B2-A37A-832224605099}"/>
                </a:ext>
              </a:extLst>
            </p:cNvPr>
            <p:cNvCxnSpPr>
              <a:cxnSpLocks/>
              <a:stCxn id="196" idx="1"/>
              <a:endCxn id="198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2606E63-2C51-20AF-5FF4-93AB35508475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FD61DCB-D183-70CD-6EED-0A3840517743}"/>
                </a:ext>
              </a:extLst>
            </p:cNvPr>
            <p:cNvCxnSpPr>
              <a:cxnSpLocks/>
              <a:stCxn id="198" idx="4"/>
              <a:endCxn id="200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F644290-DAFB-A5AA-2BC5-60159ECA31A8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E9E19C60-0DDC-D3D1-8A7B-A7FD25F37335}"/>
                </a:ext>
              </a:extLst>
            </p:cNvPr>
            <p:cNvCxnSpPr>
              <a:cxnSpLocks/>
              <a:stCxn id="200" idx="1"/>
              <a:endCxn id="202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C6BB43D6-FF1A-A933-AF4E-5230933B4EE4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118A1BC3-6CC0-78CA-E09B-A1A1CDDB16F7}"/>
                </a:ext>
              </a:extLst>
            </p:cNvPr>
            <p:cNvCxnSpPr>
              <a:cxnSpLocks/>
              <a:stCxn id="202" idx="3"/>
              <a:endCxn id="204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7BB20DB4-7E07-9E3E-79A7-E4427E443624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E97A2CB8-92CA-489B-5E4C-30ACF0A9EE4C}"/>
                </a:ext>
              </a:extLst>
            </p:cNvPr>
            <p:cNvCxnSpPr>
              <a:cxnSpLocks/>
              <a:stCxn id="204" idx="1"/>
              <a:endCxn id="206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6790ED9-3C6E-537C-C5B2-FD893A9CAFE7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805C05B-F159-7A6A-A11C-E51D3694CF9F}"/>
                </a:ext>
              </a:extLst>
            </p:cNvPr>
            <p:cNvCxnSpPr>
              <a:cxnSpLocks/>
              <a:stCxn id="206" idx="1"/>
              <a:endCxn id="208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DF3CA1C7-E201-79C0-2526-1BB97A5511E4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4543169-775A-0687-3C0A-322B7D9CEFD9}"/>
                </a:ext>
              </a:extLst>
            </p:cNvPr>
            <p:cNvCxnSpPr>
              <a:cxnSpLocks/>
              <a:stCxn id="208" idx="1"/>
              <a:endCxn id="210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C85FD5D-DD62-DA4E-914D-759DCE4B8D0B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D7923407-BD2F-C7B1-EE43-38CDB2755CEF}"/>
                </a:ext>
              </a:extLst>
            </p:cNvPr>
            <p:cNvCxnSpPr>
              <a:cxnSpLocks/>
              <a:stCxn id="210" idx="1"/>
              <a:endCxn id="214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959451F7-1910-7051-B885-C8C59B094CC0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2CAC6BF7-CF48-61B5-1C1B-843A4395A6F4}"/>
                </a:ext>
              </a:extLst>
            </p:cNvPr>
            <p:cNvCxnSpPr>
              <a:cxnSpLocks/>
              <a:stCxn id="212" idx="1"/>
              <a:endCxn id="216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A781E346-0916-71B1-F52A-2DFAD79454C8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6C9D7B0-1549-82E3-8A23-1BDC0305109B}"/>
                </a:ext>
              </a:extLst>
            </p:cNvPr>
            <p:cNvCxnSpPr>
              <a:cxnSpLocks/>
              <a:stCxn id="214" idx="1"/>
              <a:endCxn id="212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E5C046D-CAE9-44DB-ACC7-8A1283E4CDCC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D1BAE65C-6E71-0AAB-F631-69C6FB534571}"/>
                </a:ext>
              </a:extLst>
            </p:cNvPr>
            <p:cNvCxnSpPr>
              <a:cxnSpLocks/>
              <a:stCxn id="216" idx="1"/>
              <a:endCxn id="218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37999858-5C95-0034-66FB-116CC865383E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823C77C-1E93-4592-9EB0-999ED1B1A1E0}"/>
                </a:ext>
              </a:extLst>
            </p:cNvPr>
            <p:cNvCxnSpPr>
              <a:cxnSpLocks/>
              <a:stCxn id="218" idx="1"/>
              <a:endCxn id="187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913B76B7-E4A9-8A79-5216-601B552EBD24}"/>
                </a:ext>
              </a:extLst>
            </p:cNvPr>
            <p:cNvCxnSpPr>
              <a:cxnSpLocks/>
              <a:stCxn id="190" idx="3"/>
              <a:endCxn id="180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601FA169-C961-DB87-7CC2-36151C899E4D}"/>
              </a:ext>
            </a:extLst>
          </p:cNvPr>
          <p:cNvCxnSpPr>
            <a:cxnSpLocks/>
            <a:endCxn id="186" idx="2"/>
          </p:cNvCxnSpPr>
          <p:nvPr/>
        </p:nvCxnSpPr>
        <p:spPr>
          <a:xfrm flipH="1">
            <a:off x="10506340" y="3346402"/>
            <a:ext cx="1257644" cy="2187014"/>
          </a:xfrm>
          <a:prstGeom prst="line">
            <a:avLst/>
          </a:prstGeom>
          <a:solidFill>
            <a:srgbClr val="CC0099"/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CF1269E-CDF4-6968-C6BF-7D46A390F07A}"/>
                  </a:ext>
                </a:extLst>
              </p:cNvPr>
              <p:cNvSpPr txBox="1"/>
              <p:nvPr/>
            </p:nvSpPr>
            <p:spPr>
              <a:xfrm>
                <a:off x="3125989" y="1525902"/>
                <a:ext cx="6124093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Assume the monotone path has </a:t>
                </a:r>
                <a:r>
                  <a:rPr lang="en-US" b="1" dirty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funnels.</a:t>
                </a: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CF1269E-CDF4-6968-C6BF-7D46A390F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89" y="1525902"/>
                <a:ext cx="6124093" cy="372410"/>
              </a:xfrm>
              <a:prstGeom prst="rect">
                <a:avLst/>
              </a:prstGeom>
              <a:blipFill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16BB240-9EF5-E03F-7B76-04F1155B0F1D}"/>
              </a:ext>
            </a:extLst>
          </p:cNvPr>
          <p:cNvSpPr txBox="1"/>
          <p:nvPr/>
        </p:nvSpPr>
        <p:spPr>
          <a:xfrm>
            <a:off x="4931363" y="2002138"/>
            <a:ext cx="220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Intuitively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A810D4-1D76-441F-E5BE-D8348839FCC4}"/>
                  </a:ext>
                </a:extLst>
              </p:cNvPr>
              <p:cNvSpPr txBox="1"/>
              <p:nvPr/>
            </p:nvSpPr>
            <p:spPr>
              <a:xfrm>
                <a:off x="3826006" y="2428592"/>
                <a:ext cx="4549854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Pick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A810D4-1D76-441F-E5BE-D8348839F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006" y="2428592"/>
                <a:ext cx="4549854" cy="372410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807BB3-076A-47FD-4C18-7E64FCACE871}"/>
                  </a:ext>
                </a:extLst>
              </p:cNvPr>
              <p:cNvSpPr txBox="1"/>
              <p:nvPr/>
            </p:nvSpPr>
            <p:spPr>
              <a:xfrm>
                <a:off x="3560883" y="2851321"/>
                <a:ext cx="5038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Compute the edge-bounded path “induced”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807BB3-076A-47FD-4C18-7E64FCACE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883" y="2851321"/>
                <a:ext cx="5038759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30BFEDD-6B91-1F62-0C64-6DF5427DBA03}"/>
              </a:ext>
            </a:extLst>
          </p:cNvPr>
          <p:cNvSpPr txBox="1"/>
          <p:nvPr/>
        </p:nvSpPr>
        <p:spPr>
          <a:xfrm>
            <a:off x="3574555" y="3238295"/>
            <a:ext cx="524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 the path by one edge and get a long shortcut.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6399A90-6F3B-4773-BFDF-900FB8997530}"/>
              </a:ext>
            </a:extLst>
          </p:cNvPr>
          <p:cNvCxnSpPr>
            <a:cxnSpLocks/>
          </p:cNvCxnSpPr>
          <p:nvPr/>
        </p:nvCxnSpPr>
        <p:spPr>
          <a:xfrm>
            <a:off x="2832227" y="4067973"/>
            <a:ext cx="5191208" cy="8171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Oval 221">
            <a:extLst>
              <a:ext uri="{FF2B5EF4-FFF2-40B4-BE49-F238E27FC236}">
                <a16:creationId xmlns:a16="http://schemas.microsoft.com/office/drawing/2014/main" id="{304DDE88-38E1-EB12-AE25-499153B8A6CA}"/>
              </a:ext>
            </a:extLst>
          </p:cNvPr>
          <p:cNvSpPr/>
          <p:nvPr/>
        </p:nvSpPr>
        <p:spPr>
          <a:xfrm>
            <a:off x="2714422" y="4009568"/>
            <a:ext cx="125679" cy="12956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096DBE1-9410-C637-29EA-0956B20DAAFF}"/>
              </a:ext>
            </a:extLst>
          </p:cNvPr>
          <p:cNvCxnSpPr>
            <a:cxnSpLocks/>
          </p:cNvCxnSpPr>
          <p:nvPr/>
        </p:nvCxnSpPr>
        <p:spPr>
          <a:xfrm flipV="1">
            <a:off x="2832227" y="5876698"/>
            <a:ext cx="5191208" cy="705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Arc 225">
            <a:extLst>
              <a:ext uri="{FF2B5EF4-FFF2-40B4-BE49-F238E27FC236}">
                <a16:creationId xmlns:a16="http://schemas.microsoft.com/office/drawing/2014/main" id="{940B98AA-C4FC-635E-F2EA-20901127F957}"/>
              </a:ext>
            </a:extLst>
          </p:cNvPr>
          <p:cNvSpPr/>
          <p:nvPr/>
        </p:nvSpPr>
        <p:spPr>
          <a:xfrm rot="11989928" flipH="1" flipV="1">
            <a:off x="-2930682" y="4860148"/>
            <a:ext cx="16960821" cy="6440091"/>
          </a:xfrm>
          <a:prstGeom prst="arc">
            <a:avLst>
              <a:gd name="adj1" fmla="val 12970862"/>
              <a:gd name="adj2" fmla="val 18274444"/>
            </a:avLst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F7CFE6D-B324-89CE-AED3-2ED076429DBE}"/>
              </a:ext>
            </a:extLst>
          </p:cNvPr>
          <p:cNvGrpSpPr/>
          <p:nvPr/>
        </p:nvGrpSpPr>
        <p:grpSpPr>
          <a:xfrm>
            <a:off x="8537173" y="1838192"/>
            <a:ext cx="3406301" cy="1320584"/>
            <a:chOff x="8537173" y="1838192"/>
            <a:chExt cx="3406301" cy="1320584"/>
          </a:xfrm>
        </p:grpSpPr>
        <p:sp>
          <p:nvSpPr>
            <p:cNvPr id="230" name="Flowchart: Sequential Access Storage 229">
              <a:extLst>
                <a:ext uri="{FF2B5EF4-FFF2-40B4-BE49-F238E27FC236}">
                  <a16:creationId xmlns:a16="http://schemas.microsoft.com/office/drawing/2014/main" id="{241A311D-F974-5D1C-8A99-E5A731A2CABC}"/>
                </a:ext>
              </a:extLst>
            </p:cNvPr>
            <p:cNvSpPr/>
            <p:nvPr/>
          </p:nvSpPr>
          <p:spPr>
            <a:xfrm flipH="1">
              <a:off x="8537173" y="1838192"/>
              <a:ext cx="3000698" cy="1320584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A441058F-B601-ED97-D8F6-347BA0813E34}"/>
                </a:ext>
              </a:extLst>
            </p:cNvPr>
            <p:cNvSpPr txBox="1"/>
            <p:nvPr/>
          </p:nvSpPr>
          <p:spPr>
            <a:xfrm>
              <a:off x="8763571" y="2101382"/>
              <a:ext cx="2864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Done using concatenations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9D0EF750-6D98-4905-5FF8-C92423820EB2}"/>
                </a:ext>
              </a:extLst>
            </p:cNvPr>
            <p:cNvSpPr txBox="1"/>
            <p:nvPr/>
          </p:nvSpPr>
          <p:spPr>
            <a:xfrm>
              <a:off x="9078665" y="2376573"/>
              <a:ext cx="2864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Work: #funnels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Reward: path 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4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95" grpId="0"/>
      <p:bldP spid="222" grpId="0" animBg="1"/>
      <p:bldP spid="2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shortcuts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FA6C42E-E05D-FEB2-2F70-8805CC0081A2}"/>
              </a:ext>
            </a:extLst>
          </p:cNvPr>
          <p:cNvGrpSpPr/>
          <p:nvPr/>
        </p:nvGrpSpPr>
        <p:grpSpPr>
          <a:xfrm>
            <a:off x="1144463" y="4087514"/>
            <a:ext cx="3216985" cy="1836627"/>
            <a:chOff x="1144463" y="3797133"/>
            <a:chExt cx="3216985" cy="183662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959809-5080-9F60-EC5C-BE1D3D37055B}"/>
                </a:ext>
              </a:extLst>
            </p:cNvPr>
            <p:cNvGrpSpPr/>
            <p:nvPr/>
          </p:nvGrpSpPr>
          <p:grpSpPr>
            <a:xfrm>
              <a:off x="2583614" y="3797133"/>
              <a:ext cx="1777834" cy="1836627"/>
              <a:chOff x="1529782" y="-550845"/>
              <a:chExt cx="7188191" cy="595374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0618E35-3E5A-747A-FDF1-AFDF24567BAE}"/>
                  </a:ext>
                </a:extLst>
              </p:cNvPr>
              <p:cNvSpPr/>
              <p:nvPr/>
            </p:nvSpPr>
            <p:spPr>
              <a:xfrm flipH="1" flipV="1">
                <a:off x="8387236" y="377745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30CD760-B360-4A4C-D05B-A165BAA95C5C}"/>
                  </a:ext>
                </a:extLst>
              </p:cNvPr>
              <p:cNvCxnSpPr>
                <a:cxnSpLocks/>
                <a:stCxn id="38" idx="3"/>
                <a:endCxn id="42" idx="7"/>
              </p:cNvCxnSpPr>
              <p:nvPr/>
            </p:nvCxnSpPr>
            <p:spPr>
              <a:xfrm flipV="1">
                <a:off x="1591441" y="-494369"/>
                <a:ext cx="680811" cy="584079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45C89DB-D661-B692-352D-EDBD390DF038}"/>
                  </a:ext>
                </a:extLst>
              </p:cNvPr>
              <p:cNvCxnSpPr>
                <a:cxnSpLocks/>
                <a:stCxn id="35" idx="5"/>
                <a:endCxn id="33" idx="1"/>
              </p:cNvCxnSpPr>
              <p:nvPr/>
            </p:nvCxnSpPr>
            <p:spPr>
              <a:xfrm flipH="1" flipV="1">
                <a:off x="6969787" y="3618411"/>
                <a:ext cx="287200" cy="701759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59D7DF3-DD8F-2F4F-F221-2C94435DD4FF}"/>
                  </a:ext>
                </a:extLst>
              </p:cNvPr>
              <p:cNvCxnSpPr>
                <a:cxnSpLocks/>
                <a:stCxn id="35" idx="3"/>
                <a:endCxn id="36" idx="7"/>
              </p:cNvCxnSpPr>
              <p:nvPr/>
            </p:nvCxnSpPr>
            <p:spPr>
              <a:xfrm flipV="1">
                <a:off x="7308069" y="3733813"/>
                <a:ext cx="205713" cy="58635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A83AC3E-2FC6-AD29-A519-28FEF1A1ECA2}"/>
                  </a:ext>
                </a:extLst>
              </p:cNvPr>
              <p:cNvCxnSpPr>
                <a:cxnSpLocks/>
                <a:stCxn id="37" idx="5"/>
                <a:endCxn id="36" idx="3"/>
              </p:cNvCxnSpPr>
              <p:nvPr/>
            </p:nvCxnSpPr>
            <p:spPr>
              <a:xfrm flipH="1" flipV="1">
                <a:off x="7564864" y="3687027"/>
                <a:ext cx="407283" cy="53335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2AD7EE5-0931-ADBE-E0D5-5F59B321ADC6}"/>
                  </a:ext>
                </a:extLst>
              </p:cNvPr>
              <p:cNvCxnSpPr>
                <a:cxnSpLocks/>
                <a:stCxn id="14" idx="1"/>
                <a:endCxn id="32" idx="5"/>
              </p:cNvCxnSpPr>
              <p:nvPr/>
            </p:nvCxnSpPr>
            <p:spPr>
              <a:xfrm>
                <a:off x="8448898" y="3833931"/>
                <a:ext cx="207413" cy="278979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5EEC50B-38EB-71DC-8CD3-91DBF58AF0C3}"/>
                  </a:ext>
                </a:extLst>
              </p:cNvPr>
              <p:cNvSpPr/>
              <p:nvPr/>
            </p:nvSpPr>
            <p:spPr>
              <a:xfrm flipH="1" flipV="1">
                <a:off x="8645731" y="410322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C384E4D-045F-7E9F-2EDC-E47799697EB7}"/>
                  </a:ext>
                </a:extLst>
              </p:cNvPr>
              <p:cNvSpPr/>
              <p:nvPr/>
            </p:nvSpPr>
            <p:spPr>
              <a:xfrm flipH="1" flipV="1">
                <a:off x="6908125" y="356193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383C7D2-149D-B37D-AD7B-E96EBDF40A2D}"/>
                  </a:ext>
                </a:extLst>
              </p:cNvPr>
              <p:cNvSpPr/>
              <p:nvPr/>
            </p:nvSpPr>
            <p:spPr>
              <a:xfrm flipH="1" flipV="1">
                <a:off x="7246407" y="431048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8BB42DB-B55E-8472-C05F-D9F480ADCD5D}"/>
                  </a:ext>
                </a:extLst>
              </p:cNvPr>
              <p:cNvSpPr/>
              <p:nvPr/>
            </p:nvSpPr>
            <p:spPr>
              <a:xfrm flipH="1" flipV="1">
                <a:off x="7503202" y="3677337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4EB6BD7-344F-298C-AA76-170F158B317B}"/>
                  </a:ext>
                </a:extLst>
              </p:cNvPr>
              <p:cNvSpPr/>
              <p:nvPr/>
            </p:nvSpPr>
            <p:spPr>
              <a:xfrm flipH="1" flipV="1">
                <a:off x="7961567" y="4210694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C69D7ED-F275-75E8-EFAF-A6CB7B359B33}"/>
                  </a:ext>
                </a:extLst>
              </p:cNvPr>
              <p:cNvSpPr/>
              <p:nvPr/>
            </p:nvSpPr>
            <p:spPr>
              <a:xfrm flipH="1" flipV="1">
                <a:off x="1529782" y="5336738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20DFE6D-AA44-9434-DBD0-86CF0A1850AC}"/>
                  </a:ext>
                </a:extLst>
              </p:cNvPr>
              <p:cNvSpPr/>
              <p:nvPr/>
            </p:nvSpPr>
            <p:spPr>
              <a:xfrm flipH="1" flipV="1">
                <a:off x="2261671" y="-550845"/>
                <a:ext cx="72240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C27C037-5915-32D3-FFA9-1AF7EF83C1DF}"/>
                  </a:ext>
                </a:extLst>
              </p:cNvPr>
              <p:cNvCxnSpPr>
                <a:cxnSpLocks/>
                <a:stCxn id="42" idx="1"/>
                <a:endCxn id="48" idx="5"/>
              </p:cNvCxnSpPr>
              <p:nvPr/>
            </p:nvCxnSpPr>
            <p:spPr>
              <a:xfrm>
                <a:off x="2323330" y="-494369"/>
                <a:ext cx="149992" cy="570034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27F9FE5-F657-0100-7873-75E289328114}"/>
                  </a:ext>
                </a:extLst>
              </p:cNvPr>
              <p:cNvSpPr/>
              <p:nvPr/>
            </p:nvSpPr>
            <p:spPr>
              <a:xfrm flipH="1" flipV="1">
                <a:off x="2462741" y="519629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7A774D-B214-DBA8-777E-B0F6282B99CD}"/>
                  </a:ext>
                </a:extLst>
              </p:cNvPr>
              <p:cNvCxnSpPr>
                <a:cxnSpLocks/>
                <a:stCxn id="48" idx="1"/>
                <a:endCxn id="53" idx="7"/>
              </p:cNvCxnSpPr>
              <p:nvPr/>
            </p:nvCxnSpPr>
            <p:spPr>
              <a:xfrm flipV="1">
                <a:off x="2524403" y="1788821"/>
                <a:ext cx="416820" cy="346394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06780B3-CD08-A6EF-0852-A2A42DBCCF43}"/>
                  </a:ext>
                </a:extLst>
              </p:cNvPr>
              <p:cNvSpPr/>
              <p:nvPr/>
            </p:nvSpPr>
            <p:spPr>
              <a:xfrm flipH="1" flipV="1">
                <a:off x="2930643" y="173234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751F3AE-2223-9CA6-2FD5-FAAE9B81212F}"/>
                  </a:ext>
                </a:extLst>
              </p:cNvPr>
              <p:cNvCxnSpPr>
                <a:cxnSpLocks/>
                <a:stCxn id="53" idx="1"/>
                <a:endCxn id="56" idx="5"/>
              </p:cNvCxnSpPr>
              <p:nvPr/>
            </p:nvCxnSpPr>
            <p:spPr>
              <a:xfrm>
                <a:off x="2992305" y="1788821"/>
                <a:ext cx="377394" cy="326671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235AD11-4168-E95A-C733-F5501C383DCE}"/>
                  </a:ext>
                </a:extLst>
              </p:cNvPr>
              <p:cNvSpPr/>
              <p:nvPr/>
            </p:nvSpPr>
            <p:spPr>
              <a:xfrm flipH="1" flipV="1">
                <a:off x="3359119" y="5045843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17FC52B-E423-F380-D340-2848619C78FF}"/>
                  </a:ext>
                </a:extLst>
              </p:cNvPr>
              <p:cNvCxnSpPr>
                <a:cxnSpLocks/>
                <a:stCxn id="56" idx="4"/>
                <a:endCxn id="60" idx="7"/>
              </p:cNvCxnSpPr>
              <p:nvPr/>
            </p:nvCxnSpPr>
            <p:spPr>
              <a:xfrm flipV="1">
                <a:off x="3395240" y="2054469"/>
                <a:ext cx="327454" cy="299137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E50D4A0-6B96-387E-B460-9B18C6597D38}"/>
                  </a:ext>
                </a:extLst>
              </p:cNvPr>
              <p:cNvSpPr/>
              <p:nvPr/>
            </p:nvSpPr>
            <p:spPr>
              <a:xfrm flipH="1" flipV="1">
                <a:off x="3712114" y="1997993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AF89CAA-B098-1FBB-9483-EF6D671A91E1}"/>
                  </a:ext>
                </a:extLst>
              </p:cNvPr>
              <p:cNvCxnSpPr>
                <a:cxnSpLocks/>
                <a:stCxn id="60" idx="1"/>
                <a:endCxn id="64" idx="5"/>
              </p:cNvCxnSpPr>
              <p:nvPr/>
            </p:nvCxnSpPr>
            <p:spPr>
              <a:xfrm>
                <a:off x="3773776" y="2054469"/>
                <a:ext cx="443089" cy="289798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997AB32-A057-D063-85E4-5CCDE1CCCC3C}"/>
                  </a:ext>
                </a:extLst>
              </p:cNvPr>
              <p:cNvSpPr/>
              <p:nvPr/>
            </p:nvSpPr>
            <p:spPr>
              <a:xfrm flipH="1" flipV="1">
                <a:off x="4206285" y="4942765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36C7D89-E557-85C2-0508-2D4E82EC0411}"/>
                  </a:ext>
                </a:extLst>
              </p:cNvPr>
              <p:cNvCxnSpPr>
                <a:cxnSpLocks/>
                <a:stCxn id="64" idx="3"/>
                <a:endCxn id="69" idx="0"/>
              </p:cNvCxnSpPr>
              <p:nvPr/>
            </p:nvCxnSpPr>
            <p:spPr>
              <a:xfrm flipV="1">
                <a:off x="4267947" y="2341285"/>
                <a:ext cx="239397" cy="261117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F5333F3-C2FE-DD7B-F512-E94F2E54073F}"/>
                  </a:ext>
                </a:extLst>
              </p:cNvPr>
              <p:cNvSpPr/>
              <p:nvPr/>
            </p:nvSpPr>
            <p:spPr>
              <a:xfrm flipH="1" flipV="1">
                <a:off x="4471223" y="2275119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AA47133-09BB-9E5F-35DD-471DF27B9246}"/>
                  </a:ext>
                </a:extLst>
              </p:cNvPr>
              <p:cNvCxnSpPr>
                <a:cxnSpLocks/>
                <a:stCxn id="69" idx="1"/>
                <a:endCxn id="74" idx="5"/>
              </p:cNvCxnSpPr>
              <p:nvPr/>
            </p:nvCxnSpPr>
            <p:spPr>
              <a:xfrm>
                <a:off x="4532885" y="2331595"/>
                <a:ext cx="262757" cy="242236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48B7062-B5DB-DBE9-9467-106536228C16}"/>
                  </a:ext>
                </a:extLst>
              </p:cNvPr>
              <p:cNvSpPr/>
              <p:nvPr/>
            </p:nvSpPr>
            <p:spPr>
              <a:xfrm flipH="1" flipV="1">
                <a:off x="4785062" y="4744272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12CC7A7-0C3E-0751-9664-2E95DD5AB252}"/>
                  </a:ext>
                </a:extLst>
              </p:cNvPr>
              <p:cNvCxnSpPr>
                <a:cxnSpLocks/>
                <a:stCxn id="74" idx="1"/>
                <a:endCxn id="78" idx="7"/>
              </p:cNvCxnSpPr>
              <p:nvPr/>
            </p:nvCxnSpPr>
            <p:spPr>
              <a:xfrm flipV="1">
                <a:off x="4846724" y="2630796"/>
                <a:ext cx="158257" cy="216995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2945E0D-1B5D-F208-1E7D-7CAFABE50B94}"/>
                  </a:ext>
                </a:extLst>
              </p:cNvPr>
              <p:cNvSpPr/>
              <p:nvPr/>
            </p:nvSpPr>
            <p:spPr>
              <a:xfrm flipH="1" flipV="1">
                <a:off x="4994401" y="257432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C5BD4289-9E4D-1F72-96A9-561CB864E166}"/>
                  </a:ext>
                </a:extLst>
              </p:cNvPr>
              <p:cNvCxnSpPr>
                <a:cxnSpLocks/>
                <a:stCxn id="78" idx="1"/>
                <a:endCxn id="82" idx="5"/>
              </p:cNvCxnSpPr>
              <p:nvPr/>
            </p:nvCxnSpPr>
            <p:spPr>
              <a:xfrm>
                <a:off x="5056063" y="2630796"/>
                <a:ext cx="270596" cy="203745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DAD0D97-F41D-1AE7-C71F-FDDFAE12AB8B}"/>
                  </a:ext>
                </a:extLst>
              </p:cNvPr>
              <p:cNvSpPr/>
              <p:nvPr/>
            </p:nvSpPr>
            <p:spPr>
              <a:xfrm flipH="1" flipV="1">
                <a:off x="5316079" y="4658562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F200A55-D7B7-EB3F-ACCB-C1837464F81C}"/>
                  </a:ext>
                </a:extLst>
              </p:cNvPr>
              <p:cNvCxnSpPr>
                <a:cxnSpLocks/>
                <a:stCxn id="82" idx="1"/>
                <a:endCxn id="88" idx="7"/>
              </p:cNvCxnSpPr>
              <p:nvPr/>
            </p:nvCxnSpPr>
            <p:spPr>
              <a:xfrm flipV="1">
                <a:off x="5377741" y="2906038"/>
                <a:ext cx="191557" cy="180900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589F71B-65C9-D824-3849-6E713577ADF3}"/>
                  </a:ext>
                </a:extLst>
              </p:cNvPr>
              <p:cNvSpPr/>
              <p:nvPr/>
            </p:nvSpPr>
            <p:spPr>
              <a:xfrm flipH="1" flipV="1">
                <a:off x="6089010" y="4514803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8F1436F-C5F4-3F36-2674-70F417E65564}"/>
                  </a:ext>
                </a:extLst>
              </p:cNvPr>
              <p:cNvCxnSpPr>
                <a:cxnSpLocks/>
                <a:stCxn id="86" idx="1"/>
                <a:endCxn id="93" idx="7"/>
              </p:cNvCxnSpPr>
              <p:nvPr/>
            </p:nvCxnSpPr>
            <p:spPr>
              <a:xfrm flipV="1">
                <a:off x="6150672" y="3114636"/>
                <a:ext cx="277208" cy="14566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36330B2-F62F-FED5-AF37-3D6E326E76B0}"/>
                  </a:ext>
                </a:extLst>
              </p:cNvPr>
              <p:cNvSpPr/>
              <p:nvPr/>
            </p:nvSpPr>
            <p:spPr>
              <a:xfrm flipH="1" flipV="1">
                <a:off x="5558718" y="2849562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6C5665E-9A11-5FEF-1239-3849B259EAD4}"/>
                  </a:ext>
                </a:extLst>
              </p:cNvPr>
              <p:cNvCxnSpPr>
                <a:cxnSpLocks/>
                <a:stCxn id="88" idx="1"/>
                <a:endCxn id="86" idx="4"/>
              </p:cNvCxnSpPr>
              <p:nvPr/>
            </p:nvCxnSpPr>
            <p:spPr>
              <a:xfrm>
                <a:off x="5620380" y="2906038"/>
                <a:ext cx="504751" cy="160876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9E48622-53D8-E1D0-FBC1-7CD28E24CC5E}"/>
                  </a:ext>
                </a:extLst>
              </p:cNvPr>
              <p:cNvSpPr/>
              <p:nvPr/>
            </p:nvSpPr>
            <p:spPr>
              <a:xfrm flipH="1" flipV="1">
                <a:off x="6417300" y="3058160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5878C3D-24E7-D0C2-E45A-502749E6C1B4}"/>
                  </a:ext>
                </a:extLst>
              </p:cNvPr>
              <p:cNvCxnSpPr>
                <a:cxnSpLocks/>
                <a:stCxn id="93" idx="1"/>
                <a:endCxn id="97" idx="5"/>
              </p:cNvCxnSpPr>
              <p:nvPr/>
            </p:nvCxnSpPr>
            <p:spPr>
              <a:xfrm>
                <a:off x="6478962" y="3114636"/>
                <a:ext cx="168870" cy="134369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EE40DB3-A9C2-3815-0FDA-41B4EDB39C6B}"/>
                  </a:ext>
                </a:extLst>
              </p:cNvPr>
              <p:cNvSpPr/>
              <p:nvPr/>
            </p:nvSpPr>
            <p:spPr>
              <a:xfrm flipH="1" flipV="1">
                <a:off x="6637252" y="4448637"/>
                <a:ext cx="72242" cy="6616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D7CDBDF-8628-CBA4-7A20-A959DA20BD83}"/>
                  </a:ext>
                </a:extLst>
              </p:cNvPr>
              <p:cNvCxnSpPr>
                <a:cxnSpLocks/>
                <a:stCxn id="97" idx="1"/>
                <a:endCxn id="33" idx="7"/>
              </p:cNvCxnSpPr>
              <p:nvPr/>
            </p:nvCxnSpPr>
            <p:spPr>
              <a:xfrm flipV="1">
                <a:off x="6698914" y="3618411"/>
                <a:ext cx="219791" cy="88670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83039FC2-E346-FCE5-02F0-9A9D50290310}"/>
                  </a:ext>
                </a:extLst>
              </p:cNvPr>
              <p:cNvCxnSpPr>
                <a:cxnSpLocks/>
                <a:stCxn id="37" idx="3"/>
                <a:endCxn id="14" idx="7"/>
              </p:cNvCxnSpPr>
              <p:nvPr/>
            </p:nvCxnSpPr>
            <p:spPr>
              <a:xfrm flipV="1">
                <a:off x="8023229" y="3833931"/>
                <a:ext cx="374587" cy="38645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B24C51-BC65-4D67-7D5D-DB9BF56A4452}"/>
                </a:ext>
              </a:extLst>
            </p:cNvPr>
            <p:cNvGrpSpPr/>
            <p:nvPr/>
          </p:nvGrpSpPr>
          <p:grpSpPr>
            <a:xfrm rot="10800000">
              <a:off x="1144463" y="4120517"/>
              <a:ext cx="1441768" cy="1495821"/>
              <a:chOff x="2307237" y="1474918"/>
              <a:chExt cx="6410736" cy="559541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2E56944-7B9F-001D-2A17-1BD90D528422}"/>
                  </a:ext>
                </a:extLst>
              </p:cNvPr>
              <p:cNvSpPr/>
              <p:nvPr/>
            </p:nvSpPr>
            <p:spPr>
              <a:xfrm flipH="1" flipV="1">
                <a:off x="8387236" y="377745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89C3598-8BC9-08C2-9373-DC968C770ACC}"/>
                  </a:ext>
                </a:extLst>
              </p:cNvPr>
              <p:cNvCxnSpPr>
                <a:cxnSpLocks/>
                <a:stCxn id="13" idx="5"/>
                <a:endCxn id="12" idx="1"/>
              </p:cNvCxnSpPr>
              <p:nvPr/>
            </p:nvCxnSpPr>
            <p:spPr>
              <a:xfrm flipH="1" flipV="1">
                <a:off x="6969787" y="3618411"/>
                <a:ext cx="287200" cy="70175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3DC7B63-868C-D856-BB2F-E33ECE6CF64B}"/>
                  </a:ext>
                </a:extLst>
              </p:cNvPr>
              <p:cNvCxnSpPr>
                <a:cxnSpLocks/>
                <a:stCxn id="13" idx="3"/>
                <a:endCxn id="16" idx="7"/>
              </p:cNvCxnSpPr>
              <p:nvPr/>
            </p:nvCxnSpPr>
            <p:spPr>
              <a:xfrm flipV="1">
                <a:off x="7308069" y="3733813"/>
                <a:ext cx="205713" cy="58635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9AFCB1F-61F2-59D2-ECFF-0BB9EFE34D3B}"/>
                  </a:ext>
                </a:extLst>
              </p:cNvPr>
              <p:cNvCxnSpPr>
                <a:cxnSpLocks/>
                <a:stCxn id="17" idx="5"/>
                <a:endCxn id="16" idx="3"/>
              </p:cNvCxnSpPr>
              <p:nvPr/>
            </p:nvCxnSpPr>
            <p:spPr>
              <a:xfrm flipH="1" flipV="1">
                <a:off x="7564864" y="3687027"/>
                <a:ext cx="407283" cy="53335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DFD7219-522E-9360-1FC2-771A0F5E616F}"/>
                  </a:ext>
                </a:extLst>
              </p:cNvPr>
              <p:cNvCxnSpPr>
                <a:cxnSpLocks/>
                <a:stCxn id="5" idx="1"/>
                <a:endCxn id="11" idx="5"/>
              </p:cNvCxnSpPr>
              <p:nvPr/>
            </p:nvCxnSpPr>
            <p:spPr>
              <a:xfrm>
                <a:off x="8448898" y="3833931"/>
                <a:ext cx="207413" cy="27897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73E1587-070D-8A29-E65F-A3178CE41E28}"/>
                  </a:ext>
                </a:extLst>
              </p:cNvPr>
              <p:cNvSpPr/>
              <p:nvPr/>
            </p:nvSpPr>
            <p:spPr>
              <a:xfrm flipH="1" flipV="1">
                <a:off x="8645731" y="410322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D49B41-9205-2E54-5932-6C8894713178}"/>
                  </a:ext>
                </a:extLst>
              </p:cNvPr>
              <p:cNvSpPr/>
              <p:nvPr/>
            </p:nvSpPr>
            <p:spPr>
              <a:xfrm flipH="1" flipV="1">
                <a:off x="6908125" y="356193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3406C04-9D9B-6902-4DA7-B3E1F384211D}"/>
                  </a:ext>
                </a:extLst>
              </p:cNvPr>
              <p:cNvSpPr/>
              <p:nvPr/>
            </p:nvSpPr>
            <p:spPr>
              <a:xfrm flipH="1" flipV="1">
                <a:off x="7246407" y="431048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C0E67CC-366E-BCDE-E343-288C0A57C547}"/>
                  </a:ext>
                </a:extLst>
              </p:cNvPr>
              <p:cNvSpPr/>
              <p:nvPr/>
            </p:nvSpPr>
            <p:spPr>
              <a:xfrm flipH="1" flipV="1">
                <a:off x="7503202" y="3677337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A371D2A-2DF2-4021-3484-7CCF7CC9F046}"/>
                  </a:ext>
                </a:extLst>
              </p:cNvPr>
              <p:cNvSpPr/>
              <p:nvPr/>
            </p:nvSpPr>
            <p:spPr>
              <a:xfrm flipH="1" flipV="1">
                <a:off x="7961567" y="4210694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2CF205A-D4DD-C7FC-FF5A-6971F271F960}"/>
                  </a:ext>
                </a:extLst>
              </p:cNvPr>
              <p:cNvCxnSpPr>
                <a:cxnSpLocks/>
                <a:stCxn id="38" idx="5"/>
                <a:endCxn id="24" idx="5"/>
              </p:cNvCxnSpPr>
              <p:nvPr/>
            </p:nvCxnSpPr>
            <p:spPr>
              <a:xfrm rot="10800000" flipH="1" flipV="1">
                <a:off x="2307237" y="1474918"/>
                <a:ext cx="91979" cy="553893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9E0C5A5-319C-76FF-454D-87CB60A7F31C}"/>
                  </a:ext>
                </a:extLst>
              </p:cNvPr>
              <p:cNvSpPr/>
              <p:nvPr/>
            </p:nvSpPr>
            <p:spPr>
              <a:xfrm flipH="1" flipV="1">
                <a:off x="2388638" y="7004166"/>
                <a:ext cx="72241" cy="66165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C485A04-90EE-37F7-1EA4-F5C4985AC8C5}"/>
                  </a:ext>
                </a:extLst>
              </p:cNvPr>
              <p:cNvCxnSpPr>
                <a:cxnSpLocks/>
                <a:stCxn id="24" idx="1"/>
                <a:endCxn id="26" idx="7"/>
              </p:cNvCxnSpPr>
              <p:nvPr/>
            </p:nvCxnSpPr>
            <p:spPr>
              <a:xfrm flipH="1">
                <a:off x="2450302" y="1788822"/>
                <a:ext cx="490918" cy="52718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0489A3F-0D07-D00D-D367-C746D6164713}"/>
                  </a:ext>
                </a:extLst>
              </p:cNvPr>
              <p:cNvSpPr/>
              <p:nvPr/>
            </p:nvSpPr>
            <p:spPr>
              <a:xfrm flipH="1" flipV="1">
                <a:off x="2930643" y="173234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6F5A35A-9F28-48E1-ADC8-B8340585D21E}"/>
                  </a:ext>
                </a:extLst>
              </p:cNvPr>
              <p:cNvCxnSpPr>
                <a:cxnSpLocks/>
                <a:stCxn id="26" idx="1"/>
                <a:endCxn id="28" idx="5"/>
              </p:cNvCxnSpPr>
              <p:nvPr/>
            </p:nvCxnSpPr>
            <p:spPr>
              <a:xfrm>
                <a:off x="2992305" y="1788821"/>
                <a:ext cx="377394" cy="326671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ECCE12B-173B-1538-D937-4A4ADF44FD37}"/>
                  </a:ext>
                </a:extLst>
              </p:cNvPr>
              <p:cNvSpPr/>
              <p:nvPr/>
            </p:nvSpPr>
            <p:spPr>
              <a:xfrm flipH="1" flipV="1">
                <a:off x="3359119" y="5045843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EAD386F-EEE7-119F-7CC6-D8A814C8AFA1}"/>
                  </a:ext>
                </a:extLst>
              </p:cNvPr>
              <p:cNvCxnSpPr>
                <a:cxnSpLocks/>
                <a:stCxn id="28" idx="4"/>
                <a:endCxn id="30" idx="7"/>
              </p:cNvCxnSpPr>
              <p:nvPr/>
            </p:nvCxnSpPr>
            <p:spPr>
              <a:xfrm flipV="1">
                <a:off x="3395240" y="2054469"/>
                <a:ext cx="327454" cy="299137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66676BE-4F01-9580-9EBA-7CEE2B6F769E}"/>
                  </a:ext>
                </a:extLst>
              </p:cNvPr>
              <p:cNvSpPr/>
              <p:nvPr/>
            </p:nvSpPr>
            <p:spPr>
              <a:xfrm flipH="1" flipV="1">
                <a:off x="3712114" y="1997993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4B0B5CC-7A37-02EA-EA16-35BE600431EC}"/>
                  </a:ext>
                </a:extLst>
              </p:cNvPr>
              <p:cNvCxnSpPr>
                <a:cxnSpLocks/>
                <a:stCxn id="30" idx="1"/>
                <a:endCxn id="39" idx="5"/>
              </p:cNvCxnSpPr>
              <p:nvPr/>
            </p:nvCxnSpPr>
            <p:spPr>
              <a:xfrm>
                <a:off x="3773776" y="2054469"/>
                <a:ext cx="443089" cy="289798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1EAE0C5-C584-562F-F189-1BAFB1223F82}"/>
                  </a:ext>
                </a:extLst>
              </p:cNvPr>
              <p:cNvSpPr/>
              <p:nvPr/>
            </p:nvSpPr>
            <p:spPr>
              <a:xfrm flipH="1" flipV="1">
                <a:off x="4206285" y="4942765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F06D7D0-3278-63B5-7B65-E44BE0379EFC}"/>
                  </a:ext>
                </a:extLst>
              </p:cNvPr>
              <p:cNvCxnSpPr>
                <a:cxnSpLocks/>
                <a:stCxn id="39" idx="3"/>
                <a:endCxn id="41" idx="0"/>
              </p:cNvCxnSpPr>
              <p:nvPr/>
            </p:nvCxnSpPr>
            <p:spPr>
              <a:xfrm flipV="1">
                <a:off x="4267947" y="2341285"/>
                <a:ext cx="239397" cy="261117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843050E-1AF1-EE09-465E-1A142E9D065C}"/>
                  </a:ext>
                </a:extLst>
              </p:cNvPr>
              <p:cNvSpPr/>
              <p:nvPr/>
            </p:nvSpPr>
            <p:spPr>
              <a:xfrm flipH="1" flipV="1">
                <a:off x="4471223" y="2275119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7B5D339-B104-AC7D-C219-45DF7225F17C}"/>
                  </a:ext>
                </a:extLst>
              </p:cNvPr>
              <p:cNvCxnSpPr>
                <a:cxnSpLocks/>
                <a:stCxn id="41" idx="1"/>
                <a:endCxn id="45" idx="5"/>
              </p:cNvCxnSpPr>
              <p:nvPr/>
            </p:nvCxnSpPr>
            <p:spPr>
              <a:xfrm>
                <a:off x="4532885" y="2331595"/>
                <a:ext cx="262757" cy="242236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CEADD0B-FB8D-AC43-0FD1-6C6152FE9DEE}"/>
                  </a:ext>
                </a:extLst>
              </p:cNvPr>
              <p:cNvSpPr/>
              <p:nvPr/>
            </p:nvSpPr>
            <p:spPr>
              <a:xfrm flipH="1" flipV="1">
                <a:off x="4785062" y="4744272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0659662-7A92-8AB5-1A07-F88F2D2A023A}"/>
                  </a:ext>
                </a:extLst>
              </p:cNvPr>
              <p:cNvCxnSpPr>
                <a:cxnSpLocks/>
                <a:stCxn id="45" idx="1"/>
                <a:endCxn id="47" idx="7"/>
              </p:cNvCxnSpPr>
              <p:nvPr/>
            </p:nvCxnSpPr>
            <p:spPr>
              <a:xfrm flipV="1">
                <a:off x="4846724" y="2630796"/>
                <a:ext cx="158257" cy="216995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750E2B9-624C-6D0D-7486-3690D4C7E7C2}"/>
                  </a:ext>
                </a:extLst>
              </p:cNvPr>
              <p:cNvSpPr/>
              <p:nvPr/>
            </p:nvSpPr>
            <p:spPr>
              <a:xfrm flipH="1" flipV="1">
                <a:off x="4994401" y="257432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F4FE8F9-E854-DDFE-33A7-C9EB6D29E300}"/>
                  </a:ext>
                </a:extLst>
              </p:cNvPr>
              <p:cNvCxnSpPr>
                <a:cxnSpLocks/>
                <a:stCxn id="47" idx="1"/>
                <a:endCxn id="51" idx="5"/>
              </p:cNvCxnSpPr>
              <p:nvPr/>
            </p:nvCxnSpPr>
            <p:spPr>
              <a:xfrm>
                <a:off x="5056063" y="2630796"/>
                <a:ext cx="270596" cy="203745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08EE7AA-BFBA-026A-9190-8BCE91AB1821}"/>
                  </a:ext>
                </a:extLst>
              </p:cNvPr>
              <p:cNvSpPr/>
              <p:nvPr/>
            </p:nvSpPr>
            <p:spPr>
              <a:xfrm flipH="1" flipV="1">
                <a:off x="5316079" y="4658562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255D550-EC31-4108-3035-F6C970C8FEAD}"/>
                  </a:ext>
                </a:extLst>
              </p:cNvPr>
              <p:cNvCxnSpPr>
                <a:cxnSpLocks/>
                <a:stCxn id="51" idx="1"/>
                <a:endCxn id="59" idx="7"/>
              </p:cNvCxnSpPr>
              <p:nvPr/>
            </p:nvCxnSpPr>
            <p:spPr>
              <a:xfrm flipV="1">
                <a:off x="5377741" y="2906038"/>
                <a:ext cx="191557" cy="1809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56E072E-541C-8E9D-FAB7-B725C577A248}"/>
                  </a:ext>
                </a:extLst>
              </p:cNvPr>
              <p:cNvSpPr/>
              <p:nvPr/>
            </p:nvSpPr>
            <p:spPr>
              <a:xfrm flipH="1" flipV="1">
                <a:off x="6089010" y="4514803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C96F0B7-9E61-CFBE-8B5D-9A64B6C94FC7}"/>
                  </a:ext>
                </a:extLst>
              </p:cNvPr>
              <p:cNvCxnSpPr>
                <a:cxnSpLocks/>
                <a:stCxn id="55" idx="1"/>
                <a:endCxn id="63" idx="7"/>
              </p:cNvCxnSpPr>
              <p:nvPr/>
            </p:nvCxnSpPr>
            <p:spPr>
              <a:xfrm flipV="1">
                <a:off x="6150672" y="3114636"/>
                <a:ext cx="277208" cy="145664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5A2318-BE94-A26F-2C1B-8A920DE34286}"/>
                  </a:ext>
                </a:extLst>
              </p:cNvPr>
              <p:cNvSpPr/>
              <p:nvPr/>
            </p:nvSpPr>
            <p:spPr>
              <a:xfrm flipH="1" flipV="1">
                <a:off x="5558718" y="2849562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5EC7904-ACD4-DD94-201E-33EF7B038D1F}"/>
                  </a:ext>
                </a:extLst>
              </p:cNvPr>
              <p:cNvCxnSpPr>
                <a:cxnSpLocks/>
                <a:stCxn id="59" idx="1"/>
                <a:endCxn id="55" idx="4"/>
              </p:cNvCxnSpPr>
              <p:nvPr/>
            </p:nvCxnSpPr>
            <p:spPr>
              <a:xfrm>
                <a:off x="5620380" y="2906038"/>
                <a:ext cx="504751" cy="16087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03C0620-8636-0BCF-D96A-29CBAEE6CE1F}"/>
                  </a:ext>
                </a:extLst>
              </p:cNvPr>
              <p:cNvSpPr/>
              <p:nvPr/>
            </p:nvSpPr>
            <p:spPr>
              <a:xfrm flipH="1" flipV="1">
                <a:off x="6417300" y="3058160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E04F855-0DCA-D072-D967-2457C3A7C770}"/>
                  </a:ext>
                </a:extLst>
              </p:cNvPr>
              <p:cNvCxnSpPr>
                <a:cxnSpLocks/>
                <a:stCxn id="63" idx="1"/>
                <a:endCxn id="67" idx="5"/>
              </p:cNvCxnSpPr>
              <p:nvPr/>
            </p:nvCxnSpPr>
            <p:spPr>
              <a:xfrm>
                <a:off x="6478962" y="3114636"/>
                <a:ext cx="168870" cy="134369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3E96FA7-DAC3-C16C-2A81-24E9F5EF329B}"/>
                  </a:ext>
                </a:extLst>
              </p:cNvPr>
              <p:cNvSpPr/>
              <p:nvPr/>
            </p:nvSpPr>
            <p:spPr>
              <a:xfrm flipH="1" flipV="1">
                <a:off x="6637252" y="4448637"/>
                <a:ext cx="72242" cy="6616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FFFBDB9-C4DC-81A5-9F57-61C706DAC400}"/>
                  </a:ext>
                </a:extLst>
              </p:cNvPr>
              <p:cNvCxnSpPr>
                <a:cxnSpLocks/>
                <a:stCxn id="67" idx="1"/>
                <a:endCxn id="12" idx="7"/>
              </p:cNvCxnSpPr>
              <p:nvPr/>
            </p:nvCxnSpPr>
            <p:spPr>
              <a:xfrm flipV="1">
                <a:off x="6698914" y="3618411"/>
                <a:ext cx="219791" cy="8867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CE1F2B1-5300-F700-8E1C-8038E69C8631}"/>
                  </a:ext>
                </a:extLst>
              </p:cNvPr>
              <p:cNvCxnSpPr>
                <a:cxnSpLocks/>
                <a:stCxn id="17" idx="3"/>
                <a:endCxn id="5" idx="7"/>
              </p:cNvCxnSpPr>
              <p:nvPr/>
            </p:nvCxnSpPr>
            <p:spPr>
              <a:xfrm flipV="1">
                <a:off x="8023229" y="3833931"/>
                <a:ext cx="374587" cy="3864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885BD0F-C036-102B-E5B8-254A14722B3C}"/>
              </a:ext>
            </a:extLst>
          </p:cNvPr>
          <p:cNvGrpSpPr/>
          <p:nvPr/>
        </p:nvGrpSpPr>
        <p:grpSpPr>
          <a:xfrm rot="10800000">
            <a:off x="4677502" y="4309698"/>
            <a:ext cx="1777834" cy="1230202"/>
            <a:chOff x="1529782" y="1414988"/>
            <a:chExt cx="7188191" cy="3987916"/>
          </a:xfrm>
          <a:solidFill>
            <a:srgbClr val="00B050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D8FDC5C-C4A2-04B7-5001-C241E146F52A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8BCDA57-27D2-FEDE-6537-5BDAEB2A5A5F}"/>
                </a:ext>
              </a:extLst>
            </p:cNvPr>
            <p:cNvCxnSpPr>
              <a:cxnSpLocks/>
              <a:stCxn id="142" idx="3"/>
              <a:endCxn id="143" idx="7"/>
            </p:cNvCxnSpPr>
            <p:nvPr/>
          </p:nvCxnSpPr>
          <p:spPr>
            <a:xfrm flipV="1">
              <a:off x="1591444" y="1471464"/>
              <a:ext cx="658197" cy="3874964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1E25FF6-0496-40FA-F458-40AE90C364B9}"/>
                </a:ext>
              </a:extLst>
            </p:cNvPr>
            <p:cNvCxnSpPr>
              <a:cxnSpLocks/>
              <a:stCxn id="139" idx="5"/>
              <a:endCxn id="138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B5A795F-8966-6C8F-423E-FBBF499C76CC}"/>
                </a:ext>
              </a:extLst>
            </p:cNvPr>
            <p:cNvCxnSpPr>
              <a:cxnSpLocks/>
              <a:stCxn id="139" idx="3"/>
              <a:endCxn id="140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CC63891-C82B-2988-13E2-E4AD79CB8EB4}"/>
                </a:ext>
              </a:extLst>
            </p:cNvPr>
            <p:cNvCxnSpPr>
              <a:cxnSpLocks/>
              <a:stCxn id="141" idx="5"/>
              <a:endCxn id="140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B83D70A-9C85-062F-D1AB-392559CD84C2}"/>
                </a:ext>
              </a:extLst>
            </p:cNvPr>
            <p:cNvCxnSpPr>
              <a:cxnSpLocks/>
              <a:stCxn id="131" idx="1"/>
              <a:endCxn id="137" idx="5"/>
            </p:cNvCxnSpPr>
            <p:nvPr/>
          </p:nvCxnSpPr>
          <p:spPr>
            <a:xfrm>
              <a:off x="8448898" y="3833931"/>
              <a:ext cx="207413" cy="278979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B315502-E4E1-28B4-82EA-34399E85F35C}"/>
                </a:ext>
              </a:extLst>
            </p:cNvPr>
            <p:cNvSpPr/>
            <p:nvPr/>
          </p:nvSpPr>
          <p:spPr>
            <a:xfrm flipH="1" flipV="1">
              <a:off x="8645731" y="410322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1381C7B-A543-9682-0A21-719AC9BDF86C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08B02D3-04D4-680C-5EE4-E63D41EC77FA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0E7D503-B226-7823-D2E2-ABDB30FA40F2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5793CAB-D049-B2A4-6764-8127C8E0FB0B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AE8C344-7470-8E27-4D7B-87C77F989E5D}"/>
                </a:ext>
              </a:extLst>
            </p:cNvPr>
            <p:cNvSpPr/>
            <p:nvPr/>
          </p:nvSpPr>
          <p:spPr>
            <a:xfrm flipH="1" flipV="1">
              <a:off x="1529782" y="5336738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9C304B8-E12F-3B36-809F-0866D0AACEDB}"/>
                </a:ext>
              </a:extLst>
            </p:cNvPr>
            <p:cNvSpPr/>
            <p:nvPr/>
          </p:nvSpPr>
          <p:spPr>
            <a:xfrm flipH="1" flipV="1">
              <a:off x="2239061" y="1414988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8891A4E-68F1-AC71-828A-261389A3177D}"/>
                </a:ext>
              </a:extLst>
            </p:cNvPr>
            <p:cNvCxnSpPr>
              <a:cxnSpLocks/>
              <a:stCxn id="143" idx="1"/>
              <a:endCxn id="145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0C94E85-13FD-F083-3085-604E56256A89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E000A6A-5A47-0F5D-F20F-A2FAB27F555C}"/>
                </a:ext>
              </a:extLst>
            </p:cNvPr>
            <p:cNvCxnSpPr>
              <a:cxnSpLocks/>
              <a:stCxn id="145" idx="1"/>
              <a:endCxn id="147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2ECABD6-E485-AFA1-51CE-E2469DBB78F9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F4B3B95-687E-FE0E-1AAC-39F971854DDA}"/>
                </a:ext>
              </a:extLst>
            </p:cNvPr>
            <p:cNvCxnSpPr>
              <a:cxnSpLocks/>
              <a:stCxn id="147" idx="1"/>
              <a:endCxn id="149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7F2BF14-F4AA-90EE-7336-05612D00DC85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F36B1D7-C49E-4AD2-FF35-045B25DDDECB}"/>
                </a:ext>
              </a:extLst>
            </p:cNvPr>
            <p:cNvCxnSpPr>
              <a:cxnSpLocks/>
              <a:stCxn id="149" idx="4"/>
              <a:endCxn id="151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8329CBA-229E-BD98-0875-FB72BD47A698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A388581-5573-D9FC-E9D6-C4A1A76EBA29}"/>
                </a:ext>
              </a:extLst>
            </p:cNvPr>
            <p:cNvCxnSpPr>
              <a:cxnSpLocks/>
              <a:stCxn id="151" idx="1"/>
              <a:endCxn id="153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FED9D86-43D3-6F6B-9BFF-9AB4203585B6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FABEE30-469E-638B-6952-9D81F99EB3A5}"/>
                </a:ext>
              </a:extLst>
            </p:cNvPr>
            <p:cNvCxnSpPr>
              <a:cxnSpLocks/>
              <a:stCxn id="153" idx="3"/>
              <a:endCxn id="155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C5BFCBE-8ACD-F564-8C7E-E90C8630666D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1ADE8D6-07C8-866B-9D06-534CBC34EDA5}"/>
                </a:ext>
              </a:extLst>
            </p:cNvPr>
            <p:cNvCxnSpPr>
              <a:cxnSpLocks/>
              <a:stCxn id="155" idx="1"/>
              <a:endCxn id="157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0B38AB4-4BCA-A0CB-7D05-A8848342B8CC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D370FB6-3BC1-427C-35AB-B523DD9DC8A1}"/>
                </a:ext>
              </a:extLst>
            </p:cNvPr>
            <p:cNvCxnSpPr>
              <a:cxnSpLocks/>
              <a:stCxn id="157" idx="1"/>
              <a:endCxn id="159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460E75F-42BA-F95F-A67E-7EBC38CE3641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6B6B968-6753-9830-974C-9B729C684B56}"/>
                </a:ext>
              </a:extLst>
            </p:cNvPr>
            <p:cNvCxnSpPr>
              <a:cxnSpLocks/>
              <a:stCxn id="159" idx="1"/>
              <a:endCxn id="161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06B0929-3956-7F8A-8C5A-40E26D6D8A7B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0689E25-C97D-AD81-3DA7-38FFC94EFBD6}"/>
                </a:ext>
              </a:extLst>
            </p:cNvPr>
            <p:cNvCxnSpPr>
              <a:cxnSpLocks/>
              <a:stCxn id="161" idx="1"/>
              <a:endCxn id="166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1E29993-8995-D167-E053-460D5670DA93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2871804-21C0-22CA-FB9E-E53AB0359975}"/>
                </a:ext>
              </a:extLst>
            </p:cNvPr>
            <p:cNvCxnSpPr>
              <a:cxnSpLocks/>
              <a:stCxn id="163" idx="1"/>
              <a:endCxn id="168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16B6D36-1371-CBEA-273A-3E2B65AA1744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B713A0C-59B7-1FFF-D7DB-7A29A7676261}"/>
                </a:ext>
              </a:extLst>
            </p:cNvPr>
            <p:cNvCxnSpPr>
              <a:cxnSpLocks/>
              <a:stCxn id="166" idx="1"/>
              <a:endCxn id="163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FF2FD994-2676-4A58-8193-37079A7878C6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F222447-F3FD-6238-A7FA-48351BE80841}"/>
                </a:ext>
              </a:extLst>
            </p:cNvPr>
            <p:cNvCxnSpPr>
              <a:cxnSpLocks/>
              <a:stCxn id="168" idx="1"/>
              <a:endCxn id="170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A7DCDB1-4EAD-AD1F-6982-9F57540DF0A9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FF7DDD7-0069-C406-19AC-75288EF8DE71}"/>
                </a:ext>
              </a:extLst>
            </p:cNvPr>
            <p:cNvCxnSpPr>
              <a:cxnSpLocks/>
              <a:stCxn id="170" idx="1"/>
              <a:endCxn id="138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FE829C1-3BBE-499C-824D-C719B7CDCAAC}"/>
                </a:ext>
              </a:extLst>
            </p:cNvPr>
            <p:cNvCxnSpPr>
              <a:cxnSpLocks/>
              <a:stCxn id="141" idx="3"/>
              <a:endCxn id="131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EC519D-761E-9E41-6AD3-6BCB7C4160E7}"/>
              </a:ext>
            </a:extLst>
          </p:cNvPr>
          <p:cNvGrpSpPr/>
          <p:nvPr/>
        </p:nvGrpSpPr>
        <p:grpSpPr>
          <a:xfrm>
            <a:off x="6451254" y="4326198"/>
            <a:ext cx="2277252" cy="1587737"/>
            <a:chOff x="2300723" y="1471464"/>
            <a:chExt cx="10125666" cy="5939243"/>
          </a:xfrm>
          <a:solidFill>
            <a:srgbClr val="CC0099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9177B4-A14C-9456-A613-AD2DA3CFE503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F0B3AAA-A580-C483-990E-564CA0AE676E}"/>
                </a:ext>
              </a:extLst>
            </p:cNvPr>
            <p:cNvCxnSpPr>
              <a:cxnSpLocks/>
              <a:stCxn id="99" idx="5"/>
              <a:endCxn id="96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F630952-3DEE-44C5-EAE3-4F59B5C2D2F5}"/>
                </a:ext>
              </a:extLst>
            </p:cNvPr>
            <p:cNvCxnSpPr>
              <a:cxnSpLocks/>
              <a:stCxn id="99" idx="3"/>
              <a:endCxn id="100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3E59F0F-D2C9-95DC-809F-8E775D49CEAB}"/>
                </a:ext>
              </a:extLst>
            </p:cNvPr>
            <p:cNvCxnSpPr>
              <a:cxnSpLocks/>
              <a:stCxn id="101" idx="5"/>
              <a:endCxn id="100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DE81274-39E1-C9CA-53CB-C71886573421}"/>
                </a:ext>
              </a:extLst>
            </p:cNvPr>
            <p:cNvCxnSpPr>
              <a:cxnSpLocks/>
              <a:stCxn id="84" idx="1"/>
              <a:endCxn id="191" idx="6"/>
            </p:cNvCxnSpPr>
            <p:nvPr/>
          </p:nvCxnSpPr>
          <p:spPr>
            <a:xfrm>
              <a:off x="8448901" y="3833931"/>
              <a:ext cx="3977488" cy="357677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ECE2CBB-E793-BD3B-B336-D59FF115CF4D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58E63A2-FF7D-B310-6D3D-A8757E77C30E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DE78CF7-B701-63F9-A3CC-D00165604453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701BF61-7FC6-E619-8052-4C11C9B55FA2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505CE1F-153B-EF61-C8E7-1046542F17BF}"/>
                </a:ext>
              </a:extLst>
            </p:cNvPr>
            <p:cNvCxnSpPr>
              <a:cxnSpLocks/>
              <a:endCxn id="103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6121B56-DB9C-EE72-7BD4-CEC95499A4A7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A3C4311-DF3C-4A24-86C6-54A83EFA4ED2}"/>
                </a:ext>
              </a:extLst>
            </p:cNvPr>
            <p:cNvCxnSpPr>
              <a:cxnSpLocks/>
              <a:stCxn id="103" idx="1"/>
              <a:endCxn id="106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A089084-7392-4706-2BF4-3E174D17CEDC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C6C129-5943-6C70-8E55-520126D20A5B}"/>
                </a:ext>
              </a:extLst>
            </p:cNvPr>
            <p:cNvCxnSpPr>
              <a:cxnSpLocks/>
              <a:stCxn id="106" idx="1"/>
              <a:endCxn id="108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F4417CC-B246-054D-E037-D71A7043D8FF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8428B6B-685E-829A-E592-3F7F0C0C0F69}"/>
                </a:ext>
              </a:extLst>
            </p:cNvPr>
            <p:cNvCxnSpPr>
              <a:cxnSpLocks/>
              <a:stCxn id="108" idx="4"/>
              <a:endCxn id="110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8E64676-EE2F-851B-EC7D-C8CB59DEDE16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B70ECDA-E316-65CF-83E9-DFCB6116FEE8}"/>
                </a:ext>
              </a:extLst>
            </p:cNvPr>
            <p:cNvCxnSpPr>
              <a:cxnSpLocks/>
              <a:stCxn id="110" idx="1"/>
              <a:endCxn id="112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C381BCA-CD8A-020E-CA9F-5957FBDEB43C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320C953-51E6-201E-D98C-87577D4AE55B}"/>
                </a:ext>
              </a:extLst>
            </p:cNvPr>
            <p:cNvCxnSpPr>
              <a:cxnSpLocks/>
              <a:stCxn id="112" idx="3"/>
              <a:endCxn id="114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67AE25C-82B8-7468-90B5-3F72B2686C86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CCA66DC-465E-1C3C-456C-DF9DDA344566}"/>
                </a:ext>
              </a:extLst>
            </p:cNvPr>
            <p:cNvCxnSpPr>
              <a:cxnSpLocks/>
              <a:stCxn id="114" idx="1"/>
              <a:endCxn id="116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CEBA399-77AA-C170-FD4C-A2BF8742C6A8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7E94ED1-3319-36A9-2D4D-9F7122E17F5E}"/>
                </a:ext>
              </a:extLst>
            </p:cNvPr>
            <p:cNvCxnSpPr>
              <a:cxnSpLocks/>
              <a:stCxn id="116" idx="1"/>
              <a:endCxn id="118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A552E67-F4AF-2FD2-D96B-82A94D4F6405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019B63E-E2C8-47C9-5D4E-BDDD0FAB5335}"/>
                </a:ext>
              </a:extLst>
            </p:cNvPr>
            <p:cNvCxnSpPr>
              <a:cxnSpLocks/>
              <a:stCxn id="118" idx="1"/>
              <a:endCxn id="120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161B124-F23C-2CF6-1D1D-64FCD0A66A7A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5D0EA5D-8118-EDCE-2846-1F74B515B0D6}"/>
                </a:ext>
              </a:extLst>
            </p:cNvPr>
            <p:cNvCxnSpPr>
              <a:cxnSpLocks/>
              <a:stCxn id="120" idx="1"/>
              <a:endCxn id="124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7C4D736-8CDB-7BCE-FFF4-BC505D36666C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18D9725-696E-F403-DD6C-20DE5D2C279C}"/>
                </a:ext>
              </a:extLst>
            </p:cNvPr>
            <p:cNvCxnSpPr>
              <a:cxnSpLocks/>
              <a:stCxn id="122" idx="1"/>
              <a:endCxn id="126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E0486C9-6989-857D-2FE1-F4D22F1196CE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29BF675-3DE5-147C-AA46-24ECF2184F3D}"/>
                </a:ext>
              </a:extLst>
            </p:cNvPr>
            <p:cNvCxnSpPr>
              <a:cxnSpLocks/>
              <a:stCxn id="124" idx="1"/>
              <a:endCxn id="122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9B5408C-3450-8BBE-C876-338B94651FED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93DF08E-F09D-3BEB-06B1-F1306E6659DF}"/>
                </a:ext>
              </a:extLst>
            </p:cNvPr>
            <p:cNvCxnSpPr>
              <a:cxnSpLocks/>
              <a:stCxn id="126" idx="1"/>
              <a:endCxn id="128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C22E212-D91A-5DB1-CB11-008D992C0169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grpFill/>
            <a:ln>
              <a:solidFill>
                <a:srgbClr val="CC009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65B221C-3E95-75E0-B805-02DEDD8A64EE}"/>
                </a:ext>
              </a:extLst>
            </p:cNvPr>
            <p:cNvCxnSpPr>
              <a:cxnSpLocks/>
              <a:stCxn id="128" idx="1"/>
              <a:endCxn id="96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38D10DF-12EC-8D7B-D63D-B0D27CE184A2}"/>
                </a:ext>
              </a:extLst>
            </p:cNvPr>
            <p:cNvCxnSpPr>
              <a:cxnSpLocks/>
              <a:stCxn id="101" idx="3"/>
              <a:endCxn id="84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grpFill/>
            <a:ln w="28575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A694F11-41C1-B5DE-E7A9-1EC2D1EAE0F5}"/>
              </a:ext>
            </a:extLst>
          </p:cNvPr>
          <p:cNvCxnSpPr>
            <a:cxnSpLocks/>
            <a:stCxn id="137" idx="4"/>
            <a:endCxn id="32" idx="2"/>
          </p:cNvCxnSpPr>
          <p:nvPr/>
        </p:nvCxnSpPr>
        <p:spPr>
          <a:xfrm flipH="1">
            <a:off x="4361448" y="4710628"/>
            <a:ext cx="324988" cy="822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8A7EDB3-C463-B09E-13AA-6BA7FFF83B3D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225696" y="5201505"/>
            <a:ext cx="921146" cy="1543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425A254-AC4B-5D74-83E9-9FB324CB097E}"/>
              </a:ext>
            </a:extLst>
          </p:cNvPr>
          <p:cNvGrpSpPr/>
          <p:nvPr/>
        </p:nvGrpSpPr>
        <p:grpSpPr>
          <a:xfrm>
            <a:off x="8728506" y="4693939"/>
            <a:ext cx="1777834" cy="1230202"/>
            <a:chOff x="1529782" y="1414988"/>
            <a:chExt cx="7188191" cy="3987916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0682657C-8339-9328-1F5E-18A4E44DF7F6}"/>
                </a:ext>
              </a:extLst>
            </p:cNvPr>
            <p:cNvSpPr/>
            <p:nvPr/>
          </p:nvSpPr>
          <p:spPr>
            <a:xfrm flipH="1" flipV="1">
              <a:off x="8387236" y="377745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1AEA8A9-41A9-794D-4BB7-FCD99AA4B510}"/>
                </a:ext>
              </a:extLst>
            </p:cNvPr>
            <p:cNvCxnSpPr>
              <a:cxnSpLocks/>
              <a:stCxn id="191" idx="3"/>
              <a:endCxn id="192" idx="7"/>
            </p:cNvCxnSpPr>
            <p:nvPr/>
          </p:nvCxnSpPr>
          <p:spPr>
            <a:xfrm flipV="1">
              <a:off x="1591444" y="1471464"/>
              <a:ext cx="658197" cy="387496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29A8C59-588A-01FF-9E90-1BAA8DFB2137}"/>
                </a:ext>
              </a:extLst>
            </p:cNvPr>
            <p:cNvCxnSpPr>
              <a:cxnSpLocks/>
              <a:stCxn id="188" idx="5"/>
              <a:endCxn id="187" idx="1"/>
            </p:cNvCxnSpPr>
            <p:nvPr/>
          </p:nvCxnSpPr>
          <p:spPr>
            <a:xfrm flipH="1" flipV="1">
              <a:off x="6969787" y="3618411"/>
              <a:ext cx="287200" cy="701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F4EF6FB-E6DF-978E-C63E-49153F07EADF}"/>
                </a:ext>
              </a:extLst>
            </p:cNvPr>
            <p:cNvCxnSpPr>
              <a:cxnSpLocks/>
              <a:stCxn id="188" idx="3"/>
              <a:endCxn id="189" idx="7"/>
            </p:cNvCxnSpPr>
            <p:nvPr/>
          </p:nvCxnSpPr>
          <p:spPr>
            <a:xfrm flipV="1">
              <a:off x="7308069" y="3733813"/>
              <a:ext cx="205713" cy="58635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186A587-E48F-41F7-2795-FB2A01812000}"/>
                </a:ext>
              </a:extLst>
            </p:cNvPr>
            <p:cNvCxnSpPr>
              <a:cxnSpLocks/>
              <a:stCxn id="190" idx="5"/>
              <a:endCxn id="189" idx="3"/>
            </p:cNvCxnSpPr>
            <p:nvPr/>
          </p:nvCxnSpPr>
          <p:spPr>
            <a:xfrm flipH="1" flipV="1">
              <a:off x="7564864" y="3687027"/>
              <a:ext cx="407283" cy="53335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39F2A8C-DCBC-52BA-36F0-3E4C1C1E805D}"/>
                </a:ext>
              </a:extLst>
            </p:cNvPr>
            <p:cNvCxnSpPr>
              <a:cxnSpLocks/>
              <a:stCxn id="180" idx="1"/>
              <a:endCxn id="186" idx="5"/>
            </p:cNvCxnSpPr>
            <p:nvPr/>
          </p:nvCxnSpPr>
          <p:spPr>
            <a:xfrm>
              <a:off x="8448898" y="3833931"/>
              <a:ext cx="207413" cy="27897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3FE52903-5561-D2C9-9B03-8F088D36E614}"/>
                </a:ext>
              </a:extLst>
            </p:cNvPr>
            <p:cNvSpPr/>
            <p:nvPr/>
          </p:nvSpPr>
          <p:spPr>
            <a:xfrm flipH="1" flipV="1">
              <a:off x="8645731" y="410322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C2D7AA7-CCCE-00FE-E8C3-312AE386DFA4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1CAD3D0-71C4-E2E1-5E27-A975B2D73157}"/>
                </a:ext>
              </a:extLst>
            </p:cNvPr>
            <p:cNvSpPr/>
            <p:nvPr/>
          </p:nvSpPr>
          <p:spPr>
            <a:xfrm flipH="1" flipV="1">
              <a:off x="7246407" y="431048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C0D6A03-AF16-98F2-3B60-F44472B84A8C}"/>
                </a:ext>
              </a:extLst>
            </p:cNvPr>
            <p:cNvSpPr/>
            <p:nvPr/>
          </p:nvSpPr>
          <p:spPr>
            <a:xfrm flipH="1" flipV="1">
              <a:off x="7503202" y="3677337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90885483-8350-77B7-1CE9-55E92E6A565C}"/>
                </a:ext>
              </a:extLst>
            </p:cNvPr>
            <p:cNvSpPr/>
            <p:nvPr/>
          </p:nvSpPr>
          <p:spPr>
            <a:xfrm flipH="1" flipV="1">
              <a:off x="7961567" y="4210694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8F0BE81-9C09-1A76-B107-0EB2C5C34B9C}"/>
                </a:ext>
              </a:extLst>
            </p:cNvPr>
            <p:cNvSpPr/>
            <p:nvPr/>
          </p:nvSpPr>
          <p:spPr>
            <a:xfrm flipH="1" flipV="1">
              <a:off x="1529782" y="5336738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73F2E9D-0806-2230-91C6-2485706D548D}"/>
                </a:ext>
              </a:extLst>
            </p:cNvPr>
            <p:cNvSpPr/>
            <p:nvPr/>
          </p:nvSpPr>
          <p:spPr>
            <a:xfrm flipH="1" flipV="1">
              <a:off x="2239061" y="1414988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76E4E750-4EFC-02C1-BFFC-AD8B8F9AF772}"/>
                </a:ext>
              </a:extLst>
            </p:cNvPr>
            <p:cNvCxnSpPr>
              <a:cxnSpLocks/>
              <a:stCxn id="192" idx="1"/>
              <a:endCxn id="194" idx="5"/>
            </p:cNvCxnSpPr>
            <p:nvPr/>
          </p:nvCxnSpPr>
          <p:spPr>
            <a:xfrm>
              <a:off x="2300723" y="1471464"/>
              <a:ext cx="172598" cy="37345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61C5B8D-42C2-592A-0A53-0C7BC7356CF5}"/>
                </a:ext>
              </a:extLst>
            </p:cNvPr>
            <p:cNvSpPr/>
            <p:nvPr/>
          </p:nvSpPr>
          <p:spPr>
            <a:xfrm flipH="1" flipV="1">
              <a:off x="2462741" y="519629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F93B5F9-88C7-6FD1-1844-9B8CAAD8D923}"/>
                </a:ext>
              </a:extLst>
            </p:cNvPr>
            <p:cNvCxnSpPr>
              <a:cxnSpLocks/>
              <a:stCxn id="194" idx="1"/>
              <a:endCxn id="196" idx="7"/>
            </p:cNvCxnSpPr>
            <p:nvPr/>
          </p:nvCxnSpPr>
          <p:spPr>
            <a:xfrm flipV="1">
              <a:off x="2524403" y="1788821"/>
              <a:ext cx="416820" cy="346394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41EE2A0-6000-3110-B435-4720B0845781}"/>
                </a:ext>
              </a:extLst>
            </p:cNvPr>
            <p:cNvSpPr/>
            <p:nvPr/>
          </p:nvSpPr>
          <p:spPr>
            <a:xfrm flipH="1" flipV="1">
              <a:off x="2930643" y="173234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1570176-4619-58B2-A37A-832224605099}"/>
                </a:ext>
              </a:extLst>
            </p:cNvPr>
            <p:cNvCxnSpPr>
              <a:cxnSpLocks/>
              <a:stCxn id="196" idx="1"/>
              <a:endCxn id="198" idx="5"/>
            </p:cNvCxnSpPr>
            <p:nvPr/>
          </p:nvCxnSpPr>
          <p:spPr>
            <a:xfrm>
              <a:off x="2992305" y="1788821"/>
              <a:ext cx="377394" cy="32667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2606E63-2C51-20AF-5FF4-93AB35508475}"/>
                </a:ext>
              </a:extLst>
            </p:cNvPr>
            <p:cNvSpPr/>
            <p:nvPr/>
          </p:nvSpPr>
          <p:spPr>
            <a:xfrm flipH="1" flipV="1">
              <a:off x="3359119" y="5045843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FD61DCB-D183-70CD-6EED-0A3840517743}"/>
                </a:ext>
              </a:extLst>
            </p:cNvPr>
            <p:cNvCxnSpPr>
              <a:cxnSpLocks/>
              <a:stCxn id="198" idx="4"/>
              <a:endCxn id="200" idx="7"/>
            </p:cNvCxnSpPr>
            <p:nvPr/>
          </p:nvCxnSpPr>
          <p:spPr>
            <a:xfrm flipV="1">
              <a:off x="3395240" y="2054469"/>
              <a:ext cx="327454" cy="29913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F644290-DAFB-A5AA-2BC5-60159ECA31A8}"/>
                </a:ext>
              </a:extLst>
            </p:cNvPr>
            <p:cNvSpPr/>
            <p:nvPr/>
          </p:nvSpPr>
          <p:spPr>
            <a:xfrm flipH="1" flipV="1">
              <a:off x="3712114" y="1997993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E9E19C60-0DDC-D3D1-8A7B-A7FD25F37335}"/>
                </a:ext>
              </a:extLst>
            </p:cNvPr>
            <p:cNvCxnSpPr>
              <a:cxnSpLocks/>
              <a:stCxn id="200" idx="1"/>
              <a:endCxn id="202" idx="5"/>
            </p:cNvCxnSpPr>
            <p:nvPr/>
          </p:nvCxnSpPr>
          <p:spPr>
            <a:xfrm>
              <a:off x="3773776" y="2054469"/>
              <a:ext cx="443089" cy="289798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C6BB43D6-FF1A-A933-AF4E-5230933B4EE4}"/>
                </a:ext>
              </a:extLst>
            </p:cNvPr>
            <p:cNvSpPr/>
            <p:nvPr/>
          </p:nvSpPr>
          <p:spPr>
            <a:xfrm flipH="1" flipV="1">
              <a:off x="4206285" y="4942765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118A1BC3-6CC0-78CA-E09B-A1A1CDDB16F7}"/>
                </a:ext>
              </a:extLst>
            </p:cNvPr>
            <p:cNvCxnSpPr>
              <a:cxnSpLocks/>
              <a:stCxn id="202" idx="3"/>
              <a:endCxn id="204" idx="0"/>
            </p:cNvCxnSpPr>
            <p:nvPr/>
          </p:nvCxnSpPr>
          <p:spPr>
            <a:xfrm flipV="1">
              <a:off x="4267947" y="2341285"/>
              <a:ext cx="239397" cy="261117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7BB20DB4-7E07-9E3E-79A7-E4427E443624}"/>
                </a:ext>
              </a:extLst>
            </p:cNvPr>
            <p:cNvSpPr/>
            <p:nvPr/>
          </p:nvSpPr>
          <p:spPr>
            <a:xfrm flipH="1" flipV="1">
              <a:off x="4471223" y="2275119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E97A2CB8-92CA-489B-5E4C-30ACF0A9EE4C}"/>
                </a:ext>
              </a:extLst>
            </p:cNvPr>
            <p:cNvCxnSpPr>
              <a:cxnSpLocks/>
              <a:stCxn id="204" idx="1"/>
              <a:endCxn id="206" idx="5"/>
            </p:cNvCxnSpPr>
            <p:nvPr/>
          </p:nvCxnSpPr>
          <p:spPr>
            <a:xfrm>
              <a:off x="4532885" y="2331595"/>
              <a:ext cx="262757" cy="24223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6790ED9-3C6E-537C-C5B2-FD893A9CAFE7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805C05B-F159-7A6A-A11C-E51D3694CF9F}"/>
                </a:ext>
              </a:extLst>
            </p:cNvPr>
            <p:cNvCxnSpPr>
              <a:cxnSpLocks/>
              <a:stCxn id="206" idx="1"/>
              <a:endCxn id="208" idx="7"/>
            </p:cNvCxnSpPr>
            <p:nvPr/>
          </p:nvCxnSpPr>
          <p:spPr>
            <a:xfrm flipV="1">
              <a:off x="4846724" y="2630796"/>
              <a:ext cx="158257" cy="216995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DF3CA1C7-E201-79C0-2526-1BB97A5511E4}"/>
                </a:ext>
              </a:extLst>
            </p:cNvPr>
            <p:cNvSpPr/>
            <p:nvPr/>
          </p:nvSpPr>
          <p:spPr>
            <a:xfrm flipH="1" flipV="1">
              <a:off x="4994401" y="257432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4543169-775A-0687-3C0A-322B7D9CEFD9}"/>
                </a:ext>
              </a:extLst>
            </p:cNvPr>
            <p:cNvCxnSpPr>
              <a:cxnSpLocks/>
              <a:stCxn id="208" idx="1"/>
              <a:endCxn id="210" idx="5"/>
            </p:cNvCxnSpPr>
            <p:nvPr/>
          </p:nvCxnSpPr>
          <p:spPr>
            <a:xfrm>
              <a:off x="5056063" y="2630796"/>
              <a:ext cx="270596" cy="203745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C85FD5D-DD62-DA4E-914D-759DCE4B8D0B}"/>
                </a:ext>
              </a:extLst>
            </p:cNvPr>
            <p:cNvSpPr/>
            <p:nvPr/>
          </p:nvSpPr>
          <p:spPr>
            <a:xfrm flipH="1" flipV="1">
              <a:off x="5316079" y="4658562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D7923407-BD2F-C7B1-EE43-38CDB2755CEF}"/>
                </a:ext>
              </a:extLst>
            </p:cNvPr>
            <p:cNvCxnSpPr>
              <a:cxnSpLocks/>
              <a:stCxn id="210" idx="1"/>
              <a:endCxn id="214" idx="7"/>
            </p:cNvCxnSpPr>
            <p:nvPr/>
          </p:nvCxnSpPr>
          <p:spPr>
            <a:xfrm flipV="1">
              <a:off x="5377741" y="2906038"/>
              <a:ext cx="191557" cy="1809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959451F7-1910-7051-B885-C8C59B094CC0}"/>
                </a:ext>
              </a:extLst>
            </p:cNvPr>
            <p:cNvSpPr/>
            <p:nvPr/>
          </p:nvSpPr>
          <p:spPr>
            <a:xfrm flipH="1" flipV="1">
              <a:off x="6089010" y="4514803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2CAC6BF7-CF48-61B5-1C1B-843A4395A6F4}"/>
                </a:ext>
              </a:extLst>
            </p:cNvPr>
            <p:cNvCxnSpPr>
              <a:cxnSpLocks/>
              <a:stCxn id="212" idx="1"/>
              <a:endCxn id="216" idx="7"/>
            </p:cNvCxnSpPr>
            <p:nvPr/>
          </p:nvCxnSpPr>
          <p:spPr>
            <a:xfrm flipV="1">
              <a:off x="6150672" y="3114636"/>
              <a:ext cx="277208" cy="14566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A781E346-0916-71B1-F52A-2DFAD79454C8}"/>
                </a:ext>
              </a:extLst>
            </p:cNvPr>
            <p:cNvSpPr/>
            <p:nvPr/>
          </p:nvSpPr>
          <p:spPr>
            <a:xfrm flipH="1" flipV="1">
              <a:off x="5558718" y="2849562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6C9D7B0-1549-82E3-8A23-1BDC0305109B}"/>
                </a:ext>
              </a:extLst>
            </p:cNvPr>
            <p:cNvCxnSpPr>
              <a:cxnSpLocks/>
              <a:stCxn id="214" idx="1"/>
              <a:endCxn id="212" idx="4"/>
            </p:cNvCxnSpPr>
            <p:nvPr/>
          </p:nvCxnSpPr>
          <p:spPr>
            <a:xfrm>
              <a:off x="5620380" y="2906038"/>
              <a:ext cx="504751" cy="160876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E5C046D-CAE9-44DB-ACC7-8A1283E4CDCC}"/>
                </a:ext>
              </a:extLst>
            </p:cNvPr>
            <p:cNvSpPr/>
            <p:nvPr/>
          </p:nvSpPr>
          <p:spPr>
            <a:xfrm flipH="1" flipV="1">
              <a:off x="6417300" y="3058160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D1BAE65C-6E71-0AAB-F631-69C6FB534571}"/>
                </a:ext>
              </a:extLst>
            </p:cNvPr>
            <p:cNvCxnSpPr>
              <a:cxnSpLocks/>
              <a:stCxn id="216" idx="1"/>
              <a:endCxn id="218" idx="5"/>
            </p:cNvCxnSpPr>
            <p:nvPr/>
          </p:nvCxnSpPr>
          <p:spPr>
            <a:xfrm>
              <a:off x="6478962" y="3114636"/>
              <a:ext cx="168870" cy="134369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37999858-5C95-0034-66FB-116CC865383E}"/>
                </a:ext>
              </a:extLst>
            </p:cNvPr>
            <p:cNvSpPr/>
            <p:nvPr/>
          </p:nvSpPr>
          <p:spPr>
            <a:xfrm flipH="1" flipV="1">
              <a:off x="6637252" y="4448637"/>
              <a:ext cx="72242" cy="6616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823C77C-1E93-4592-9EB0-999ED1B1A1E0}"/>
                </a:ext>
              </a:extLst>
            </p:cNvPr>
            <p:cNvCxnSpPr>
              <a:cxnSpLocks/>
              <a:stCxn id="218" idx="1"/>
              <a:endCxn id="187" idx="7"/>
            </p:cNvCxnSpPr>
            <p:nvPr/>
          </p:nvCxnSpPr>
          <p:spPr>
            <a:xfrm flipV="1">
              <a:off x="6698914" y="3618411"/>
              <a:ext cx="219791" cy="88670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913B76B7-E4A9-8A79-5216-601B552EBD24}"/>
                </a:ext>
              </a:extLst>
            </p:cNvPr>
            <p:cNvCxnSpPr>
              <a:cxnSpLocks/>
              <a:stCxn id="190" idx="3"/>
              <a:endCxn id="180" idx="7"/>
            </p:cNvCxnSpPr>
            <p:nvPr/>
          </p:nvCxnSpPr>
          <p:spPr>
            <a:xfrm flipV="1">
              <a:off x="8023229" y="3833931"/>
              <a:ext cx="374587" cy="38645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601FA169-C961-DB87-7CC2-36151C899E4D}"/>
              </a:ext>
            </a:extLst>
          </p:cNvPr>
          <p:cNvCxnSpPr>
            <a:cxnSpLocks/>
            <a:endCxn id="186" idx="2"/>
          </p:cNvCxnSpPr>
          <p:nvPr/>
        </p:nvCxnSpPr>
        <p:spPr>
          <a:xfrm flipH="1">
            <a:off x="10506340" y="3346402"/>
            <a:ext cx="1257644" cy="2187014"/>
          </a:xfrm>
          <a:prstGeom prst="line">
            <a:avLst/>
          </a:prstGeom>
          <a:solidFill>
            <a:srgbClr val="CC0099"/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CF1269E-CDF4-6968-C6BF-7D46A390F07A}"/>
                  </a:ext>
                </a:extLst>
              </p:cNvPr>
              <p:cNvSpPr txBox="1"/>
              <p:nvPr/>
            </p:nvSpPr>
            <p:spPr>
              <a:xfrm>
                <a:off x="3125989" y="1525902"/>
                <a:ext cx="6124093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Assume the monotone path has </a:t>
                </a:r>
                <a:r>
                  <a:rPr lang="en-US" b="1" dirty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funnels.</a:t>
                </a: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CF1269E-CDF4-6968-C6BF-7D46A390F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89" y="1525902"/>
                <a:ext cx="6124093" cy="372410"/>
              </a:xfrm>
              <a:prstGeom prst="rect">
                <a:avLst/>
              </a:prstGeom>
              <a:blipFill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6399A90-6F3B-4773-BFDF-900FB8997530}"/>
              </a:ext>
            </a:extLst>
          </p:cNvPr>
          <p:cNvCxnSpPr>
            <a:cxnSpLocks/>
            <a:stCxn id="224" idx="6"/>
          </p:cNvCxnSpPr>
          <p:nvPr/>
        </p:nvCxnSpPr>
        <p:spPr>
          <a:xfrm>
            <a:off x="2840101" y="4074349"/>
            <a:ext cx="5516709" cy="179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096DBE1-9410-C637-29EA-0956B20DAAFF}"/>
              </a:ext>
            </a:extLst>
          </p:cNvPr>
          <p:cNvCxnSpPr>
            <a:cxnSpLocks/>
          </p:cNvCxnSpPr>
          <p:nvPr/>
        </p:nvCxnSpPr>
        <p:spPr>
          <a:xfrm flipV="1">
            <a:off x="2832227" y="5876698"/>
            <a:ext cx="5191208" cy="705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Arc 225">
            <a:extLst>
              <a:ext uri="{FF2B5EF4-FFF2-40B4-BE49-F238E27FC236}">
                <a16:creationId xmlns:a16="http://schemas.microsoft.com/office/drawing/2014/main" id="{940B98AA-C4FC-635E-F2EA-20901127F957}"/>
              </a:ext>
            </a:extLst>
          </p:cNvPr>
          <p:cNvSpPr/>
          <p:nvPr/>
        </p:nvSpPr>
        <p:spPr>
          <a:xfrm rot="11989928" flipH="1" flipV="1">
            <a:off x="-2930682" y="4860148"/>
            <a:ext cx="16960821" cy="6440091"/>
          </a:xfrm>
          <a:prstGeom prst="arc">
            <a:avLst>
              <a:gd name="adj1" fmla="val 12970862"/>
              <a:gd name="adj2" fmla="val 18274444"/>
            </a:avLst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C04123-D700-26E9-0C1E-27B1AA18C1F7}"/>
              </a:ext>
            </a:extLst>
          </p:cNvPr>
          <p:cNvGrpSpPr/>
          <p:nvPr/>
        </p:nvGrpSpPr>
        <p:grpSpPr>
          <a:xfrm>
            <a:off x="3692893" y="2002138"/>
            <a:ext cx="4852078" cy="1621790"/>
            <a:chOff x="3340468" y="2063918"/>
            <a:chExt cx="4852078" cy="162179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6FED311-BEB2-C1E3-0A8F-66F563C3ACA9}"/>
                </a:ext>
              </a:extLst>
            </p:cNvPr>
            <p:cNvSpPr txBox="1"/>
            <p:nvPr/>
          </p:nvSpPr>
          <p:spPr>
            <a:xfrm>
              <a:off x="4578938" y="2063918"/>
              <a:ext cx="2202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Algorithm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F3E58C6-C546-5AF8-6C75-F2BC28014562}"/>
                    </a:ext>
                  </a:extLst>
                </p:cNvPr>
                <p:cNvSpPr txBox="1"/>
                <p:nvPr/>
              </p:nvSpPr>
              <p:spPr>
                <a:xfrm>
                  <a:off x="3340468" y="2489437"/>
                  <a:ext cx="4549854" cy="372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=1…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</m:e>
                      </m:fun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F3E58C6-C546-5AF8-6C75-F2BC28014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468" y="2489437"/>
                  <a:ext cx="4549854" cy="372410"/>
                </a:xfrm>
                <a:prstGeom prst="rect">
                  <a:avLst/>
                </a:prstGeom>
                <a:blipFill>
                  <a:blip r:embed="rId7"/>
                  <a:stretch>
                    <a:fillRect t="-655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EF4C25D-CCD7-F57A-FE81-996DD5112F97}"/>
                    </a:ext>
                  </a:extLst>
                </p:cNvPr>
                <p:cNvSpPr txBox="1"/>
                <p:nvPr/>
              </p:nvSpPr>
              <p:spPr>
                <a:xfrm>
                  <a:off x="3964590" y="2872344"/>
                  <a:ext cx="4227956" cy="813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AutoNum type="arabicPeriod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𝑆𝑎𝑚𝑝𝑙𝑒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a14:m>
                  <a:endParaRPr lang="en-US" b="0" dirty="0"/>
                </a:p>
                <a:p>
                  <a:pPr marL="342900" indent="-342900">
                    <a:buAutoNum type="arabicPeriod"/>
                  </a:pPr>
                  <a:r>
                    <a:rPr lang="en-US" dirty="0"/>
                    <a:t>Perform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a14:m>
                  <a:r>
                    <a:rPr lang="en-US" dirty="0"/>
                    <a:t> times</a:t>
                  </a: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EF4C25D-CCD7-F57A-FE81-996DD5112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4590" y="2872344"/>
                  <a:ext cx="4227956" cy="813364"/>
                </a:xfrm>
                <a:prstGeom prst="rect">
                  <a:avLst/>
                </a:prstGeom>
                <a:blipFill>
                  <a:blip r:embed="rId8"/>
                  <a:stretch>
                    <a:fillRect l="-1153" b="-12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81883A-7D3A-E237-2D81-2703117566E8}"/>
              </a:ext>
            </a:extLst>
          </p:cNvPr>
          <p:cNvGrpSpPr/>
          <p:nvPr/>
        </p:nvGrpSpPr>
        <p:grpSpPr>
          <a:xfrm>
            <a:off x="892333" y="2475393"/>
            <a:ext cx="3474354" cy="1116503"/>
            <a:chOff x="517871" y="2673218"/>
            <a:chExt cx="3474354" cy="1116503"/>
          </a:xfrm>
        </p:grpSpPr>
        <p:sp>
          <p:nvSpPr>
            <p:cNvPr id="176" name="Left Brace 175">
              <a:extLst>
                <a:ext uri="{FF2B5EF4-FFF2-40B4-BE49-F238E27FC236}">
                  <a16:creationId xmlns:a16="http://schemas.microsoft.com/office/drawing/2014/main" id="{09F25740-98DA-7B52-3D2D-1ED53F605A70}"/>
                </a:ext>
              </a:extLst>
            </p:cNvPr>
            <p:cNvSpPr/>
            <p:nvPr/>
          </p:nvSpPr>
          <p:spPr>
            <a:xfrm>
              <a:off x="3575613" y="2673218"/>
              <a:ext cx="416612" cy="111650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8CE537C-94CB-F4E2-22AE-6CD002DCB7E1}"/>
                </a:ext>
              </a:extLst>
            </p:cNvPr>
            <p:cNvSpPr txBox="1"/>
            <p:nvPr/>
          </p:nvSpPr>
          <p:spPr>
            <a:xfrm>
              <a:off x="517871" y="3012755"/>
              <a:ext cx="3049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Compute edge-bounded paths</a:t>
              </a: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90D0E715-FBB5-62FF-059A-878201DA6B05}"/>
              </a:ext>
            </a:extLst>
          </p:cNvPr>
          <p:cNvSpPr txBox="1"/>
          <p:nvPr/>
        </p:nvSpPr>
        <p:spPr>
          <a:xfrm>
            <a:off x="4268016" y="3644818"/>
            <a:ext cx="403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 the generated paths by one edge.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5B51EB30-2AF0-2AFB-A1F7-A6FA30766B97}"/>
              </a:ext>
            </a:extLst>
          </p:cNvPr>
          <p:cNvSpPr/>
          <p:nvPr/>
        </p:nvSpPr>
        <p:spPr>
          <a:xfrm>
            <a:off x="2714422" y="4009568"/>
            <a:ext cx="125679" cy="12956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69B1671-C551-E396-D103-639C23A837E6}"/>
              </a:ext>
            </a:extLst>
          </p:cNvPr>
          <p:cNvSpPr/>
          <p:nvPr/>
        </p:nvSpPr>
        <p:spPr>
          <a:xfrm>
            <a:off x="4268016" y="2890304"/>
            <a:ext cx="319216" cy="277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67B5EB8D-B42A-9BE0-B27D-15634865E021}"/>
              </a:ext>
            </a:extLst>
          </p:cNvPr>
          <p:cNvSpPr txBox="1"/>
          <p:nvPr/>
        </p:nvSpPr>
        <p:spPr>
          <a:xfrm>
            <a:off x="4305408" y="2920621"/>
            <a:ext cx="45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023428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D607C-A2B0-D569-DE2A-0B7818E1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7" y="416228"/>
            <a:ext cx="6388329" cy="3439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F0FB84-A9A3-5810-5047-909C6F294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1006650"/>
            <a:ext cx="6556094" cy="4281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000485-BD36-F2E3-02AE-6E804DC9B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92" y="3110386"/>
            <a:ext cx="6362154" cy="2671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5F300C-F214-81A0-CA4E-FDF42F11E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944" y="1632106"/>
            <a:ext cx="4092031" cy="5100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1E95B4-316F-0C74-6BE5-C7EF9A140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186" y="56121"/>
            <a:ext cx="4823814" cy="5215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A2CFDE-4724-EDC4-58FB-AEA4748D4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799" y="2782258"/>
            <a:ext cx="4967061" cy="381158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ECFAC41-DD3E-25F5-94B3-C3EE748C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long shortcuts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 an electric car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CE8991-66D8-4701-8015-F6011B9B3811}"/>
              </a:ext>
            </a:extLst>
          </p:cNvPr>
          <p:cNvSpPr/>
          <p:nvPr/>
        </p:nvSpPr>
        <p:spPr>
          <a:xfrm>
            <a:off x="4792763" y="5437449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773D775-1DC9-4136-9CA8-433B9EABAAF0}"/>
              </a:ext>
            </a:extLst>
          </p:cNvPr>
          <p:cNvSpPr/>
          <p:nvPr/>
        </p:nvSpPr>
        <p:spPr>
          <a:xfrm>
            <a:off x="7713760" y="549888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18D150E-B459-4DC4-BF93-D83BE5F9BAD1}"/>
              </a:ext>
            </a:extLst>
          </p:cNvPr>
          <p:cNvCxnSpPr>
            <a:cxnSpLocks/>
            <a:stCxn id="69" idx="0"/>
            <a:endCxn id="34" idx="3"/>
          </p:cNvCxnSpPr>
          <p:nvPr/>
        </p:nvCxnSpPr>
        <p:spPr>
          <a:xfrm flipV="1">
            <a:off x="4975643" y="4716943"/>
            <a:ext cx="850736" cy="7205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021E42B-A870-4C28-A8A1-57EB3A32A8A2}"/>
              </a:ext>
            </a:extLst>
          </p:cNvPr>
          <p:cNvCxnSpPr>
            <a:cxnSpLocks/>
            <a:stCxn id="36" idx="3"/>
            <a:endCxn id="70" idx="7"/>
          </p:cNvCxnSpPr>
          <p:nvPr/>
        </p:nvCxnSpPr>
        <p:spPr>
          <a:xfrm flipH="1">
            <a:off x="8025956" y="5073043"/>
            <a:ext cx="645147" cy="4794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316F943-D39A-42EE-A757-01E07E0930A7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 flipV="1">
            <a:off x="5158523" y="5620329"/>
            <a:ext cx="2555237" cy="6143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8F3AE20-F710-47E5-842A-3829823936A7}"/>
              </a:ext>
            </a:extLst>
          </p:cNvPr>
          <p:cNvSpPr/>
          <p:nvPr/>
        </p:nvSpPr>
        <p:spPr>
          <a:xfrm>
            <a:off x="5772815" y="44047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002B66-394F-4933-8E2C-3AB932475C76}"/>
              </a:ext>
            </a:extLst>
          </p:cNvPr>
          <p:cNvSpPr/>
          <p:nvPr/>
        </p:nvSpPr>
        <p:spPr>
          <a:xfrm>
            <a:off x="8617539" y="47608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978132-DB9F-492C-8452-D790B14F9C42}"/>
              </a:ext>
            </a:extLst>
          </p:cNvPr>
          <p:cNvCxnSpPr>
            <a:cxnSpLocks/>
            <a:stCxn id="70" idx="2"/>
            <a:endCxn id="34" idx="5"/>
          </p:cNvCxnSpPr>
          <p:nvPr/>
        </p:nvCxnSpPr>
        <p:spPr>
          <a:xfrm flipH="1" flipV="1">
            <a:off x="6085011" y="4716943"/>
            <a:ext cx="1628749" cy="9648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3DBDA0-180E-4202-B1DA-B396024D6973}"/>
              </a:ext>
            </a:extLst>
          </p:cNvPr>
          <p:cNvCxnSpPr>
            <a:cxnSpLocks/>
            <a:stCxn id="34" idx="7"/>
            <a:endCxn id="36" idx="2"/>
          </p:cNvCxnSpPr>
          <p:nvPr/>
        </p:nvCxnSpPr>
        <p:spPr>
          <a:xfrm>
            <a:off x="6085011" y="4458311"/>
            <a:ext cx="2532528" cy="48541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E36A97-4188-46AE-9038-6A8C8B8E9175}"/>
              </a:ext>
            </a:extLst>
          </p:cNvPr>
          <p:cNvCxnSpPr>
            <a:cxnSpLocks/>
            <a:stCxn id="52" idx="7"/>
            <a:endCxn id="34" idx="2"/>
          </p:cNvCxnSpPr>
          <p:nvPr/>
        </p:nvCxnSpPr>
        <p:spPr>
          <a:xfrm flipV="1">
            <a:off x="3618260" y="4587627"/>
            <a:ext cx="2154555" cy="6446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FDDC4AB-C456-4B51-AFD0-DDD85BE1F335}"/>
              </a:ext>
            </a:extLst>
          </p:cNvPr>
          <p:cNvSpPr/>
          <p:nvPr/>
        </p:nvSpPr>
        <p:spPr>
          <a:xfrm>
            <a:off x="3306064" y="517870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DA25B838-A547-47BC-BBAD-D91F7DF98CD3}"/>
              </a:ext>
            </a:extLst>
          </p:cNvPr>
          <p:cNvCxnSpPr>
            <a:cxnSpLocks/>
            <a:stCxn id="70" idx="3"/>
            <a:endCxn id="52" idx="4"/>
          </p:cNvCxnSpPr>
          <p:nvPr/>
        </p:nvCxnSpPr>
        <p:spPr>
          <a:xfrm rot="5400000" flipH="1">
            <a:off x="5494826" y="3538578"/>
            <a:ext cx="266616" cy="4278380"/>
          </a:xfrm>
          <a:prstGeom prst="curvedConnector3">
            <a:avLst>
              <a:gd name="adj1" fmla="val -21375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9EF1E0FC-E290-4F46-BD3A-D0310572994C}"/>
              </a:ext>
            </a:extLst>
          </p:cNvPr>
          <p:cNvCxnSpPr>
            <a:cxnSpLocks/>
            <a:stCxn id="34" idx="6"/>
            <a:endCxn id="70" idx="1"/>
          </p:cNvCxnSpPr>
          <p:nvPr/>
        </p:nvCxnSpPr>
        <p:spPr>
          <a:xfrm>
            <a:off x="6138575" y="4587627"/>
            <a:ext cx="1628749" cy="964817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5765264"/>
                  </p:ext>
                </p:extLst>
              </p:nvPr>
            </p:nvGraphicFramePr>
            <p:xfrm rot="20764193">
              <a:off x="7969835" y="5631863"/>
              <a:ext cx="757387" cy="673586"/>
            </p:xfrm>
            <a:graphic>
              <a:graphicData uri="http://schemas.microsoft.com/office/drawing/2017/model3d">
                <am3d:model3d r:embed="rId3">
                  <am3d:spPr>
                    <a:xfrm rot="20764193">
                      <a:off x="0" y="0"/>
                      <a:ext cx="757387" cy="673586"/>
                    </a:xfrm>
                    <a:prstGeom prst="rect">
                      <a:avLst/>
                    </a:prstGeom>
                  </am3d:spPr>
                  <am3d:camera>
                    <am3d:pos x="0" y="0" z="593994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396763" d="1000000"/>
                    <am3d:preTrans dx="0" dy="-2795067" dz="1179721"/>
                    <am3d:scale>
                      <am3d:sx n="1000000" d="1000000"/>
                      <am3d:sy n="1000000" d="1000000"/>
                      <am3d:sz n="1000000" d="1000000"/>
                    </am3d:scale>
                    <am3d:rot ax="3897320" ay="-2938577" az="-3493658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823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64193">
                <a:off x="7969835" y="5631863"/>
                <a:ext cx="757387" cy="673586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1A2266-CC1B-4B89-9F41-3FC08F924437}"/>
              </a:ext>
            </a:extLst>
          </p:cNvPr>
          <p:cNvGrpSpPr/>
          <p:nvPr/>
        </p:nvGrpSpPr>
        <p:grpSpPr>
          <a:xfrm>
            <a:off x="781645" y="2451258"/>
            <a:ext cx="655321" cy="4051142"/>
            <a:chOff x="781645" y="2578258"/>
            <a:chExt cx="655321" cy="4051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C26C66-C8A2-4980-98EB-E0DBD8DC5123}"/>
                </a:ext>
              </a:extLst>
            </p:cNvPr>
            <p:cNvSpPr/>
            <p:nvPr/>
          </p:nvSpPr>
          <p:spPr>
            <a:xfrm>
              <a:off x="784654" y="6320481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DBCFCE-D0AB-4382-8790-22BF473B33BE}"/>
                </a:ext>
              </a:extLst>
            </p:cNvPr>
            <p:cNvSpPr/>
            <p:nvPr/>
          </p:nvSpPr>
          <p:spPr>
            <a:xfrm>
              <a:off x="784654" y="6011562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A9BA48-6E44-4928-BE13-C4A962EC05C2}"/>
                </a:ext>
              </a:extLst>
            </p:cNvPr>
            <p:cNvSpPr/>
            <p:nvPr/>
          </p:nvSpPr>
          <p:spPr>
            <a:xfrm>
              <a:off x="783651" y="5702643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C7748BD-D8AC-4C13-8DD3-1F6CA7B621DC}"/>
                </a:ext>
              </a:extLst>
            </p:cNvPr>
            <p:cNvSpPr/>
            <p:nvPr/>
          </p:nvSpPr>
          <p:spPr>
            <a:xfrm>
              <a:off x="783651" y="5393724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AE8E32-7A18-4FFF-BCEB-5DF867B4F093}"/>
                </a:ext>
              </a:extLst>
            </p:cNvPr>
            <p:cNvSpPr/>
            <p:nvPr/>
          </p:nvSpPr>
          <p:spPr>
            <a:xfrm>
              <a:off x="783651" y="5070727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16600C-A74D-4F8F-BEE8-23E8BE0D399E}"/>
                </a:ext>
              </a:extLst>
            </p:cNvPr>
            <p:cNvSpPr/>
            <p:nvPr/>
          </p:nvSpPr>
          <p:spPr>
            <a:xfrm>
              <a:off x="783651" y="4761808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E79CBD-9B0C-464A-9DBC-EF1C52220BC1}"/>
                </a:ext>
              </a:extLst>
            </p:cNvPr>
            <p:cNvSpPr/>
            <p:nvPr/>
          </p:nvSpPr>
          <p:spPr>
            <a:xfrm>
              <a:off x="782648" y="4452889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94C4B3-CD7D-4E5D-B289-85EDF6C294CB}"/>
                </a:ext>
              </a:extLst>
            </p:cNvPr>
            <p:cNvSpPr/>
            <p:nvPr/>
          </p:nvSpPr>
          <p:spPr>
            <a:xfrm>
              <a:off x="782648" y="4143970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DF6334-DEC7-4B03-9CF7-67875FCF1E81}"/>
                </a:ext>
              </a:extLst>
            </p:cNvPr>
            <p:cNvSpPr/>
            <p:nvPr/>
          </p:nvSpPr>
          <p:spPr>
            <a:xfrm>
              <a:off x="782648" y="3828012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79E282-401F-41DC-A257-3F35C4B5F005}"/>
                </a:ext>
              </a:extLst>
            </p:cNvPr>
            <p:cNvSpPr/>
            <p:nvPr/>
          </p:nvSpPr>
          <p:spPr>
            <a:xfrm>
              <a:off x="782648" y="3505015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20CED6-1751-4D05-8C74-A2D0AFFF3B96}"/>
                </a:ext>
              </a:extLst>
            </p:cNvPr>
            <p:cNvSpPr/>
            <p:nvPr/>
          </p:nvSpPr>
          <p:spPr>
            <a:xfrm>
              <a:off x="782648" y="3196096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556240-7E68-4860-92D1-741A6392B086}"/>
                </a:ext>
              </a:extLst>
            </p:cNvPr>
            <p:cNvSpPr/>
            <p:nvPr/>
          </p:nvSpPr>
          <p:spPr>
            <a:xfrm>
              <a:off x="781645" y="2887177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CA21994-7177-498B-A4E6-319E9BC81EB0}"/>
                </a:ext>
              </a:extLst>
            </p:cNvPr>
            <p:cNvSpPr/>
            <p:nvPr/>
          </p:nvSpPr>
          <p:spPr>
            <a:xfrm>
              <a:off x="781645" y="2578258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3DB7B5-E850-4332-83D7-51F1B0A62756}"/>
                  </a:ext>
                </a:extLst>
              </p:cNvPr>
              <p:cNvSpPr txBox="1"/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800" dirty="0">
                  <a:solidFill>
                    <a:srgbClr val="9C674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3DB7B5-E850-4332-83D7-51F1B0A62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30A7946C-B272-4B23-944C-4945AAA0E0D0}"/>
              </a:ext>
            </a:extLst>
          </p:cNvPr>
          <p:cNvSpPr/>
          <p:nvPr/>
        </p:nvSpPr>
        <p:spPr>
          <a:xfrm>
            <a:off x="327308" y="2432852"/>
            <a:ext cx="341713" cy="4069548"/>
          </a:xfrm>
          <a:prstGeom prst="leftBrace">
            <a:avLst>
              <a:gd name="adj1" fmla="val 8333"/>
              <a:gd name="adj2" fmla="val 4964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E12977-CD41-19C2-44AB-7D2E9F21AA8B}"/>
                  </a:ext>
                </a:extLst>
              </p:cNvPr>
              <p:cNvSpPr txBox="1"/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E12977-CD41-19C2-44AB-7D2E9F21A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blipFill>
                <a:blip r:embed="rId15"/>
                <a:stretch>
                  <a:fillRect l="-6557" r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2DFE74-FC9B-618D-AED7-3BCD01C4330E}"/>
                  </a:ext>
                </a:extLst>
              </p:cNvPr>
              <p:cNvSpPr txBox="1"/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2DFE74-FC9B-618D-AED7-3BCD01C43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blipFill>
                <a:blip r:embed="rId17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277E6A-7DB2-0D60-6156-ADF56E0E1B29}"/>
                  </a:ext>
                </a:extLst>
              </p:cNvPr>
              <p:cNvSpPr txBox="1"/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277E6A-7DB2-0D60-6156-ADF56E0E1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4E1AB9-48F1-9FFF-1336-C003CAC90AF5}"/>
                  </a:ext>
                </a:extLst>
              </p:cNvPr>
              <p:cNvSpPr txBox="1"/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4E1AB9-48F1-9FFF-1336-C003CAC9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blipFill>
                <a:blip r:embed="rId19"/>
                <a:stretch>
                  <a:fillRect l="-6452" r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665E72-9CF0-FEBF-5DEF-9B9062F4FBC0}"/>
                  </a:ext>
                </a:extLst>
              </p:cNvPr>
              <p:cNvSpPr txBox="1"/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665E72-9CF0-FEBF-5DEF-9B9062F4F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784529-5F22-2E1C-F21E-A835E5579012}"/>
                  </a:ext>
                </a:extLst>
              </p:cNvPr>
              <p:cNvSpPr txBox="1"/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784529-5F22-2E1C-F21E-A835E5579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blipFill>
                <a:blip r:embed="rId20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F3C9384-DD7C-A189-5FA8-522BACBA9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F3C9384-DD7C-A189-5FA8-522BACBA9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  <a:blipFill>
                <a:blip r:embed="rId2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D535FA5-8DCE-C5CF-083A-5039ACA79552}"/>
              </a:ext>
            </a:extLst>
          </p:cNvPr>
          <p:cNvSpPr txBox="1"/>
          <p:nvPr/>
        </p:nvSpPr>
        <p:spPr>
          <a:xfrm>
            <a:off x="1406769" y="2754217"/>
            <a:ext cx="994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Edge </a:t>
            </a:r>
            <a:r>
              <a:rPr lang="en-US" sz="2800" dirty="0">
                <a:solidFill>
                  <a:srgbClr val="CC0099"/>
                </a:solidFill>
              </a:rPr>
              <a:t>gains</a:t>
            </a:r>
            <a:r>
              <a:rPr lang="en-US" sz="2800" dirty="0"/>
              <a:t> represent </a:t>
            </a:r>
            <a:r>
              <a:rPr lang="en-US" sz="2800" dirty="0">
                <a:solidFill>
                  <a:srgbClr val="00B050"/>
                </a:solidFill>
              </a:rPr>
              <a:t>charge</a:t>
            </a:r>
            <a:r>
              <a:rPr lang="en-US" sz="2800" dirty="0"/>
              <a:t> gained by traversing the edge.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2A7456-E9C9-E642-53A5-F0B02DB30526}"/>
                  </a:ext>
                </a:extLst>
              </p:cNvPr>
              <p:cNvSpPr txBox="1"/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Battery capacity limit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2A7456-E9C9-E642-53A5-F0B02DB30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blipFill>
                <a:blip r:embed="rId22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F7D7DB-A4DA-A945-E040-34F617253E77}"/>
                  </a:ext>
                </a:extLst>
              </p:cNvPr>
              <p:cNvSpPr txBox="1"/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F7D7DB-A4DA-A945-E040-34F617253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BE55EF-E60D-C9C2-24E7-A2396A432C42}"/>
                  </a:ext>
                </a:extLst>
              </p:cNvPr>
              <p:cNvSpPr txBox="1"/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BE55EF-E60D-C9C2-24E7-A2396A432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blipFill>
                <a:blip r:embed="rId24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730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44F5-5A7C-461C-8A9F-112087D1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technicality – Descending paths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6E1EF5-E379-E76A-5817-B87EBD5AD1FA}"/>
              </a:ext>
            </a:extLst>
          </p:cNvPr>
          <p:cNvGrpSpPr/>
          <p:nvPr/>
        </p:nvGrpSpPr>
        <p:grpSpPr>
          <a:xfrm rot="10800000" flipV="1">
            <a:off x="721760" y="2337371"/>
            <a:ext cx="9896582" cy="2985286"/>
            <a:chOff x="1143000" y="2574320"/>
            <a:chExt cx="9896582" cy="28285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2F87A83-B0C2-391C-D528-3BF046FAE46C}"/>
                </a:ext>
              </a:extLst>
            </p:cNvPr>
            <p:cNvSpPr/>
            <p:nvPr/>
          </p:nvSpPr>
          <p:spPr>
            <a:xfrm flipH="1" flipV="1">
              <a:off x="9301636" y="472472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9A249D-F0E4-F584-D88A-4DC025678DDB}"/>
                </a:ext>
              </a:extLst>
            </p:cNvPr>
            <p:cNvCxnSpPr>
              <a:cxnSpLocks/>
              <a:stCxn id="19" idx="3"/>
              <a:endCxn id="20" idx="7"/>
            </p:cNvCxnSpPr>
            <p:nvPr/>
          </p:nvCxnSpPr>
          <p:spPr>
            <a:xfrm flipV="1">
              <a:off x="1591444" y="3512349"/>
              <a:ext cx="683738" cy="183407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954958-3B2C-6A38-89B5-11F9630CC4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2024" y="5320959"/>
              <a:ext cx="9437558" cy="60543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814D84-581B-C250-DC37-B0B80D22B4C4}"/>
                </a:ext>
              </a:extLst>
            </p:cNvPr>
            <p:cNvCxnSpPr>
              <a:cxnSpLocks/>
              <a:stCxn id="16" idx="5"/>
            </p:cNvCxnSpPr>
            <p:nvPr/>
          </p:nvCxnSpPr>
          <p:spPr>
            <a:xfrm flipH="1" flipV="1">
              <a:off x="6944528" y="3594796"/>
              <a:ext cx="393603" cy="127226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4C8423-6078-CB1B-6257-D69256110880}"/>
                </a:ext>
              </a:extLst>
            </p:cNvPr>
            <p:cNvCxnSpPr>
              <a:cxnSpLocks/>
              <a:stCxn id="16" idx="3"/>
              <a:endCxn id="17" idx="7"/>
            </p:cNvCxnSpPr>
            <p:nvPr/>
          </p:nvCxnSpPr>
          <p:spPr>
            <a:xfrm flipV="1">
              <a:off x="7389213" y="4117975"/>
              <a:ext cx="243006" cy="7490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616EAFD-77D9-50C5-BBEC-42A1E6DD01FA}"/>
                </a:ext>
              </a:extLst>
            </p:cNvPr>
            <p:cNvCxnSpPr>
              <a:cxnSpLocks/>
              <a:stCxn id="18" idx="6"/>
              <a:endCxn id="17" idx="3"/>
            </p:cNvCxnSpPr>
            <p:nvPr/>
          </p:nvCxnSpPr>
          <p:spPr>
            <a:xfrm flipH="1">
              <a:off x="7683301" y="3819303"/>
              <a:ext cx="609155" cy="251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DE965B-0096-56EA-991D-AE0065D58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607015"/>
              <a:ext cx="9258605" cy="3427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6B9049-18C6-6F6F-59CD-DDF2CD24CD54}"/>
                </a:ext>
              </a:extLst>
            </p:cNvPr>
            <p:cNvCxnSpPr>
              <a:cxnSpLocks/>
              <a:stCxn id="6" idx="3"/>
              <a:endCxn id="14" idx="7"/>
            </p:cNvCxnSpPr>
            <p:nvPr/>
          </p:nvCxnSpPr>
          <p:spPr>
            <a:xfrm flipV="1">
              <a:off x="9363298" y="2630796"/>
              <a:ext cx="1074770" cy="21036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428457-9B0A-B127-EDF1-5ED0B76BEF17}"/>
                </a:ext>
              </a:extLst>
            </p:cNvPr>
            <p:cNvSpPr/>
            <p:nvPr/>
          </p:nvSpPr>
          <p:spPr>
            <a:xfrm flipH="1" flipV="1">
              <a:off x="10427488" y="257432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82B62E-F12F-8DDC-E7F8-098659DD0D5A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49E708-7802-EAB8-3D92-A3985F6664F5}"/>
                </a:ext>
              </a:extLst>
            </p:cNvPr>
            <p:cNvSpPr/>
            <p:nvPr/>
          </p:nvSpPr>
          <p:spPr>
            <a:xfrm flipH="1" flipV="1">
              <a:off x="7327551" y="4857375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1D9FF3-1190-4F0E-D3FA-450CEDD86F71}"/>
                </a:ext>
              </a:extLst>
            </p:cNvPr>
            <p:cNvSpPr/>
            <p:nvPr/>
          </p:nvSpPr>
          <p:spPr>
            <a:xfrm flipH="1" flipV="1">
              <a:off x="7621639" y="4061499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80B49F-E72A-5946-E89B-CD6DA7DC929E}"/>
                </a:ext>
              </a:extLst>
            </p:cNvPr>
            <p:cNvSpPr/>
            <p:nvPr/>
          </p:nvSpPr>
          <p:spPr>
            <a:xfrm flipH="1" flipV="1">
              <a:off x="8292456" y="378622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36AE93-2ECF-4B36-CD85-99EB57228422}"/>
                </a:ext>
              </a:extLst>
            </p:cNvPr>
            <p:cNvSpPr/>
            <p:nvPr/>
          </p:nvSpPr>
          <p:spPr>
            <a:xfrm flipH="1" flipV="1">
              <a:off x="1529782" y="533673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90F29B-626F-E90B-80DF-B4DCE7222F4D}"/>
                </a:ext>
              </a:extLst>
            </p:cNvPr>
            <p:cNvSpPr/>
            <p:nvPr/>
          </p:nvSpPr>
          <p:spPr>
            <a:xfrm flipH="1" flipV="1">
              <a:off x="2264602" y="3455873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A207CF-3B3E-79FD-7F40-38EDF9F5491F}"/>
                </a:ext>
              </a:extLst>
            </p:cNvPr>
            <p:cNvCxnSpPr>
              <a:cxnSpLocks/>
              <a:stCxn id="20" idx="1"/>
              <a:endCxn id="22" idx="5"/>
            </p:cNvCxnSpPr>
            <p:nvPr/>
          </p:nvCxnSpPr>
          <p:spPr>
            <a:xfrm>
              <a:off x="2326264" y="3512349"/>
              <a:ext cx="297353" cy="480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BBAF55-26B0-1222-BF31-66E5F9A54E4D}"/>
                </a:ext>
              </a:extLst>
            </p:cNvPr>
            <p:cNvSpPr/>
            <p:nvPr/>
          </p:nvSpPr>
          <p:spPr>
            <a:xfrm flipH="1" flipV="1">
              <a:off x="2613037" y="3983181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2DC7BD-C527-ADD5-BDFF-7D33B56DB761}"/>
                </a:ext>
              </a:extLst>
            </p:cNvPr>
            <p:cNvCxnSpPr>
              <a:cxnSpLocks/>
              <a:stCxn id="22" idx="1"/>
              <a:endCxn id="24" idx="5"/>
            </p:cNvCxnSpPr>
            <p:nvPr/>
          </p:nvCxnSpPr>
          <p:spPr>
            <a:xfrm>
              <a:off x="2674699" y="4039657"/>
              <a:ext cx="430288" cy="30650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1437440-DEA7-72CE-349D-FDBB8115257B}"/>
                </a:ext>
              </a:extLst>
            </p:cNvPr>
            <p:cNvSpPr/>
            <p:nvPr/>
          </p:nvSpPr>
          <p:spPr>
            <a:xfrm flipH="1" flipV="1">
              <a:off x="3094407" y="4336473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14ADE3-E958-596A-08DF-0105769CDBCE}"/>
                </a:ext>
              </a:extLst>
            </p:cNvPr>
            <p:cNvCxnSpPr>
              <a:cxnSpLocks/>
              <a:stCxn id="24" idx="1"/>
              <a:endCxn id="26" idx="5"/>
            </p:cNvCxnSpPr>
            <p:nvPr/>
          </p:nvCxnSpPr>
          <p:spPr>
            <a:xfrm>
              <a:off x="3156069" y="4392949"/>
              <a:ext cx="430288" cy="29830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4D40B5-FBB4-0412-9157-CEFB8DCA6AE5}"/>
                </a:ext>
              </a:extLst>
            </p:cNvPr>
            <p:cNvSpPr/>
            <p:nvPr/>
          </p:nvSpPr>
          <p:spPr>
            <a:xfrm flipH="1" flipV="1">
              <a:off x="3575777" y="4681564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AA40E45-6C84-D13B-E47B-F4E80022AC7E}"/>
                </a:ext>
              </a:extLst>
            </p:cNvPr>
            <p:cNvCxnSpPr>
              <a:cxnSpLocks/>
              <a:stCxn id="26" idx="4"/>
              <a:endCxn id="28" idx="7"/>
            </p:cNvCxnSpPr>
            <p:nvPr/>
          </p:nvCxnSpPr>
          <p:spPr>
            <a:xfrm flipV="1">
              <a:off x="3611898" y="3716200"/>
              <a:ext cx="218839" cy="9653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F1A30D1-8518-3184-BD2C-C9F118B2B97E}"/>
                </a:ext>
              </a:extLst>
            </p:cNvPr>
            <p:cNvSpPr/>
            <p:nvPr/>
          </p:nvSpPr>
          <p:spPr>
            <a:xfrm flipH="1" flipV="1">
              <a:off x="3820157" y="3659724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D8D608-676C-DDB3-1E2B-A14A8F6396D5}"/>
                </a:ext>
              </a:extLst>
            </p:cNvPr>
            <p:cNvCxnSpPr>
              <a:cxnSpLocks/>
              <a:stCxn id="28" idx="1"/>
              <a:endCxn id="30" idx="5"/>
            </p:cNvCxnSpPr>
            <p:nvPr/>
          </p:nvCxnSpPr>
          <p:spPr>
            <a:xfrm>
              <a:off x="3881819" y="3716200"/>
              <a:ext cx="400016" cy="8698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0B1DF7-8828-F9B0-F5E4-A88AA7C2E2E6}"/>
                </a:ext>
              </a:extLst>
            </p:cNvPr>
            <p:cNvSpPr/>
            <p:nvPr/>
          </p:nvSpPr>
          <p:spPr>
            <a:xfrm flipH="1" flipV="1">
              <a:off x="4271255" y="4576323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6C27A57-EB76-9A53-CEBB-1046F3029C12}"/>
                </a:ext>
              </a:extLst>
            </p:cNvPr>
            <p:cNvCxnSpPr>
              <a:cxnSpLocks/>
              <a:stCxn id="30" idx="3"/>
              <a:endCxn id="32" idx="0"/>
            </p:cNvCxnSpPr>
            <p:nvPr/>
          </p:nvCxnSpPr>
          <p:spPr>
            <a:xfrm flipV="1">
              <a:off x="4332917" y="3999722"/>
              <a:ext cx="199112" cy="5862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B98285-15E1-815B-E316-3F86C7474FE6}"/>
                </a:ext>
              </a:extLst>
            </p:cNvPr>
            <p:cNvSpPr/>
            <p:nvPr/>
          </p:nvSpPr>
          <p:spPr>
            <a:xfrm flipH="1" flipV="1">
              <a:off x="4495908" y="3933556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C31A37-7D8D-46EF-81AC-277C0B9DAA27}"/>
                </a:ext>
              </a:extLst>
            </p:cNvPr>
            <p:cNvCxnSpPr>
              <a:cxnSpLocks/>
              <a:stCxn id="32" idx="1"/>
              <a:endCxn id="34" idx="5"/>
            </p:cNvCxnSpPr>
            <p:nvPr/>
          </p:nvCxnSpPr>
          <p:spPr>
            <a:xfrm>
              <a:off x="4557570" y="3990032"/>
              <a:ext cx="238072" cy="763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79D3468-4DC4-8E46-A3D3-10CD2D073B09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20ECF0-6389-EAC6-7CCA-1D3D2BCCDBC3}"/>
                </a:ext>
              </a:extLst>
            </p:cNvPr>
            <p:cNvCxnSpPr>
              <a:cxnSpLocks/>
              <a:stCxn id="34" idx="1"/>
              <a:endCxn id="36" idx="7"/>
            </p:cNvCxnSpPr>
            <p:nvPr/>
          </p:nvCxnSpPr>
          <p:spPr>
            <a:xfrm flipV="1">
              <a:off x="4846724" y="3639595"/>
              <a:ext cx="126071" cy="11611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3717262-4F95-A077-0397-CAFC2981A560}"/>
                </a:ext>
              </a:extLst>
            </p:cNvPr>
            <p:cNvSpPr/>
            <p:nvPr/>
          </p:nvSpPr>
          <p:spPr>
            <a:xfrm flipH="1" flipV="1">
              <a:off x="4962215" y="3583119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410044-548B-13DB-AC4B-33BCE8199E71}"/>
                </a:ext>
              </a:extLst>
            </p:cNvPr>
            <p:cNvCxnSpPr>
              <a:cxnSpLocks/>
              <a:stCxn id="36" idx="1"/>
              <a:endCxn id="38" idx="5"/>
            </p:cNvCxnSpPr>
            <p:nvPr/>
          </p:nvCxnSpPr>
          <p:spPr>
            <a:xfrm>
              <a:off x="5023877" y="3639595"/>
              <a:ext cx="251101" cy="135946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F32AA2E-496C-8DD3-BDB1-D906C5D09150}"/>
                </a:ext>
              </a:extLst>
            </p:cNvPr>
            <p:cNvSpPr/>
            <p:nvPr/>
          </p:nvSpPr>
          <p:spPr>
            <a:xfrm flipH="1" flipV="1">
              <a:off x="5264398" y="498936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569D9A0-BF59-1E9D-06F8-CFA6DF488608}"/>
                </a:ext>
              </a:extLst>
            </p:cNvPr>
            <p:cNvCxnSpPr>
              <a:cxnSpLocks/>
              <a:stCxn id="38" idx="1"/>
              <a:endCxn id="42" idx="7"/>
            </p:cNvCxnSpPr>
            <p:nvPr/>
          </p:nvCxnSpPr>
          <p:spPr>
            <a:xfrm flipV="1">
              <a:off x="5326060" y="3923866"/>
              <a:ext cx="305519" cy="11219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7DE9A68-815E-1381-A50E-E2DA7F454D26}"/>
                </a:ext>
              </a:extLst>
            </p:cNvPr>
            <p:cNvSpPr/>
            <p:nvPr/>
          </p:nvSpPr>
          <p:spPr>
            <a:xfrm flipH="1" flipV="1">
              <a:off x="6016172" y="4744272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AD2F114-9375-DCD6-A1F0-BC578FA86866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V="1">
              <a:off x="6077834" y="4159145"/>
              <a:ext cx="173992" cy="64160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9D3F78A-A216-D8E7-0DA3-89E638E5B0C5}"/>
                </a:ext>
              </a:extLst>
            </p:cNvPr>
            <p:cNvSpPr/>
            <p:nvPr/>
          </p:nvSpPr>
          <p:spPr>
            <a:xfrm flipH="1" flipV="1">
              <a:off x="5620999" y="386739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BAEF64E-D759-4EEF-1A21-D2B8EC200F25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>
              <a:off x="5682661" y="3923866"/>
              <a:ext cx="354671" cy="85348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B037653-D18A-6B41-60AE-AAA5A59F7AEA}"/>
                </a:ext>
              </a:extLst>
            </p:cNvPr>
            <p:cNvSpPr/>
            <p:nvPr/>
          </p:nvSpPr>
          <p:spPr>
            <a:xfrm flipH="1" flipV="1">
              <a:off x="6220057" y="411853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4A7BE5-6D14-78EF-BA2D-FA5073B726DE}"/>
                </a:ext>
              </a:extLst>
            </p:cNvPr>
            <p:cNvCxnSpPr>
              <a:cxnSpLocks/>
              <a:stCxn id="44" idx="1"/>
              <a:endCxn id="46" idx="5"/>
            </p:cNvCxnSpPr>
            <p:nvPr/>
          </p:nvCxnSpPr>
          <p:spPr>
            <a:xfrm>
              <a:off x="6281719" y="4175013"/>
              <a:ext cx="320526" cy="4534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023C66-BFAE-1A2A-B3BD-9677ED7DE56B}"/>
                </a:ext>
              </a:extLst>
            </p:cNvPr>
            <p:cNvSpPr/>
            <p:nvPr/>
          </p:nvSpPr>
          <p:spPr>
            <a:xfrm flipH="1" flipV="1">
              <a:off x="6591665" y="461879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1F2465-5F15-013E-AC9B-F2CD197B06FF}"/>
                </a:ext>
              </a:extLst>
            </p:cNvPr>
            <p:cNvCxnSpPr>
              <a:cxnSpLocks/>
              <a:stCxn id="46" idx="1"/>
              <a:endCxn id="15" idx="7"/>
            </p:cNvCxnSpPr>
            <p:nvPr/>
          </p:nvCxnSpPr>
          <p:spPr>
            <a:xfrm flipV="1">
              <a:off x="6653327" y="3618411"/>
              <a:ext cx="265378" cy="10568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4EA6AFE-115B-DBDA-03ED-50118212CF02}"/>
                </a:ext>
              </a:extLst>
            </p:cNvPr>
            <p:cNvCxnSpPr>
              <a:cxnSpLocks/>
            </p:cNvCxnSpPr>
            <p:nvPr/>
          </p:nvCxnSpPr>
          <p:spPr>
            <a:xfrm>
              <a:off x="8364698" y="3819303"/>
              <a:ext cx="947518" cy="91511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19260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44F5-5A7C-461C-8A9F-112087D1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technicality – Descending paths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6E1EF5-E379-E76A-5817-B87EBD5AD1FA}"/>
              </a:ext>
            </a:extLst>
          </p:cNvPr>
          <p:cNvGrpSpPr/>
          <p:nvPr/>
        </p:nvGrpSpPr>
        <p:grpSpPr>
          <a:xfrm rot="10800000" flipV="1">
            <a:off x="721760" y="2337371"/>
            <a:ext cx="9896582" cy="2985286"/>
            <a:chOff x="1143000" y="2574320"/>
            <a:chExt cx="9896582" cy="28285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2F87A83-B0C2-391C-D528-3BF046FAE46C}"/>
                </a:ext>
              </a:extLst>
            </p:cNvPr>
            <p:cNvSpPr/>
            <p:nvPr/>
          </p:nvSpPr>
          <p:spPr>
            <a:xfrm flipH="1" flipV="1">
              <a:off x="9301636" y="472472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9A249D-F0E4-F584-D88A-4DC025678DDB}"/>
                </a:ext>
              </a:extLst>
            </p:cNvPr>
            <p:cNvCxnSpPr>
              <a:cxnSpLocks/>
              <a:stCxn id="19" idx="3"/>
              <a:endCxn id="20" idx="7"/>
            </p:cNvCxnSpPr>
            <p:nvPr/>
          </p:nvCxnSpPr>
          <p:spPr>
            <a:xfrm flipV="1">
              <a:off x="1591444" y="3512349"/>
              <a:ext cx="683738" cy="183407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954958-3B2C-6A38-89B5-11F9630CC4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2024" y="5320959"/>
              <a:ext cx="9437558" cy="60543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814D84-581B-C250-DC37-B0B80D22B4C4}"/>
                </a:ext>
              </a:extLst>
            </p:cNvPr>
            <p:cNvCxnSpPr>
              <a:cxnSpLocks/>
              <a:stCxn id="16" idx="5"/>
            </p:cNvCxnSpPr>
            <p:nvPr/>
          </p:nvCxnSpPr>
          <p:spPr>
            <a:xfrm flipH="1" flipV="1">
              <a:off x="6944528" y="3594796"/>
              <a:ext cx="393603" cy="127226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4C8423-6078-CB1B-6257-D69256110880}"/>
                </a:ext>
              </a:extLst>
            </p:cNvPr>
            <p:cNvCxnSpPr>
              <a:cxnSpLocks/>
              <a:stCxn id="16" idx="3"/>
              <a:endCxn id="17" idx="7"/>
            </p:cNvCxnSpPr>
            <p:nvPr/>
          </p:nvCxnSpPr>
          <p:spPr>
            <a:xfrm flipV="1">
              <a:off x="7389213" y="4117975"/>
              <a:ext cx="243006" cy="7490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616EAFD-77D9-50C5-BBEC-42A1E6DD01FA}"/>
                </a:ext>
              </a:extLst>
            </p:cNvPr>
            <p:cNvCxnSpPr>
              <a:cxnSpLocks/>
              <a:stCxn id="18" idx="6"/>
              <a:endCxn id="17" idx="3"/>
            </p:cNvCxnSpPr>
            <p:nvPr/>
          </p:nvCxnSpPr>
          <p:spPr>
            <a:xfrm flipH="1">
              <a:off x="7683301" y="3819303"/>
              <a:ext cx="609155" cy="251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DE965B-0096-56EA-991D-AE0065D58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0" y="2607015"/>
              <a:ext cx="9258605" cy="34274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6B9049-18C6-6F6F-59CD-DDF2CD24CD54}"/>
                </a:ext>
              </a:extLst>
            </p:cNvPr>
            <p:cNvCxnSpPr>
              <a:cxnSpLocks/>
              <a:stCxn id="6" idx="3"/>
              <a:endCxn id="14" idx="7"/>
            </p:cNvCxnSpPr>
            <p:nvPr/>
          </p:nvCxnSpPr>
          <p:spPr>
            <a:xfrm flipV="1">
              <a:off x="9363298" y="2630796"/>
              <a:ext cx="1074770" cy="21036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428457-9B0A-B127-EDF1-5ED0B76BEF17}"/>
                </a:ext>
              </a:extLst>
            </p:cNvPr>
            <p:cNvSpPr/>
            <p:nvPr/>
          </p:nvSpPr>
          <p:spPr>
            <a:xfrm flipH="1" flipV="1">
              <a:off x="10427488" y="257432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82B62E-F12F-8DDC-E7F8-098659DD0D5A}"/>
                </a:ext>
              </a:extLst>
            </p:cNvPr>
            <p:cNvSpPr/>
            <p:nvPr/>
          </p:nvSpPr>
          <p:spPr>
            <a:xfrm flipH="1" flipV="1">
              <a:off x="6908125" y="3561935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49E708-7802-EAB8-3D92-A3985F6664F5}"/>
                </a:ext>
              </a:extLst>
            </p:cNvPr>
            <p:cNvSpPr/>
            <p:nvPr/>
          </p:nvSpPr>
          <p:spPr>
            <a:xfrm flipH="1" flipV="1">
              <a:off x="7327551" y="4857375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1D9FF3-1190-4F0E-D3FA-450CEDD86F71}"/>
                </a:ext>
              </a:extLst>
            </p:cNvPr>
            <p:cNvSpPr/>
            <p:nvPr/>
          </p:nvSpPr>
          <p:spPr>
            <a:xfrm flipH="1" flipV="1">
              <a:off x="7621639" y="4061499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80B49F-E72A-5946-E89B-CD6DA7DC929E}"/>
                </a:ext>
              </a:extLst>
            </p:cNvPr>
            <p:cNvSpPr/>
            <p:nvPr/>
          </p:nvSpPr>
          <p:spPr>
            <a:xfrm flipH="1" flipV="1">
              <a:off x="8292456" y="378622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36AE93-2ECF-4B36-CD85-99EB57228422}"/>
                </a:ext>
              </a:extLst>
            </p:cNvPr>
            <p:cNvSpPr/>
            <p:nvPr/>
          </p:nvSpPr>
          <p:spPr>
            <a:xfrm flipH="1" flipV="1">
              <a:off x="1529782" y="533673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90F29B-626F-E90B-80DF-B4DCE7222F4D}"/>
                </a:ext>
              </a:extLst>
            </p:cNvPr>
            <p:cNvSpPr/>
            <p:nvPr/>
          </p:nvSpPr>
          <p:spPr>
            <a:xfrm flipH="1" flipV="1">
              <a:off x="2264602" y="3455873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A207CF-3B3E-79FD-7F40-38EDF9F5491F}"/>
                </a:ext>
              </a:extLst>
            </p:cNvPr>
            <p:cNvCxnSpPr>
              <a:cxnSpLocks/>
              <a:stCxn id="20" idx="1"/>
              <a:endCxn id="22" idx="5"/>
            </p:cNvCxnSpPr>
            <p:nvPr/>
          </p:nvCxnSpPr>
          <p:spPr>
            <a:xfrm>
              <a:off x="2326264" y="3512349"/>
              <a:ext cx="297353" cy="4805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BBAF55-26B0-1222-BF31-66E5F9A54E4D}"/>
                </a:ext>
              </a:extLst>
            </p:cNvPr>
            <p:cNvSpPr/>
            <p:nvPr/>
          </p:nvSpPr>
          <p:spPr>
            <a:xfrm flipH="1" flipV="1">
              <a:off x="2613037" y="3983181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2DC7BD-C527-ADD5-BDFF-7D33B56DB761}"/>
                </a:ext>
              </a:extLst>
            </p:cNvPr>
            <p:cNvCxnSpPr>
              <a:cxnSpLocks/>
              <a:stCxn id="22" idx="1"/>
              <a:endCxn id="24" idx="5"/>
            </p:cNvCxnSpPr>
            <p:nvPr/>
          </p:nvCxnSpPr>
          <p:spPr>
            <a:xfrm>
              <a:off x="2674699" y="4039657"/>
              <a:ext cx="430288" cy="30650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1437440-DEA7-72CE-349D-FDBB8115257B}"/>
                </a:ext>
              </a:extLst>
            </p:cNvPr>
            <p:cNvSpPr/>
            <p:nvPr/>
          </p:nvSpPr>
          <p:spPr>
            <a:xfrm flipH="1" flipV="1">
              <a:off x="3094407" y="4336473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14ADE3-E958-596A-08DF-0105769CDBCE}"/>
                </a:ext>
              </a:extLst>
            </p:cNvPr>
            <p:cNvCxnSpPr>
              <a:cxnSpLocks/>
              <a:stCxn id="24" idx="1"/>
              <a:endCxn id="26" idx="5"/>
            </p:cNvCxnSpPr>
            <p:nvPr/>
          </p:nvCxnSpPr>
          <p:spPr>
            <a:xfrm>
              <a:off x="3156069" y="4392949"/>
              <a:ext cx="430288" cy="29830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4D40B5-FBB4-0412-9157-CEFB8DCA6AE5}"/>
                </a:ext>
              </a:extLst>
            </p:cNvPr>
            <p:cNvSpPr/>
            <p:nvPr/>
          </p:nvSpPr>
          <p:spPr>
            <a:xfrm flipH="1" flipV="1">
              <a:off x="3575777" y="4681564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AA40E45-6C84-D13B-E47B-F4E80022AC7E}"/>
                </a:ext>
              </a:extLst>
            </p:cNvPr>
            <p:cNvCxnSpPr>
              <a:cxnSpLocks/>
              <a:stCxn id="26" idx="4"/>
              <a:endCxn id="28" idx="7"/>
            </p:cNvCxnSpPr>
            <p:nvPr/>
          </p:nvCxnSpPr>
          <p:spPr>
            <a:xfrm flipV="1">
              <a:off x="3611898" y="3716200"/>
              <a:ext cx="218839" cy="9653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F1A30D1-8518-3184-BD2C-C9F118B2B97E}"/>
                </a:ext>
              </a:extLst>
            </p:cNvPr>
            <p:cNvSpPr/>
            <p:nvPr/>
          </p:nvSpPr>
          <p:spPr>
            <a:xfrm flipH="1" flipV="1">
              <a:off x="3820157" y="3659724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D8D608-676C-DDB3-1E2B-A14A8F6396D5}"/>
                </a:ext>
              </a:extLst>
            </p:cNvPr>
            <p:cNvCxnSpPr>
              <a:cxnSpLocks/>
              <a:stCxn id="28" idx="1"/>
              <a:endCxn id="30" idx="5"/>
            </p:cNvCxnSpPr>
            <p:nvPr/>
          </p:nvCxnSpPr>
          <p:spPr>
            <a:xfrm>
              <a:off x="3881819" y="3716200"/>
              <a:ext cx="400016" cy="8698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0B1DF7-8828-F9B0-F5E4-A88AA7C2E2E6}"/>
                </a:ext>
              </a:extLst>
            </p:cNvPr>
            <p:cNvSpPr/>
            <p:nvPr/>
          </p:nvSpPr>
          <p:spPr>
            <a:xfrm flipH="1" flipV="1">
              <a:off x="4271255" y="4576323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6C27A57-EB76-9A53-CEBB-1046F3029C12}"/>
                </a:ext>
              </a:extLst>
            </p:cNvPr>
            <p:cNvCxnSpPr>
              <a:cxnSpLocks/>
              <a:stCxn id="30" idx="3"/>
              <a:endCxn id="32" idx="0"/>
            </p:cNvCxnSpPr>
            <p:nvPr/>
          </p:nvCxnSpPr>
          <p:spPr>
            <a:xfrm flipV="1">
              <a:off x="4332917" y="3999722"/>
              <a:ext cx="199112" cy="5862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B98285-15E1-815B-E316-3F86C7474FE6}"/>
                </a:ext>
              </a:extLst>
            </p:cNvPr>
            <p:cNvSpPr/>
            <p:nvPr/>
          </p:nvSpPr>
          <p:spPr>
            <a:xfrm flipH="1" flipV="1">
              <a:off x="4495908" y="3933556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C31A37-7D8D-46EF-81AC-277C0B9DAA27}"/>
                </a:ext>
              </a:extLst>
            </p:cNvPr>
            <p:cNvCxnSpPr>
              <a:cxnSpLocks/>
              <a:stCxn id="32" idx="1"/>
              <a:endCxn id="34" idx="5"/>
            </p:cNvCxnSpPr>
            <p:nvPr/>
          </p:nvCxnSpPr>
          <p:spPr>
            <a:xfrm>
              <a:off x="4557570" y="3990032"/>
              <a:ext cx="238072" cy="763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79D3468-4DC4-8E46-A3D3-10CD2D073B09}"/>
                </a:ext>
              </a:extLst>
            </p:cNvPr>
            <p:cNvSpPr/>
            <p:nvPr/>
          </p:nvSpPr>
          <p:spPr>
            <a:xfrm flipH="1" flipV="1">
              <a:off x="4785062" y="4744272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20ECF0-6389-EAC6-7CCA-1D3D2BCCDBC3}"/>
                </a:ext>
              </a:extLst>
            </p:cNvPr>
            <p:cNvCxnSpPr>
              <a:cxnSpLocks/>
              <a:stCxn id="34" idx="1"/>
              <a:endCxn id="36" idx="7"/>
            </p:cNvCxnSpPr>
            <p:nvPr/>
          </p:nvCxnSpPr>
          <p:spPr>
            <a:xfrm flipV="1">
              <a:off x="4846724" y="3639595"/>
              <a:ext cx="126071" cy="11611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3717262-4F95-A077-0397-CAFC2981A560}"/>
                </a:ext>
              </a:extLst>
            </p:cNvPr>
            <p:cNvSpPr/>
            <p:nvPr/>
          </p:nvSpPr>
          <p:spPr>
            <a:xfrm flipH="1" flipV="1">
              <a:off x="4962215" y="3583119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410044-548B-13DB-AC4B-33BCE8199E71}"/>
                </a:ext>
              </a:extLst>
            </p:cNvPr>
            <p:cNvCxnSpPr>
              <a:cxnSpLocks/>
              <a:stCxn id="36" idx="1"/>
              <a:endCxn id="38" idx="5"/>
            </p:cNvCxnSpPr>
            <p:nvPr/>
          </p:nvCxnSpPr>
          <p:spPr>
            <a:xfrm>
              <a:off x="5023877" y="3639595"/>
              <a:ext cx="251101" cy="135946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F32AA2E-496C-8DD3-BDB1-D906C5D09150}"/>
                </a:ext>
              </a:extLst>
            </p:cNvPr>
            <p:cNvSpPr/>
            <p:nvPr/>
          </p:nvSpPr>
          <p:spPr>
            <a:xfrm flipH="1" flipV="1">
              <a:off x="5264398" y="498936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569D9A0-BF59-1E9D-06F8-CFA6DF488608}"/>
                </a:ext>
              </a:extLst>
            </p:cNvPr>
            <p:cNvCxnSpPr>
              <a:cxnSpLocks/>
              <a:stCxn id="38" idx="1"/>
              <a:endCxn id="42" idx="7"/>
            </p:cNvCxnSpPr>
            <p:nvPr/>
          </p:nvCxnSpPr>
          <p:spPr>
            <a:xfrm flipV="1">
              <a:off x="5326060" y="3923866"/>
              <a:ext cx="305519" cy="11219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7DE9A68-815E-1381-A50E-E2DA7F454D26}"/>
                </a:ext>
              </a:extLst>
            </p:cNvPr>
            <p:cNvSpPr/>
            <p:nvPr/>
          </p:nvSpPr>
          <p:spPr>
            <a:xfrm flipH="1" flipV="1">
              <a:off x="6016172" y="4744272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AD2F114-9375-DCD6-A1F0-BC578FA86866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V="1">
              <a:off x="6077834" y="4159145"/>
              <a:ext cx="173992" cy="6416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9D3F78A-A216-D8E7-0DA3-89E638E5B0C5}"/>
                </a:ext>
              </a:extLst>
            </p:cNvPr>
            <p:cNvSpPr/>
            <p:nvPr/>
          </p:nvSpPr>
          <p:spPr>
            <a:xfrm flipH="1" flipV="1">
              <a:off x="5620999" y="3867390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BAEF64E-D759-4EEF-1A21-D2B8EC200F25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>
              <a:off x="5682661" y="3923866"/>
              <a:ext cx="354671" cy="85348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B037653-D18A-6B41-60AE-AAA5A59F7AEA}"/>
                </a:ext>
              </a:extLst>
            </p:cNvPr>
            <p:cNvSpPr/>
            <p:nvPr/>
          </p:nvSpPr>
          <p:spPr>
            <a:xfrm flipH="1" flipV="1">
              <a:off x="6220057" y="4118537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4A7BE5-6D14-78EF-BA2D-FA5073B726DE}"/>
                </a:ext>
              </a:extLst>
            </p:cNvPr>
            <p:cNvCxnSpPr>
              <a:cxnSpLocks/>
              <a:stCxn id="44" idx="1"/>
              <a:endCxn id="46" idx="5"/>
            </p:cNvCxnSpPr>
            <p:nvPr/>
          </p:nvCxnSpPr>
          <p:spPr>
            <a:xfrm>
              <a:off x="6281719" y="4175013"/>
              <a:ext cx="320526" cy="4534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023C66-BFAE-1A2A-B3BD-9677ED7DE56B}"/>
                </a:ext>
              </a:extLst>
            </p:cNvPr>
            <p:cNvSpPr/>
            <p:nvPr/>
          </p:nvSpPr>
          <p:spPr>
            <a:xfrm flipH="1" flipV="1">
              <a:off x="6591665" y="4618798"/>
              <a:ext cx="72242" cy="6616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1F2465-5F15-013E-AC9B-F2CD197B06FF}"/>
                </a:ext>
              </a:extLst>
            </p:cNvPr>
            <p:cNvCxnSpPr>
              <a:cxnSpLocks/>
              <a:stCxn id="46" idx="1"/>
              <a:endCxn id="15" idx="7"/>
            </p:cNvCxnSpPr>
            <p:nvPr/>
          </p:nvCxnSpPr>
          <p:spPr>
            <a:xfrm flipV="1">
              <a:off x="6653327" y="3618411"/>
              <a:ext cx="265378" cy="105686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4EA6AFE-115B-DBDA-03ED-50118212CF02}"/>
                </a:ext>
              </a:extLst>
            </p:cNvPr>
            <p:cNvCxnSpPr>
              <a:cxnSpLocks/>
            </p:cNvCxnSpPr>
            <p:nvPr/>
          </p:nvCxnSpPr>
          <p:spPr>
            <a:xfrm>
              <a:off x="8364698" y="3819303"/>
              <a:ext cx="947518" cy="91511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7163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44F5-5A7C-461C-8A9F-112087D1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technicality – Descending paths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F87A83-B0C2-391C-D528-3BF046FAE46C}"/>
              </a:ext>
            </a:extLst>
          </p:cNvPr>
          <p:cNvSpPr/>
          <p:nvPr/>
        </p:nvSpPr>
        <p:spPr>
          <a:xfrm rot="10800000" flipH="1">
            <a:off x="2387464" y="4606910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9A249D-F0E4-F584-D88A-4DC025678DDB}"/>
              </a:ext>
            </a:extLst>
          </p:cNvPr>
          <p:cNvCxnSpPr>
            <a:cxnSpLocks/>
            <a:stCxn id="19" idx="3"/>
            <a:endCxn id="20" idx="7"/>
          </p:cNvCxnSpPr>
          <p:nvPr/>
        </p:nvCxnSpPr>
        <p:spPr>
          <a:xfrm flipH="1" flipV="1">
            <a:off x="9486160" y="1775969"/>
            <a:ext cx="683738" cy="20354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954958-3B2C-6A38-89B5-11F9630CC425}"/>
              </a:ext>
            </a:extLst>
          </p:cNvPr>
          <p:cNvCxnSpPr>
            <a:cxnSpLocks/>
          </p:cNvCxnSpPr>
          <p:nvPr/>
        </p:nvCxnSpPr>
        <p:spPr>
          <a:xfrm rot="10800000">
            <a:off x="721760" y="5236172"/>
            <a:ext cx="9437558" cy="63897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814D84-581B-C250-DC37-B0B80D22B4C4}"/>
              </a:ext>
            </a:extLst>
          </p:cNvPr>
          <p:cNvCxnSpPr>
            <a:cxnSpLocks/>
            <a:stCxn id="16" idx="5"/>
          </p:cNvCxnSpPr>
          <p:nvPr/>
        </p:nvCxnSpPr>
        <p:spPr>
          <a:xfrm rot="10800000" flipH="1">
            <a:off x="4423211" y="3414381"/>
            <a:ext cx="393603" cy="13427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4C8423-6078-CB1B-6257-D69256110880}"/>
              </a:ext>
            </a:extLst>
          </p:cNvPr>
          <p:cNvCxnSpPr>
            <a:cxnSpLocks/>
            <a:stCxn id="16" idx="3"/>
            <a:endCxn id="17" idx="7"/>
          </p:cNvCxnSpPr>
          <p:nvPr/>
        </p:nvCxnSpPr>
        <p:spPr>
          <a:xfrm rot="10800000">
            <a:off x="4129123" y="3966544"/>
            <a:ext cx="243006" cy="790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16EAFD-77D9-50C5-BBEC-42A1E6DD01FA}"/>
              </a:ext>
            </a:extLst>
          </p:cNvPr>
          <p:cNvCxnSpPr>
            <a:cxnSpLocks/>
            <a:stCxn id="18" idx="6"/>
            <a:endCxn id="17" idx="3"/>
          </p:cNvCxnSpPr>
          <p:nvPr/>
        </p:nvCxnSpPr>
        <p:spPr>
          <a:xfrm rot="10800000" flipH="1" flipV="1">
            <a:off x="3468886" y="3651325"/>
            <a:ext cx="609155" cy="2658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DE965B-0096-56EA-991D-AE0065D58472}"/>
              </a:ext>
            </a:extLst>
          </p:cNvPr>
          <p:cNvCxnSpPr>
            <a:cxnSpLocks/>
          </p:cNvCxnSpPr>
          <p:nvPr/>
        </p:nvCxnSpPr>
        <p:spPr>
          <a:xfrm rot="10800000">
            <a:off x="1359737" y="2371877"/>
            <a:ext cx="9258605" cy="36173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6B9049-18C6-6F6F-59CD-DDF2CD24CD54}"/>
              </a:ext>
            </a:extLst>
          </p:cNvPr>
          <p:cNvCxnSpPr>
            <a:cxnSpLocks/>
            <a:stCxn id="6" idx="3"/>
            <a:endCxn id="14" idx="7"/>
          </p:cNvCxnSpPr>
          <p:nvPr/>
        </p:nvCxnSpPr>
        <p:spPr>
          <a:xfrm rot="10800000">
            <a:off x="1323274" y="2396976"/>
            <a:ext cx="1074770" cy="22201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6428457-9B0A-B127-EDF1-5ED0B76BEF17}"/>
              </a:ext>
            </a:extLst>
          </p:cNvPr>
          <p:cNvSpPr/>
          <p:nvPr/>
        </p:nvSpPr>
        <p:spPr>
          <a:xfrm rot="10800000" flipH="1">
            <a:off x="1261612" y="2337371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82B62E-F12F-8DDC-E7F8-098659DD0D5A}"/>
              </a:ext>
            </a:extLst>
          </p:cNvPr>
          <p:cNvSpPr/>
          <p:nvPr/>
        </p:nvSpPr>
        <p:spPr>
          <a:xfrm rot="10800000" flipH="1">
            <a:off x="4780975" y="3379699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49E708-7802-EAB8-3D92-A3985F6664F5}"/>
              </a:ext>
            </a:extLst>
          </p:cNvPr>
          <p:cNvSpPr/>
          <p:nvPr/>
        </p:nvSpPr>
        <p:spPr>
          <a:xfrm rot="10800000" flipH="1">
            <a:off x="4361549" y="4746906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1D9FF3-1190-4F0E-D3FA-450CEDD86F71}"/>
              </a:ext>
            </a:extLst>
          </p:cNvPr>
          <p:cNvSpPr/>
          <p:nvPr/>
        </p:nvSpPr>
        <p:spPr>
          <a:xfrm rot="10800000" flipH="1">
            <a:off x="4067461" y="3906939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80B49F-E72A-5946-E89B-CD6DA7DC929E}"/>
              </a:ext>
            </a:extLst>
          </p:cNvPr>
          <p:cNvSpPr/>
          <p:nvPr/>
        </p:nvSpPr>
        <p:spPr>
          <a:xfrm rot="10800000" flipH="1">
            <a:off x="3396644" y="3616410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36AE93-2ECF-4B36-CD85-99EB57228422}"/>
              </a:ext>
            </a:extLst>
          </p:cNvPr>
          <p:cNvSpPr/>
          <p:nvPr/>
        </p:nvSpPr>
        <p:spPr>
          <a:xfrm rot="10800000" flipH="1">
            <a:off x="10159318" y="3801160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90F29B-626F-E90B-80DF-B4DCE7222F4D}"/>
              </a:ext>
            </a:extLst>
          </p:cNvPr>
          <p:cNvSpPr/>
          <p:nvPr/>
        </p:nvSpPr>
        <p:spPr>
          <a:xfrm rot="10800000" flipH="1">
            <a:off x="9424498" y="1716364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A207CF-3B3E-79FD-7F40-38EDF9F5491F}"/>
              </a:ext>
            </a:extLst>
          </p:cNvPr>
          <p:cNvCxnSpPr>
            <a:cxnSpLocks/>
            <a:stCxn id="20" idx="1"/>
            <a:endCxn id="22" idx="5"/>
          </p:cNvCxnSpPr>
          <p:nvPr/>
        </p:nvCxnSpPr>
        <p:spPr>
          <a:xfrm rot="10800000" flipV="1">
            <a:off x="9137725" y="1775968"/>
            <a:ext cx="297353" cy="5071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5BBAF55-26B0-1222-BF31-66E5F9A54E4D}"/>
              </a:ext>
            </a:extLst>
          </p:cNvPr>
          <p:cNvSpPr/>
          <p:nvPr/>
        </p:nvSpPr>
        <p:spPr>
          <a:xfrm rot="10800000" flipH="1">
            <a:off x="9076063" y="2272884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2DC7BD-C527-ADD5-BDFF-7D33B56DB761}"/>
              </a:ext>
            </a:extLst>
          </p:cNvPr>
          <p:cNvCxnSpPr>
            <a:cxnSpLocks/>
            <a:stCxn id="22" idx="1"/>
            <a:endCxn id="24" idx="5"/>
          </p:cNvCxnSpPr>
          <p:nvPr/>
        </p:nvCxnSpPr>
        <p:spPr>
          <a:xfrm rot="10800000" flipV="1">
            <a:off x="8656355" y="2332489"/>
            <a:ext cx="430288" cy="3234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1437440-DEA7-72CE-349D-FDBB8115257B}"/>
              </a:ext>
            </a:extLst>
          </p:cNvPr>
          <p:cNvSpPr/>
          <p:nvPr/>
        </p:nvSpPr>
        <p:spPr>
          <a:xfrm rot="10800000" flipH="1">
            <a:off x="8594693" y="2645748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14ADE3-E958-596A-08DF-0105769CDBCE}"/>
              </a:ext>
            </a:extLst>
          </p:cNvPr>
          <p:cNvCxnSpPr>
            <a:cxnSpLocks/>
            <a:stCxn id="24" idx="1"/>
            <a:endCxn id="26" idx="5"/>
          </p:cNvCxnSpPr>
          <p:nvPr/>
        </p:nvCxnSpPr>
        <p:spPr>
          <a:xfrm rot="10800000" flipV="1">
            <a:off x="8174985" y="2705353"/>
            <a:ext cx="430288" cy="3148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C4D40B5-FBB4-0412-9157-CEFB8DCA6AE5}"/>
              </a:ext>
            </a:extLst>
          </p:cNvPr>
          <p:cNvSpPr/>
          <p:nvPr/>
        </p:nvSpPr>
        <p:spPr>
          <a:xfrm rot="10800000" flipH="1">
            <a:off x="8113323" y="3009957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A40E45-6C84-D13B-E47B-F4E80022AC7E}"/>
              </a:ext>
            </a:extLst>
          </p:cNvPr>
          <p:cNvCxnSpPr>
            <a:cxnSpLocks/>
            <a:stCxn id="26" idx="4"/>
            <a:endCxn id="28" idx="7"/>
          </p:cNvCxnSpPr>
          <p:nvPr/>
        </p:nvCxnSpPr>
        <p:spPr>
          <a:xfrm rot="10800000">
            <a:off x="7930605" y="1991113"/>
            <a:ext cx="218839" cy="10188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F1A30D1-8518-3184-BD2C-C9F118B2B97E}"/>
              </a:ext>
            </a:extLst>
          </p:cNvPr>
          <p:cNvSpPr/>
          <p:nvPr/>
        </p:nvSpPr>
        <p:spPr>
          <a:xfrm rot="10800000" flipH="1">
            <a:off x="7868943" y="1931508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D8D608-676C-DDB3-1E2B-A14A8F6396D5}"/>
              </a:ext>
            </a:extLst>
          </p:cNvPr>
          <p:cNvCxnSpPr>
            <a:cxnSpLocks/>
            <a:stCxn id="28" idx="1"/>
            <a:endCxn id="30" idx="5"/>
          </p:cNvCxnSpPr>
          <p:nvPr/>
        </p:nvCxnSpPr>
        <p:spPr>
          <a:xfrm rot="10800000" flipV="1">
            <a:off x="7479507" y="1991113"/>
            <a:ext cx="400016" cy="91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ED0B1DF7-8828-F9B0-F5E4-A88AA7C2E2E6}"/>
              </a:ext>
            </a:extLst>
          </p:cNvPr>
          <p:cNvSpPr/>
          <p:nvPr/>
        </p:nvSpPr>
        <p:spPr>
          <a:xfrm rot="10800000" flipH="1">
            <a:off x="7417845" y="2898886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C27A57-EB76-9A53-CEBB-1046F3029C12}"/>
              </a:ext>
            </a:extLst>
          </p:cNvPr>
          <p:cNvCxnSpPr>
            <a:cxnSpLocks/>
            <a:stCxn id="30" idx="3"/>
            <a:endCxn id="32" idx="0"/>
          </p:cNvCxnSpPr>
          <p:nvPr/>
        </p:nvCxnSpPr>
        <p:spPr>
          <a:xfrm rot="10800000">
            <a:off x="7229313" y="2290341"/>
            <a:ext cx="199112" cy="6187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2B98285-15E1-815B-E316-3F86C7474FE6}"/>
              </a:ext>
            </a:extLst>
          </p:cNvPr>
          <p:cNvSpPr/>
          <p:nvPr/>
        </p:nvSpPr>
        <p:spPr>
          <a:xfrm rot="10800000" flipH="1">
            <a:off x="7193192" y="2220510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C31A37-7D8D-46EF-81AC-277C0B9DAA27}"/>
              </a:ext>
            </a:extLst>
          </p:cNvPr>
          <p:cNvCxnSpPr>
            <a:cxnSpLocks/>
            <a:stCxn id="32" idx="1"/>
            <a:endCxn id="34" idx="5"/>
          </p:cNvCxnSpPr>
          <p:nvPr/>
        </p:nvCxnSpPr>
        <p:spPr>
          <a:xfrm rot="10800000" flipV="1">
            <a:off x="6965700" y="2280115"/>
            <a:ext cx="238072" cy="806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79D3468-4DC4-8E46-A3D3-10CD2D073B09}"/>
              </a:ext>
            </a:extLst>
          </p:cNvPr>
          <p:cNvSpPr/>
          <p:nvPr/>
        </p:nvSpPr>
        <p:spPr>
          <a:xfrm rot="10800000" flipH="1">
            <a:off x="6904038" y="3076139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20ECF0-6389-EAC6-7CCA-1D3D2BCCDBC3}"/>
              </a:ext>
            </a:extLst>
          </p:cNvPr>
          <p:cNvCxnSpPr>
            <a:cxnSpLocks/>
            <a:stCxn id="34" idx="1"/>
            <a:endCxn id="36" idx="7"/>
          </p:cNvCxnSpPr>
          <p:nvPr/>
        </p:nvCxnSpPr>
        <p:spPr>
          <a:xfrm rot="10800000">
            <a:off x="6788547" y="1910264"/>
            <a:ext cx="126071" cy="1225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33717262-4F95-A077-0397-CAFC2981A560}"/>
              </a:ext>
            </a:extLst>
          </p:cNvPr>
          <p:cNvSpPr/>
          <p:nvPr/>
        </p:nvSpPr>
        <p:spPr>
          <a:xfrm rot="10800000" flipH="1">
            <a:off x="6726885" y="1850659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10044-548B-13DB-AC4B-33BCE8199E71}"/>
              </a:ext>
            </a:extLst>
          </p:cNvPr>
          <p:cNvCxnSpPr>
            <a:cxnSpLocks/>
            <a:stCxn id="36" idx="1"/>
            <a:endCxn id="38" idx="5"/>
          </p:cNvCxnSpPr>
          <p:nvPr/>
        </p:nvCxnSpPr>
        <p:spPr>
          <a:xfrm rot="10800000" flipV="1">
            <a:off x="6486364" y="1910264"/>
            <a:ext cx="251101" cy="1434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BF32AA2E-496C-8DD3-BDB1-D906C5D09150}"/>
              </a:ext>
            </a:extLst>
          </p:cNvPr>
          <p:cNvSpPr/>
          <p:nvPr/>
        </p:nvSpPr>
        <p:spPr>
          <a:xfrm rot="10800000" flipH="1">
            <a:off x="6424702" y="3334812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569D9A0-BF59-1E9D-06F8-CFA6DF488608}"/>
              </a:ext>
            </a:extLst>
          </p:cNvPr>
          <p:cNvCxnSpPr>
            <a:cxnSpLocks/>
            <a:stCxn id="38" idx="1"/>
            <a:endCxn id="42" idx="7"/>
          </p:cNvCxnSpPr>
          <p:nvPr/>
        </p:nvCxnSpPr>
        <p:spPr>
          <a:xfrm rot="10800000">
            <a:off x="6129763" y="2210283"/>
            <a:ext cx="305519" cy="11841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7DE9A68-815E-1381-A50E-E2DA7F454D26}"/>
              </a:ext>
            </a:extLst>
          </p:cNvPr>
          <p:cNvSpPr/>
          <p:nvPr/>
        </p:nvSpPr>
        <p:spPr>
          <a:xfrm rot="10800000" flipH="1">
            <a:off x="5672928" y="3076139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9D3F78A-A216-D8E7-0DA3-89E638E5B0C5}"/>
              </a:ext>
            </a:extLst>
          </p:cNvPr>
          <p:cNvSpPr/>
          <p:nvPr/>
        </p:nvSpPr>
        <p:spPr>
          <a:xfrm rot="10800000" flipH="1">
            <a:off x="6068101" y="2150678"/>
            <a:ext cx="72242" cy="698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EF64E-D759-4EEF-1A21-D2B8EC200F25}"/>
              </a:ext>
            </a:extLst>
          </p:cNvPr>
          <p:cNvCxnSpPr>
            <a:cxnSpLocks/>
            <a:stCxn id="42" idx="1"/>
          </p:cNvCxnSpPr>
          <p:nvPr/>
        </p:nvCxnSpPr>
        <p:spPr>
          <a:xfrm rot="10800000" flipV="1">
            <a:off x="5724010" y="2210283"/>
            <a:ext cx="354671" cy="900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1F2465-5F15-013E-AC9B-F2CD197B06FF}"/>
              </a:ext>
            </a:extLst>
          </p:cNvPr>
          <p:cNvCxnSpPr>
            <a:cxnSpLocks/>
            <a:stCxn id="40" idx="1"/>
            <a:endCxn id="15" idx="7"/>
          </p:cNvCxnSpPr>
          <p:nvPr/>
        </p:nvCxnSpPr>
        <p:spPr>
          <a:xfrm flipH="1">
            <a:off x="4842637" y="3135744"/>
            <a:ext cx="840871" cy="30356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EA6AFE-115B-DBDA-03ED-50118212CF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49126" y="3651325"/>
            <a:ext cx="947518" cy="9658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E99D943-D824-DBBF-B1EF-510D36E1BC42}"/>
              </a:ext>
            </a:extLst>
          </p:cNvPr>
          <p:cNvSpPr txBox="1"/>
          <p:nvPr/>
        </p:nvSpPr>
        <p:spPr>
          <a:xfrm>
            <a:off x="3430399" y="5774584"/>
            <a:ext cx="506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New concept – Charge drops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505031-2599-246F-7D35-D12FA9E0271F}"/>
              </a:ext>
            </a:extLst>
          </p:cNvPr>
          <p:cNvGrpSpPr/>
          <p:nvPr/>
        </p:nvGrpSpPr>
        <p:grpSpPr>
          <a:xfrm>
            <a:off x="5681491" y="2659872"/>
            <a:ext cx="4560649" cy="2202313"/>
            <a:chOff x="5681491" y="2659872"/>
            <a:chExt cx="4560649" cy="220231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FA2021-2ABC-3F9E-E9E9-ED97758F0DE7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flipH="1">
              <a:off x="5707924" y="3145971"/>
              <a:ext cx="1125" cy="87177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7BE065D-5020-B54E-B464-D48D2F06BE73}"/>
                </a:ext>
              </a:extLst>
            </p:cNvPr>
            <p:cNvGrpSpPr/>
            <p:nvPr/>
          </p:nvGrpSpPr>
          <p:grpSpPr>
            <a:xfrm>
              <a:off x="5681491" y="2659872"/>
              <a:ext cx="4560649" cy="2202313"/>
              <a:chOff x="5671217" y="2690694"/>
              <a:chExt cx="4560649" cy="2202313"/>
            </a:xfrm>
            <a:solidFill>
              <a:srgbClr val="FF0000"/>
            </a:solidFill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0FC26F5-89D2-04C4-7DE9-2A8F41F362BC}"/>
                  </a:ext>
                </a:extLst>
              </p:cNvPr>
              <p:cNvCxnSpPr>
                <a:cxnSpLocks/>
                <a:stCxn id="54" idx="3"/>
                <a:endCxn id="55" idx="7"/>
              </p:cNvCxnSpPr>
              <p:nvPr/>
            </p:nvCxnSpPr>
            <p:spPr>
              <a:xfrm flipH="1" flipV="1">
                <a:off x="9484449" y="2750299"/>
                <a:ext cx="685755" cy="2083103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BCA162E-F6C0-388F-1217-ACA0FAC68869}"/>
                  </a:ext>
                </a:extLst>
              </p:cNvPr>
              <p:cNvSpPr/>
              <p:nvPr/>
            </p:nvSpPr>
            <p:spPr>
              <a:xfrm rot="10800000" flipH="1">
                <a:off x="10159624" y="4823175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E963FB8-D6EB-3E2B-D804-93C8D3A03D3B}"/>
                  </a:ext>
                </a:extLst>
              </p:cNvPr>
              <p:cNvSpPr/>
              <p:nvPr/>
            </p:nvSpPr>
            <p:spPr>
              <a:xfrm rot="10800000" flipH="1">
                <a:off x="9422787" y="2690694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7BA6719-7D3D-7378-9C89-9FCD3C7FDADF}"/>
                  </a:ext>
                </a:extLst>
              </p:cNvPr>
              <p:cNvCxnSpPr>
                <a:cxnSpLocks/>
                <a:stCxn id="55" idx="1"/>
                <a:endCxn id="57" idx="5"/>
              </p:cNvCxnSpPr>
              <p:nvPr/>
            </p:nvCxnSpPr>
            <p:spPr>
              <a:xfrm rot="10800000" flipV="1">
                <a:off x="9136014" y="2750298"/>
                <a:ext cx="297353" cy="507143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854B7B4-9891-532F-079C-4512A04F8440}"/>
                  </a:ext>
                </a:extLst>
              </p:cNvPr>
              <p:cNvSpPr/>
              <p:nvPr/>
            </p:nvSpPr>
            <p:spPr>
              <a:xfrm rot="10800000" flipH="1">
                <a:off x="9074352" y="3247214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58AAA4F-D16F-262C-40A5-5CD5A2066909}"/>
                  </a:ext>
                </a:extLst>
              </p:cNvPr>
              <p:cNvCxnSpPr>
                <a:cxnSpLocks/>
                <a:stCxn id="57" idx="1"/>
                <a:endCxn id="59" idx="5"/>
              </p:cNvCxnSpPr>
              <p:nvPr/>
            </p:nvCxnSpPr>
            <p:spPr>
              <a:xfrm rot="10800000" flipV="1">
                <a:off x="8654644" y="3306819"/>
                <a:ext cx="430288" cy="323486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78BD160-B254-FB93-9338-82575C4BF167}"/>
                  </a:ext>
                </a:extLst>
              </p:cNvPr>
              <p:cNvSpPr/>
              <p:nvPr/>
            </p:nvSpPr>
            <p:spPr>
              <a:xfrm rot="10800000" flipH="1">
                <a:off x="8592982" y="3620078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731D946-F775-091A-0575-226C6206E0EE}"/>
                  </a:ext>
                </a:extLst>
              </p:cNvPr>
              <p:cNvCxnSpPr>
                <a:cxnSpLocks/>
                <a:stCxn id="59" idx="1"/>
                <a:endCxn id="61" idx="5"/>
              </p:cNvCxnSpPr>
              <p:nvPr/>
            </p:nvCxnSpPr>
            <p:spPr>
              <a:xfrm rot="10800000" flipV="1">
                <a:off x="8173274" y="3679683"/>
                <a:ext cx="430288" cy="314831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79358BF-F909-A273-8250-9DDB4A50021D}"/>
                  </a:ext>
                </a:extLst>
              </p:cNvPr>
              <p:cNvSpPr/>
              <p:nvPr/>
            </p:nvSpPr>
            <p:spPr>
              <a:xfrm rot="10800000" flipH="1">
                <a:off x="8111612" y="3984287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EBA4AED-AD08-EAF8-A16A-BB527781D90F}"/>
                  </a:ext>
                </a:extLst>
              </p:cNvPr>
              <p:cNvCxnSpPr>
                <a:cxnSpLocks/>
                <a:stCxn id="61" idx="4"/>
                <a:endCxn id="63" idx="7"/>
              </p:cNvCxnSpPr>
              <p:nvPr/>
            </p:nvCxnSpPr>
            <p:spPr>
              <a:xfrm rot="10800000">
                <a:off x="7928894" y="2965443"/>
                <a:ext cx="218839" cy="1018845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B3C9260-FD04-49C9-5562-13C3C67DBF94}"/>
                  </a:ext>
                </a:extLst>
              </p:cNvPr>
              <p:cNvSpPr/>
              <p:nvPr/>
            </p:nvSpPr>
            <p:spPr>
              <a:xfrm rot="10800000" flipH="1">
                <a:off x="7867232" y="2905838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8796D97-645B-1FBD-849C-5354541FE581}"/>
                  </a:ext>
                </a:extLst>
              </p:cNvPr>
              <p:cNvCxnSpPr>
                <a:cxnSpLocks/>
                <a:stCxn id="63" idx="1"/>
                <a:endCxn id="65" idx="5"/>
              </p:cNvCxnSpPr>
              <p:nvPr/>
            </p:nvCxnSpPr>
            <p:spPr>
              <a:xfrm rot="10800000" flipV="1">
                <a:off x="7477796" y="2965443"/>
                <a:ext cx="400016" cy="91800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B1D7F8E-A1A2-9858-3EE3-86038296089E}"/>
                  </a:ext>
                </a:extLst>
              </p:cNvPr>
              <p:cNvSpPr/>
              <p:nvPr/>
            </p:nvSpPr>
            <p:spPr>
              <a:xfrm rot="10800000" flipH="1">
                <a:off x="7416134" y="3873216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274816F-85EE-95CC-317F-F0CAB38FC1EE}"/>
                  </a:ext>
                </a:extLst>
              </p:cNvPr>
              <p:cNvCxnSpPr>
                <a:cxnSpLocks/>
                <a:stCxn id="65" idx="3"/>
                <a:endCxn id="67" idx="0"/>
              </p:cNvCxnSpPr>
              <p:nvPr/>
            </p:nvCxnSpPr>
            <p:spPr>
              <a:xfrm rot="10800000">
                <a:off x="7227602" y="3264671"/>
                <a:ext cx="199112" cy="618771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611B67F-9720-CE0D-657A-762BC6985D01}"/>
                  </a:ext>
                </a:extLst>
              </p:cNvPr>
              <p:cNvSpPr/>
              <p:nvPr/>
            </p:nvSpPr>
            <p:spPr>
              <a:xfrm rot="10800000" flipH="1">
                <a:off x="7191481" y="3194840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80373B9-D28F-0875-E6F8-D82377F84F51}"/>
                  </a:ext>
                </a:extLst>
              </p:cNvPr>
              <p:cNvCxnSpPr>
                <a:cxnSpLocks/>
                <a:stCxn id="67" idx="1"/>
                <a:endCxn id="69" idx="5"/>
              </p:cNvCxnSpPr>
              <p:nvPr/>
            </p:nvCxnSpPr>
            <p:spPr>
              <a:xfrm rot="10800000" flipV="1">
                <a:off x="6963989" y="3254445"/>
                <a:ext cx="238072" cy="806251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0ED96D6-14EB-3D9F-1AE7-74F5D0891F8A}"/>
                  </a:ext>
                </a:extLst>
              </p:cNvPr>
              <p:cNvSpPr/>
              <p:nvPr/>
            </p:nvSpPr>
            <p:spPr>
              <a:xfrm rot="10800000" flipH="1">
                <a:off x="6902327" y="4050469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9A932CB-D7C3-0494-8E90-67F6C07523BD}"/>
                  </a:ext>
                </a:extLst>
              </p:cNvPr>
              <p:cNvCxnSpPr>
                <a:cxnSpLocks/>
                <a:stCxn id="69" idx="1"/>
                <a:endCxn id="71" idx="7"/>
              </p:cNvCxnSpPr>
              <p:nvPr/>
            </p:nvCxnSpPr>
            <p:spPr>
              <a:xfrm rot="10800000">
                <a:off x="6786836" y="2884594"/>
                <a:ext cx="126071" cy="122548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85897B5-18EA-267C-86C2-19E221C45AD5}"/>
                  </a:ext>
                </a:extLst>
              </p:cNvPr>
              <p:cNvSpPr/>
              <p:nvPr/>
            </p:nvSpPr>
            <p:spPr>
              <a:xfrm rot="10800000" flipH="1">
                <a:off x="6725174" y="2824989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A3172D5-8061-D7C4-7D70-828F1E046759}"/>
                  </a:ext>
                </a:extLst>
              </p:cNvPr>
              <p:cNvCxnSpPr>
                <a:cxnSpLocks/>
                <a:stCxn id="71" idx="1"/>
                <a:endCxn id="73" idx="5"/>
              </p:cNvCxnSpPr>
              <p:nvPr/>
            </p:nvCxnSpPr>
            <p:spPr>
              <a:xfrm rot="10800000" flipV="1">
                <a:off x="6484653" y="2884594"/>
                <a:ext cx="251101" cy="1434775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6DBEA6F-CA8B-61A5-BF6A-16D74A254336}"/>
                  </a:ext>
                </a:extLst>
              </p:cNvPr>
              <p:cNvSpPr/>
              <p:nvPr/>
            </p:nvSpPr>
            <p:spPr>
              <a:xfrm rot="10800000" flipH="1">
                <a:off x="6422991" y="4309142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A7E1899-CFA9-4CF3-86EB-CE436A6FFD2A}"/>
                  </a:ext>
                </a:extLst>
              </p:cNvPr>
              <p:cNvCxnSpPr>
                <a:cxnSpLocks/>
                <a:stCxn id="73" idx="1"/>
                <a:endCxn id="76" idx="7"/>
              </p:cNvCxnSpPr>
              <p:nvPr/>
            </p:nvCxnSpPr>
            <p:spPr>
              <a:xfrm rot="10800000">
                <a:off x="6128052" y="3184613"/>
                <a:ext cx="305519" cy="1184134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90470DB-5C97-B770-F20A-184DA705AC02}"/>
                  </a:ext>
                </a:extLst>
              </p:cNvPr>
              <p:cNvSpPr/>
              <p:nvPr/>
            </p:nvSpPr>
            <p:spPr>
              <a:xfrm rot="10800000" flipH="1">
                <a:off x="5671217" y="4050469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8783803-E24F-3124-2118-4ED46C8CBDD7}"/>
                  </a:ext>
                </a:extLst>
              </p:cNvPr>
              <p:cNvSpPr/>
              <p:nvPr/>
            </p:nvSpPr>
            <p:spPr>
              <a:xfrm rot="10800000" flipH="1">
                <a:off x="6066390" y="3125008"/>
                <a:ext cx="72242" cy="6983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D0C0DBB-6944-6BB5-FBB3-870BA3F1C728}"/>
                  </a:ext>
                </a:extLst>
              </p:cNvPr>
              <p:cNvCxnSpPr>
                <a:cxnSpLocks/>
                <a:stCxn id="76" idx="1"/>
              </p:cNvCxnSpPr>
              <p:nvPr/>
            </p:nvCxnSpPr>
            <p:spPr>
              <a:xfrm rot="10800000" flipV="1">
                <a:off x="5722299" y="3184613"/>
                <a:ext cx="354671" cy="900772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A3DC4E1-109B-989C-50D2-D29312975459}"/>
              </a:ext>
            </a:extLst>
          </p:cNvPr>
          <p:cNvCxnSpPr>
            <a:cxnSpLocks/>
          </p:cNvCxnSpPr>
          <p:nvPr/>
        </p:nvCxnSpPr>
        <p:spPr>
          <a:xfrm rot="10800000">
            <a:off x="794002" y="4801858"/>
            <a:ext cx="9437558" cy="63897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3105" y="1059124"/>
                <a:ext cx="1172094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Back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accent5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accent5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66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accent5"/>
                            </a:solidFill>
                            <a:effectLst>
                              <a:outerShdw blurRad="12700" dist="38100" dir="2700000" algn="tl" rotWithShape="0">
                                <a:schemeClr val="accent5">
                                  <a:lumMod val="60000"/>
                                  <a:lumOff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66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66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6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66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05" y="1059124"/>
                <a:ext cx="11720945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C27656D-C999-1F16-AF96-7E39BE2F0258}"/>
              </a:ext>
            </a:extLst>
          </p:cNvPr>
          <p:cNvGrpSpPr/>
          <p:nvPr/>
        </p:nvGrpSpPr>
        <p:grpSpPr>
          <a:xfrm>
            <a:off x="3197313" y="3870238"/>
            <a:ext cx="7669788" cy="1266144"/>
            <a:chOff x="1101315" y="3513577"/>
            <a:chExt cx="7669788" cy="12661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1F8D67F-AD59-D99B-1A4E-490890569A52}"/>
                </a:ext>
              </a:extLst>
            </p:cNvPr>
            <p:cNvGrpSpPr/>
            <p:nvPr/>
          </p:nvGrpSpPr>
          <p:grpSpPr>
            <a:xfrm>
              <a:off x="1101315" y="4021770"/>
              <a:ext cx="342242" cy="342242"/>
              <a:chOff x="552675" y="4030083"/>
              <a:chExt cx="342242" cy="34224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BAF8511-C738-16AE-1F06-112A51B42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2675" y="4030083"/>
                <a:ext cx="342242" cy="342242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accent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38">
                    <a:extLst>
                      <a:ext uri="{FF2B5EF4-FFF2-40B4-BE49-F238E27FC236}">
                        <a16:creationId xmlns:a16="http://schemas.microsoft.com/office/drawing/2014/main" id="{4725AD51-6426-9352-883E-42F53FDAE7A4}"/>
                      </a:ext>
                    </a:extLst>
                  </p:cNvPr>
                  <p:cNvSpPr txBox="1"/>
                  <p:nvPr/>
                </p:nvSpPr>
                <p:spPr>
                  <a:xfrm>
                    <a:off x="621907" y="4030690"/>
                    <a:ext cx="22040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907" y="4030690"/>
                    <a:ext cx="22040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778" r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A5E4CB-FCE3-8F72-8929-A5C0E00B4A0F}"/>
                </a:ext>
              </a:extLst>
            </p:cNvPr>
            <p:cNvGrpSpPr/>
            <p:nvPr/>
          </p:nvGrpSpPr>
          <p:grpSpPr>
            <a:xfrm>
              <a:off x="8428861" y="3964873"/>
              <a:ext cx="342242" cy="342242"/>
              <a:chOff x="6616683" y="4025213"/>
              <a:chExt cx="342242" cy="34224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F2F9A0F-E0B5-1919-F732-E1B09293CA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16683" y="4025213"/>
                <a:ext cx="342242" cy="342242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accent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38">
                    <a:extLst>
                      <a:ext uri="{FF2B5EF4-FFF2-40B4-BE49-F238E27FC236}">
                        <a16:creationId xmlns:a16="http://schemas.microsoft.com/office/drawing/2014/main" id="{750898AF-8CD5-28E4-980F-2E439BBE043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7602" y="4052451"/>
                    <a:ext cx="22040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7602" y="4052451"/>
                    <a:ext cx="220404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333" r="-2778" b="-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FF0C7F-6505-622E-95BD-B2D84E1F2770}"/>
                </a:ext>
              </a:extLst>
            </p:cNvPr>
            <p:cNvGrpSpPr/>
            <p:nvPr/>
          </p:nvGrpSpPr>
          <p:grpSpPr>
            <a:xfrm>
              <a:off x="2155886" y="3586004"/>
              <a:ext cx="1354626" cy="1190945"/>
              <a:chOff x="2405268" y="3586004"/>
              <a:chExt cx="1354626" cy="119094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CDAFA8A-C04D-C4C9-49B1-8D6A3E1C65F5}"/>
                  </a:ext>
                </a:extLst>
              </p:cNvPr>
              <p:cNvSpPr/>
              <p:nvPr/>
            </p:nvSpPr>
            <p:spPr>
              <a:xfrm>
                <a:off x="2576390" y="3586004"/>
                <a:ext cx="1057366" cy="1190945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8">
                    <a:extLst>
                      <a:ext uri="{FF2B5EF4-FFF2-40B4-BE49-F238E27FC236}">
                        <a16:creationId xmlns:a16="http://schemas.microsoft.com/office/drawing/2014/main" id="{5546FEE9-499C-F097-380E-887A04E43A9F}"/>
                      </a:ext>
                    </a:extLst>
                  </p:cNvPr>
                  <p:cNvSpPr txBox="1"/>
                  <p:nvPr/>
                </p:nvSpPr>
                <p:spPr>
                  <a:xfrm>
                    <a:off x="2828664" y="3945836"/>
                    <a:ext cx="5528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8664" y="3945836"/>
                    <a:ext cx="55281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Curved Down Arrow 47">
                <a:extLst>
                  <a:ext uri="{FF2B5EF4-FFF2-40B4-BE49-F238E27FC236}">
                    <a16:creationId xmlns:a16="http://schemas.microsoft.com/office/drawing/2014/main" id="{4FC3D5A4-3633-C337-2682-28EB8AAF5882}"/>
                  </a:ext>
                </a:extLst>
              </p:cNvPr>
              <p:cNvSpPr/>
              <p:nvPr/>
            </p:nvSpPr>
            <p:spPr>
              <a:xfrm flipH="1">
                <a:off x="2703868" y="3682673"/>
                <a:ext cx="806334" cy="2909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BB3E8DA-3C3B-67B3-9C44-CAC5AFEEEF1B}"/>
                  </a:ext>
                </a:extLst>
              </p:cNvPr>
              <p:cNvGrpSpPr/>
              <p:nvPr/>
            </p:nvGrpSpPr>
            <p:grpSpPr>
              <a:xfrm>
                <a:off x="2405268" y="4007522"/>
                <a:ext cx="342242" cy="352706"/>
                <a:chOff x="2933952" y="4673245"/>
                <a:chExt cx="342242" cy="352706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CC6626A-489C-B205-31FC-377288E374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3952" y="4683709"/>
                  <a:ext cx="342242" cy="342242"/>
                </a:xfrm>
                <a:prstGeom prst="ellipse">
                  <a:avLst/>
                </a:prstGeom>
                <a:ln>
                  <a:tailEnd type="arrow" w="med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0" rIns="0" b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38">
                      <a:extLst>
                        <a:ext uri="{FF2B5EF4-FFF2-40B4-BE49-F238E27FC236}">
                          <a16:creationId xmlns:a16="http://schemas.microsoft.com/office/drawing/2014/main" id="{EAAF5566-0DF4-267E-673C-EA1F692765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7778" r="-22222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BF255CE-446C-0641-7751-A0C28C91D554}"/>
                  </a:ext>
                </a:extLst>
              </p:cNvPr>
              <p:cNvGrpSpPr/>
              <p:nvPr/>
            </p:nvGrpSpPr>
            <p:grpSpPr>
              <a:xfrm>
                <a:off x="3417652" y="4021894"/>
                <a:ext cx="342242" cy="352706"/>
                <a:chOff x="2933952" y="4673245"/>
                <a:chExt cx="342242" cy="352706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E94D228-D9E1-CDA7-CA52-F4906959ED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3952" y="4683709"/>
                  <a:ext cx="342242" cy="342242"/>
                </a:xfrm>
                <a:prstGeom prst="ellipse">
                  <a:avLst/>
                </a:prstGeom>
                <a:ln>
                  <a:tailEnd type="arrow" w="med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0" rIns="0" b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38">
                      <a:extLst>
                        <a:ext uri="{FF2B5EF4-FFF2-40B4-BE49-F238E27FC236}">
                          <a16:creationId xmlns:a16="http://schemas.microsoft.com/office/drawing/2014/main" id="{F299EF43-A86E-5EAB-D9BA-22960032C6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TextBox 38">
                      <a:extLst>
                        <a:ext uri="{FF2B5EF4-FFF2-40B4-BE49-F238E27FC236}">
                          <a16:creationId xmlns:a16="http://schemas.microsoft.com/office/drawing/2014/main" id="{16023571-0F81-4B76-9820-A0DC6E1F0E8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8889" r="-22222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2" name="Curved Down Arrow 57">
                <a:extLst>
                  <a:ext uri="{FF2B5EF4-FFF2-40B4-BE49-F238E27FC236}">
                    <a16:creationId xmlns:a16="http://schemas.microsoft.com/office/drawing/2014/main" id="{E4E53270-0560-E4A9-6E6D-4101D4D369EC}"/>
                  </a:ext>
                </a:extLst>
              </p:cNvPr>
              <p:cNvSpPr/>
              <p:nvPr/>
            </p:nvSpPr>
            <p:spPr>
              <a:xfrm rot="10800000" flipH="1">
                <a:off x="2703869" y="4400819"/>
                <a:ext cx="806334" cy="2909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4B5115-C577-9156-5957-4D526F853C62}"/>
                </a:ext>
              </a:extLst>
            </p:cNvPr>
            <p:cNvGrpSpPr/>
            <p:nvPr/>
          </p:nvGrpSpPr>
          <p:grpSpPr>
            <a:xfrm>
              <a:off x="4053960" y="3588776"/>
              <a:ext cx="1354626" cy="1190945"/>
              <a:chOff x="4295031" y="3588776"/>
              <a:chExt cx="1354626" cy="119094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6C0E566-558B-4E5F-4332-DEA9DDD62F71}"/>
                  </a:ext>
                </a:extLst>
              </p:cNvPr>
              <p:cNvSpPr/>
              <p:nvPr/>
            </p:nvSpPr>
            <p:spPr>
              <a:xfrm>
                <a:off x="4466153" y="3588776"/>
                <a:ext cx="1057366" cy="1190945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38">
                    <a:extLst>
                      <a:ext uri="{FF2B5EF4-FFF2-40B4-BE49-F238E27FC236}">
                        <a16:creationId xmlns:a16="http://schemas.microsoft.com/office/drawing/2014/main" id="{EF05D24F-D413-CA05-559A-438ED986E44B}"/>
                      </a:ext>
                    </a:extLst>
                  </p:cNvPr>
                  <p:cNvSpPr txBox="1"/>
                  <p:nvPr/>
                </p:nvSpPr>
                <p:spPr>
                  <a:xfrm>
                    <a:off x="4718427" y="3948608"/>
                    <a:ext cx="5528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8427" y="3948608"/>
                    <a:ext cx="552817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Curved Down Arrow 63">
                <a:extLst>
                  <a:ext uri="{FF2B5EF4-FFF2-40B4-BE49-F238E27FC236}">
                    <a16:creationId xmlns:a16="http://schemas.microsoft.com/office/drawing/2014/main" id="{556936B2-681B-EA7E-5A5D-E8B7D9324EA1}"/>
                  </a:ext>
                </a:extLst>
              </p:cNvPr>
              <p:cNvSpPr/>
              <p:nvPr/>
            </p:nvSpPr>
            <p:spPr>
              <a:xfrm flipH="1">
                <a:off x="4593631" y="3685445"/>
                <a:ext cx="806334" cy="2909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0FCE173-27FA-50B0-3DB5-8879775938C7}"/>
                  </a:ext>
                </a:extLst>
              </p:cNvPr>
              <p:cNvGrpSpPr/>
              <p:nvPr/>
            </p:nvGrpSpPr>
            <p:grpSpPr>
              <a:xfrm>
                <a:off x="4295031" y="4010294"/>
                <a:ext cx="342242" cy="352706"/>
                <a:chOff x="2933952" y="4673245"/>
                <a:chExt cx="342242" cy="352706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F851F3E-E9C0-7062-AAA0-83870FE66D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3952" y="4683709"/>
                  <a:ext cx="342242" cy="342242"/>
                </a:xfrm>
                <a:prstGeom prst="ellipse">
                  <a:avLst/>
                </a:prstGeom>
                <a:ln>
                  <a:tailEnd type="arrow" w="med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0" rIns="0" b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8">
                      <a:extLst>
                        <a:ext uri="{FF2B5EF4-FFF2-40B4-BE49-F238E27FC236}">
                          <a16:creationId xmlns:a16="http://schemas.microsoft.com/office/drawing/2014/main" id="{F9A0CFE4-79CD-167E-9CF0-2E7740048F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7778" r="-27778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96B455E-54FC-5C2A-FBD0-88F305757E29}"/>
                  </a:ext>
                </a:extLst>
              </p:cNvPr>
              <p:cNvGrpSpPr/>
              <p:nvPr/>
            </p:nvGrpSpPr>
            <p:grpSpPr>
              <a:xfrm>
                <a:off x="5307415" y="4024666"/>
                <a:ext cx="342242" cy="352706"/>
                <a:chOff x="2933952" y="4673245"/>
                <a:chExt cx="342242" cy="352706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07017AD-5A31-1245-661C-28B5DE5C11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3952" y="4683709"/>
                  <a:ext cx="342242" cy="342242"/>
                </a:xfrm>
                <a:prstGeom prst="ellipse">
                  <a:avLst/>
                </a:prstGeom>
                <a:ln>
                  <a:tailEnd type="arrow" w="med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0" rIns="0" bIns="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8">
                      <a:extLst>
                        <a:ext uri="{FF2B5EF4-FFF2-40B4-BE49-F238E27FC236}">
                          <a16:creationId xmlns:a16="http://schemas.microsoft.com/office/drawing/2014/main" id="{14593D12-B99D-397F-1508-AB946E93A8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Box 38">
                      <a:extLst>
                        <a:ext uri="{FF2B5EF4-FFF2-40B4-BE49-F238E27FC236}">
                          <a16:creationId xmlns:a16="http://schemas.microsoft.com/office/drawing/2014/main" id="{24E32257-CCAF-4DB4-999A-C9DDF154EEE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4871" y="4673245"/>
                      <a:ext cx="220404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8889" r="-27778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2" name="Curved Down Arrow 70">
                <a:extLst>
                  <a:ext uri="{FF2B5EF4-FFF2-40B4-BE49-F238E27FC236}">
                    <a16:creationId xmlns:a16="http://schemas.microsoft.com/office/drawing/2014/main" id="{31244FC3-F643-5378-E93B-62D1D54C3838}"/>
                  </a:ext>
                </a:extLst>
              </p:cNvPr>
              <p:cNvSpPr/>
              <p:nvPr/>
            </p:nvSpPr>
            <p:spPr>
              <a:xfrm rot="10800000" flipH="1">
                <a:off x="4593632" y="4403591"/>
                <a:ext cx="806334" cy="2909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420D43-00CF-F20D-5289-4759AB99A788}"/>
                </a:ext>
              </a:extLst>
            </p:cNvPr>
            <p:cNvSpPr/>
            <p:nvPr/>
          </p:nvSpPr>
          <p:spPr>
            <a:xfrm>
              <a:off x="6788178" y="3558294"/>
              <a:ext cx="1057366" cy="119094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38">
                  <a:extLst>
                    <a:ext uri="{FF2B5EF4-FFF2-40B4-BE49-F238E27FC236}">
                      <a16:creationId xmlns:a16="http://schemas.microsoft.com/office/drawing/2014/main" id="{91F3D229-7CA8-049E-D680-FBCDBBA6CB42}"/>
                    </a:ext>
                  </a:extLst>
                </p:cNvPr>
                <p:cNvSpPr txBox="1"/>
                <p:nvPr/>
              </p:nvSpPr>
              <p:spPr>
                <a:xfrm>
                  <a:off x="7040452" y="3918126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452" y="3918126"/>
                  <a:ext cx="552817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urved Down Arrow 73">
              <a:extLst>
                <a:ext uri="{FF2B5EF4-FFF2-40B4-BE49-F238E27FC236}">
                  <a16:creationId xmlns:a16="http://schemas.microsoft.com/office/drawing/2014/main" id="{E8B2BA6D-F13D-F75D-B365-C604DC02B34A}"/>
                </a:ext>
              </a:extLst>
            </p:cNvPr>
            <p:cNvSpPr/>
            <p:nvPr/>
          </p:nvSpPr>
          <p:spPr>
            <a:xfrm flipH="1">
              <a:off x="6915656" y="3654963"/>
              <a:ext cx="806334" cy="29094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7D5988-FF09-76DB-9D1C-7252C2A41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7056" y="3990276"/>
              <a:ext cx="342242" cy="342242"/>
            </a:xfrm>
            <a:prstGeom prst="ellipse">
              <a:avLst/>
            </a:prstGeom>
            <a:ln>
              <a:tailEnd type="arrow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38">
                  <a:extLst>
                    <a:ext uri="{FF2B5EF4-FFF2-40B4-BE49-F238E27FC236}">
                      <a16:creationId xmlns:a16="http://schemas.microsoft.com/office/drawing/2014/main" id="{4F21B5A7-8FAF-8E1A-3A5A-FA9CBE5D0FD9}"/>
                    </a:ext>
                  </a:extLst>
                </p:cNvPr>
                <p:cNvSpPr txBox="1"/>
                <p:nvPr/>
              </p:nvSpPr>
              <p:spPr>
                <a:xfrm>
                  <a:off x="6677975" y="3979812"/>
                  <a:ext cx="2204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975" y="3979812"/>
                  <a:ext cx="220404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7778" r="-30556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160170-8511-26B9-3E8B-EDE25966C9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9440" y="4004648"/>
              <a:ext cx="342242" cy="342242"/>
            </a:xfrm>
            <a:prstGeom prst="ellipse">
              <a:avLst/>
            </a:prstGeom>
            <a:ln>
              <a:tailEnd type="arrow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38">
                  <a:extLst>
                    <a:ext uri="{FF2B5EF4-FFF2-40B4-BE49-F238E27FC236}">
                      <a16:creationId xmlns:a16="http://schemas.microsoft.com/office/drawing/2014/main" id="{C6936AB1-686B-091A-D070-3AA41BE4CD84}"/>
                    </a:ext>
                  </a:extLst>
                </p:cNvPr>
                <p:cNvSpPr txBox="1"/>
                <p:nvPr/>
              </p:nvSpPr>
              <p:spPr>
                <a:xfrm>
                  <a:off x="7690359" y="3994184"/>
                  <a:ext cx="2204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38">
                  <a:extLst>
                    <a:ext uri="{FF2B5EF4-FFF2-40B4-BE49-F238E27FC236}">
                      <a16:creationId xmlns:a16="http://schemas.microsoft.com/office/drawing/2014/main" id="{E00203A5-103A-490A-83C8-6BC5B45C8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359" y="3994184"/>
                  <a:ext cx="220404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38889" r="-3055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Curved Down Arrow 80">
              <a:extLst>
                <a:ext uri="{FF2B5EF4-FFF2-40B4-BE49-F238E27FC236}">
                  <a16:creationId xmlns:a16="http://schemas.microsoft.com/office/drawing/2014/main" id="{1280B1DB-B50D-D8FF-39D5-F7BAE8C18F6B}"/>
                </a:ext>
              </a:extLst>
            </p:cNvPr>
            <p:cNvSpPr/>
            <p:nvPr/>
          </p:nvSpPr>
          <p:spPr>
            <a:xfrm rot="10800000" flipH="1">
              <a:off x="6915657" y="4373109"/>
              <a:ext cx="806334" cy="29094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83">
              <a:extLst>
                <a:ext uri="{FF2B5EF4-FFF2-40B4-BE49-F238E27FC236}">
                  <a16:creationId xmlns:a16="http://schemas.microsoft.com/office/drawing/2014/main" id="{6EBA72B8-8B0D-F06D-53EA-DEE96E8BC7AF}"/>
                </a:ext>
              </a:extLst>
            </p:cNvPr>
            <p:cNvSpPr/>
            <p:nvPr/>
          </p:nvSpPr>
          <p:spPr>
            <a:xfrm>
              <a:off x="1446415" y="3979454"/>
              <a:ext cx="698269" cy="193535"/>
            </a:xfrm>
            <a:custGeom>
              <a:avLst/>
              <a:gdLst>
                <a:gd name="connsiteX0" fmla="*/ 0 w 698269"/>
                <a:gd name="connsiteY0" fmla="*/ 193535 h 193535"/>
                <a:gd name="connsiteX1" fmla="*/ 216130 w 698269"/>
                <a:gd name="connsiteY1" fmla="*/ 2342 h 193535"/>
                <a:gd name="connsiteX2" fmla="*/ 415636 w 698269"/>
                <a:gd name="connsiteY2" fmla="*/ 85470 h 193535"/>
                <a:gd name="connsiteX3" fmla="*/ 556952 w 698269"/>
                <a:gd name="connsiteY3" fmla="*/ 60531 h 193535"/>
                <a:gd name="connsiteX4" fmla="*/ 698269 w 698269"/>
                <a:gd name="connsiteY4" fmla="*/ 168597 h 19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269" h="193535">
                  <a:moveTo>
                    <a:pt x="0" y="193535"/>
                  </a:moveTo>
                  <a:cubicBezTo>
                    <a:pt x="73428" y="106944"/>
                    <a:pt x="146857" y="20353"/>
                    <a:pt x="216130" y="2342"/>
                  </a:cubicBezTo>
                  <a:cubicBezTo>
                    <a:pt x="285403" y="-15669"/>
                    <a:pt x="358832" y="75772"/>
                    <a:pt x="415636" y="85470"/>
                  </a:cubicBezTo>
                  <a:cubicBezTo>
                    <a:pt x="472440" y="95168"/>
                    <a:pt x="509846" y="46676"/>
                    <a:pt x="556952" y="60531"/>
                  </a:cubicBezTo>
                  <a:cubicBezTo>
                    <a:pt x="604058" y="74386"/>
                    <a:pt x="651163" y="121491"/>
                    <a:pt x="698269" y="16859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698E9E6B-21BD-2742-BE16-6C9C488D492B}"/>
                </a:ext>
              </a:extLst>
            </p:cNvPr>
            <p:cNvSpPr/>
            <p:nvPr/>
          </p:nvSpPr>
          <p:spPr>
            <a:xfrm>
              <a:off x="3499658" y="4130055"/>
              <a:ext cx="548640" cy="235068"/>
            </a:xfrm>
            <a:custGeom>
              <a:avLst/>
              <a:gdLst>
                <a:gd name="connsiteX0" fmla="*/ 0 w 548640"/>
                <a:gd name="connsiteY0" fmla="*/ 67872 h 235068"/>
                <a:gd name="connsiteX1" fmla="*/ 166255 w 548640"/>
                <a:gd name="connsiteY1" fmla="*/ 234127 h 235068"/>
                <a:gd name="connsiteX2" fmla="*/ 332509 w 548640"/>
                <a:gd name="connsiteY2" fmla="*/ 1370 h 235068"/>
                <a:gd name="connsiteX3" fmla="*/ 415637 w 548640"/>
                <a:gd name="connsiteY3" fmla="*/ 134374 h 235068"/>
                <a:gd name="connsiteX4" fmla="*/ 548640 w 548640"/>
                <a:gd name="connsiteY4" fmla="*/ 59560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" h="235068">
                  <a:moveTo>
                    <a:pt x="0" y="67872"/>
                  </a:moveTo>
                  <a:cubicBezTo>
                    <a:pt x="55418" y="156541"/>
                    <a:pt x="110837" y="245211"/>
                    <a:pt x="166255" y="234127"/>
                  </a:cubicBezTo>
                  <a:cubicBezTo>
                    <a:pt x="221673" y="223043"/>
                    <a:pt x="290945" y="17996"/>
                    <a:pt x="332509" y="1370"/>
                  </a:cubicBezTo>
                  <a:cubicBezTo>
                    <a:pt x="374073" y="-15256"/>
                    <a:pt x="379615" y="124676"/>
                    <a:pt x="415637" y="134374"/>
                  </a:cubicBezTo>
                  <a:cubicBezTo>
                    <a:pt x="451659" y="144072"/>
                    <a:pt x="500149" y="101816"/>
                    <a:pt x="548640" y="5956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857E9FBC-E0D9-B4BB-B06D-EFF31E3AD59C}"/>
                </a:ext>
              </a:extLst>
            </p:cNvPr>
            <p:cNvSpPr/>
            <p:nvPr/>
          </p:nvSpPr>
          <p:spPr>
            <a:xfrm>
              <a:off x="5411585" y="4089645"/>
              <a:ext cx="332510" cy="133269"/>
            </a:xfrm>
            <a:custGeom>
              <a:avLst/>
              <a:gdLst>
                <a:gd name="connsiteX0" fmla="*/ 0 w 332510"/>
                <a:gd name="connsiteY0" fmla="*/ 108282 h 133269"/>
                <a:gd name="connsiteX1" fmla="*/ 66502 w 332510"/>
                <a:gd name="connsiteY1" fmla="*/ 217 h 133269"/>
                <a:gd name="connsiteX2" fmla="*/ 133004 w 332510"/>
                <a:gd name="connsiteY2" fmla="*/ 133220 h 133269"/>
                <a:gd name="connsiteX3" fmla="*/ 216131 w 332510"/>
                <a:gd name="connsiteY3" fmla="*/ 16842 h 133269"/>
                <a:gd name="connsiteX4" fmla="*/ 282633 w 332510"/>
                <a:gd name="connsiteY4" fmla="*/ 108282 h 133269"/>
                <a:gd name="connsiteX5" fmla="*/ 332510 w 332510"/>
                <a:gd name="connsiteY5" fmla="*/ 50093 h 13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510" h="133269">
                  <a:moveTo>
                    <a:pt x="0" y="108282"/>
                  </a:moveTo>
                  <a:cubicBezTo>
                    <a:pt x="22167" y="52171"/>
                    <a:pt x="44335" y="-3939"/>
                    <a:pt x="66502" y="217"/>
                  </a:cubicBezTo>
                  <a:cubicBezTo>
                    <a:pt x="88669" y="4373"/>
                    <a:pt x="108066" y="130449"/>
                    <a:pt x="133004" y="133220"/>
                  </a:cubicBezTo>
                  <a:cubicBezTo>
                    <a:pt x="157942" y="135991"/>
                    <a:pt x="191193" y="20998"/>
                    <a:pt x="216131" y="16842"/>
                  </a:cubicBezTo>
                  <a:cubicBezTo>
                    <a:pt x="241069" y="12686"/>
                    <a:pt x="263236" y="102740"/>
                    <a:pt x="282633" y="108282"/>
                  </a:cubicBezTo>
                  <a:cubicBezTo>
                    <a:pt x="302030" y="113824"/>
                    <a:pt x="317270" y="81958"/>
                    <a:pt x="332510" y="500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86">
              <a:extLst>
                <a:ext uri="{FF2B5EF4-FFF2-40B4-BE49-F238E27FC236}">
                  <a16:creationId xmlns:a16="http://schemas.microsoft.com/office/drawing/2014/main" id="{F020D595-AE1A-272D-71FA-492092DDAA74}"/>
                </a:ext>
              </a:extLst>
            </p:cNvPr>
            <p:cNvSpPr/>
            <p:nvPr/>
          </p:nvSpPr>
          <p:spPr>
            <a:xfrm>
              <a:off x="6317676" y="4105272"/>
              <a:ext cx="307571" cy="109795"/>
            </a:xfrm>
            <a:custGeom>
              <a:avLst/>
              <a:gdLst>
                <a:gd name="connsiteX0" fmla="*/ 307571 w 307571"/>
                <a:gd name="connsiteY0" fmla="*/ 51092 h 109795"/>
                <a:gd name="connsiteX1" fmla="*/ 207819 w 307571"/>
                <a:gd name="connsiteY1" fmla="*/ 51092 h 109795"/>
                <a:gd name="connsiteX2" fmla="*/ 99753 w 307571"/>
                <a:gd name="connsiteY2" fmla="*/ 1215 h 109795"/>
                <a:gd name="connsiteX3" fmla="*/ 83128 w 307571"/>
                <a:gd name="connsiteY3" fmla="*/ 109281 h 109795"/>
                <a:gd name="connsiteX4" fmla="*/ 0 w 307571"/>
                <a:gd name="connsiteY4" fmla="*/ 34466 h 10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571" h="109795">
                  <a:moveTo>
                    <a:pt x="307571" y="51092"/>
                  </a:moveTo>
                  <a:cubicBezTo>
                    <a:pt x="275013" y="55248"/>
                    <a:pt x="242455" y="59405"/>
                    <a:pt x="207819" y="51092"/>
                  </a:cubicBezTo>
                  <a:cubicBezTo>
                    <a:pt x="173183" y="42779"/>
                    <a:pt x="120535" y="-8483"/>
                    <a:pt x="99753" y="1215"/>
                  </a:cubicBezTo>
                  <a:cubicBezTo>
                    <a:pt x="78971" y="10913"/>
                    <a:pt x="99754" y="103739"/>
                    <a:pt x="83128" y="109281"/>
                  </a:cubicBezTo>
                  <a:cubicBezTo>
                    <a:pt x="66502" y="114823"/>
                    <a:pt x="33251" y="74644"/>
                    <a:pt x="0" y="34466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9155C1-5BBE-2871-A9D7-99E900890B13}"/>
                </a:ext>
              </a:extLst>
            </p:cNvPr>
            <p:cNvCxnSpPr/>
            <p:nvPr/>
          </p:nvCxnSpPr>
          <p:spPr>
            <a:xfrm>
              <a:off x="5835535" y="4145999"/>
              <a:ext cx="39069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93">
              <a:extLst>
                <a:ext uri="{FF2B5EF4-FFF2-40B4-BE49-F238E27FC236}">
                  <a16:creationId xmlns:a16="http://schemas.microsoft.com/office/drawing/2014/main" id="{9804FCD0-E892-0AB7-9834-7E381A133137}"/>
                </a:ext>
              </a:extLst>
            </p:cNvPr>
            <p:cNvSpPr/>
            <p:nvPr/>
          </p:nvSpPr>
          <p:spPr>
            <a:xfrm>
              <a:off x="7971905" y="4047101"/>
              <a:ext cx="448888" cy="168617"/>
            </a:xfrm>
            <a:custGeom>
              <a:avLst/>
              <a:gdLst>
                <a:gd name="connsiteX0" fmla="*/ 448888 w 448888"/>
                <a:gd name="connsiteY0" fmla="*/ 92637 h 168617"/>
                <a:gd name="connsiteX1" fmla="*/ 340822 w 448888"/>
                <a:gd name="connsiteY1" fmla="*/ 92637 h 168617"/>
                <a:gd name="connsiteX2" fmla="*/ 207819 w 448888"/>
                <a:gd name="connsiteY2" fmla="*/ 1197 h 168617"/>
                <a:gd name="connsiteX3" fmla="*/ 116379 w 448888"/>
                <a:gd name="connsiteY3" fmla="*/ 167452 h 168617"/>
                <a:gd name="connsiteX4" fmla="*/ 58190 w 448888"/>
                <a:gd name="connsiteY4" fmla="*/ 76012 h 168617"/>
                <a:gd name="connsiteX5" fmla="*/ 0 w 448888"/>
                <a:gd name="connsiteY5" fmla="*/ 92637 h 1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888" h="168617">
                  <a:moveTo>
                    <a:pt x="448888" y="92637"/>
                  </a:moveTo>
                  <a:cubicBezTo>
                    <a:pt x="414944" y="100257"/>
                    <a:pt x="381000" y="107877"/>
                    <a:pt x="340822" y="92637"/>
                  </a:cubicBezTo>
                  <a:cubicBezTo>
                    <a:pt x="300644" y="77397"/>
                    <a:pt x="245226" y="-11272"/>
                    <a:pt x="207819" y="1197"/>
                  </a:cubicBezTo>
                  <a:cubicBezTo>
                    <a:pt x="170412" y="13666"/>
                    <a:pt x="141317" y="154983"/>
                    <a:pt x="116379" y="167452"/>
                  </a:cubicBezTo>
                  <a:cubicBezTo>
                    <a:pt x="91441" y="179921"/>
                    <a:pt x="77586" y="88481"/>
                    <a:pt x="58190" y="76012"/>
                  </a:cubicBezTo>
                  <a:cubicBezTo>
                    <a:pt x="38793" y="63543"/>
                    <a:pt x="19396" y="78090"/>
                    <a:pt x="0" y="9263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38">
                  <a:extLst>
                    <a:ext uri="{FF2B5EF4-FFF2-40B4-BE49-F238E27FC236}">
                      <a16:creationId xmlns:a16="http://schemas.microsoft.com/office/drawing/2014/main" id="{F54B9EAD-C6EF-5EB8-A47F-E5555C230BFD}"/>
                    </a:ext>
                  </a:extLst>
                </p:cNvPr>
                <p:cNvSpPr txBox="1"/>
                <p:nvPr/>
              </p:nvSpPr>
              <p:spPr>
                <a:xfrm>
                  <a:off x="1483872" y="3513577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3872" y="3513577"/>
                  <a:ext cx="552817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38">
                  <a:extLst>
                    <a:ext uri="{FF2B5EF4-FFF2-40B4-BE49-F238E27FC236}">
                      <a16:creationId xmlns:a16="http://schemas.microsoft.com/office/drawing/2014/main" id="{E24FFB79-7882-25D8-C082-D637A32D7E39}"/>
                    </a:ext>
                  </a:extLst>
                </p:cNvPr>
                <p:cNvSpPr txBox="1"/>
                <p:nvPr/>
              </p:nvSpPr>
              <p:spPr>
                <a:xfrm>
                  <a:off x="3488058" y="3513577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058" y="3513577"/>
                  <a:ext cx="552817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BFA3E22-43A4-B6EA-4585-78F592AE16FC}"/>
                    </a:ext>
                  </a:extLst>
                </p:cNvPr>
                <p:cNvSpPr txBox="1"/>
                <p:nvPr/>
              </p:nvSpPr>
              <p:spPr>
                <a:xfrm>
                  <a:off x="5275860" y="3513577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860" y="3513577"/>
                  <a:ext cx="552817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38">
                  <a:extLst>
                    <a:ext uri="{FF2B5EF4-FFF2-40B4-BE49-F238E27FC236}">
                      <a16:creationId xmlns:a16="http://schemas.microsoft.com/office/drawing/2014/main" id="{0B4002FD-6001-A28B-5F58-E7F39FAA10AC}"/>
                    </a:ext>
                  </a:extLst>
                </p:cNvPr>
                <p:cNvSpPr txBox="1"/>
                <p:nvPr/>
              </p:nvSpPr>
              <p:spPr>
                <a:xfrm>
                  <a:off x="6142584" y="3513577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2584" y="3513577"/>
                  <a:ext cx="552817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38">
                  <a:extLst>
                    <a:ext uri="{FF2B5EF4-FFF2-40B4-BE49-F238E27FC236}">
                      <a16:creationId xmlns:a16="http://schemas.microsoft.com/office/drawing/2014/main" id="{F1118313-FF95-73B8-1F6F-1A1FA5899D76}"/>
                    </a:ext>
                  </a:extLst>
                </p:cNvPr>
                <p:cNvSpPr txBox="1"/>
                <p:nvPr/>
              </p:nvSpPr>
              <p:spPr>
                <a:xfrm>
                  <a:off x="7932929" y="3513577"/>
                  <a:ext cx="5528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2929" y="3513577"/>
                  <a:ext cx="552817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3333" r="-37778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7DD62EC-66F6-23A8-6DCA-38CE3494FAA0}"/>
                  </a:ext>
                </a:extLst>
              </p:cNvPr>
              <p:cNvSpPr txBox="1"/>
              <p:nvPr/>
            </p:nvSpPr>
            <p:spPr>
              <a:xfrm>
                <a:off x="820004" y="4109716"/>
                <a:ext cx="1726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7DD62EC-66F6-23A8-6DCA-38CE3494F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04" y="4109716"/>
                <a:ext cx="1726489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853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all entry-exit pairs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/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6CF0EE-6C15-B661-76B3-32166A8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77" y="8632205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Oval 133">
            <a:extLst>
              <a:ext uri="{FF2B5EF4-FFF2-40B4-BE49-F238E27FC236}">
                <a16:creationId xmlns:a16="http://schemas.microsoft.com/office/drawing/2014/main" id="{4DCDC3FE-5C16-8537-C884-B55BF26FF36D}"/>
              </a:ext>
            </a:extLst>
          </p:cNvPr>
          <p:cNvSpPr/>
          <p:nvPr/>
        </p:nvSpPr>
        <p:spPr>
          <a:xfrm>
            <a:off x="2529360" y="3882220"/>
            <a:ext cx="2523961" cy="23182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18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C4DD887-EF59-8CCE-4953-936B5C5E6DE2}"/>
              </a:ext>
            </a:extLst>
          </p:cNvPr>
          <p:cNvGrpSpPr/>
          <p:nvPr/>
        </p:nvGrpSpPr>
        <p:grpSpPr>
          <a:xfrm>
            <a:off x="3111914" y="6104606"/>
            <a:ext cx="581466" cy="455745"/>
            <a:chOff x="3111914" y="6104606"/>
            <a:chExt cx="581466" cy="4557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769CC3B0-9763-F335-BD88-D9FABC65F201}"/>
                    </a:ext>
                  </a:extLst>
                </p:cNvPr>
                <p:cNvSpPr txBox="1"/>
                <p:nvPr/>
              </p:nvSpPr>
              <p:spPr>
                <a:xfrm>
                  <a:off x="3111914" y="6160241"/>
                  <a:ext cx="5814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769CC3B0-9763-F335-BD88-D9FABC65F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1914" y="6160241"/>
                  <a:ext cx="581466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391AE2A-9226-3924-F6AC-52FB7221FB3B}"/>
                </a:ext>
              </a:extLst>
            </p:cNvPr>
            <p:cNvSpPr/>
            <p:nvPr/>
          </p:nvSpPr>
          <p:spPr>
            <a:xfrm flipV="1">
              <a:off x="3402648" y="6104606"/>
              <a:ext cx="104144" cy="11127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2618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343529F-E87C-992A-5C30-D91F4DCBDA0A}"/>
              </a:ext>
            </a:extLst>
          </p:cNvPr>
          <p:cNvGrpSpPr/>
          <p:nvPr/>
        </p:nvGrpSpPr>
        <p:grpSpPr>
          <a:xfrm>
            <a:off x="2495940" y="3882219"/>
            <a:ext cx="581466" cy="439731"/>
            <a:chOff x="2495940" y="3882219"/>
            <a:chExt cx="581466" cy="439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ABD27228-7CF2-496E-AE1F-6950071F2595}"/>
                    </a:ext>
                  </a:extLst>
                </p:cNvPr>
                <p:cNvSpPr txBox="1"/>
                <p:nvPr/>
              </p:nvSpPr>
              <p:spPr>
                <a:xfrm>
                  <a:off x="2495940" y="3882219"/>
                  <a:ext cx="5814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ABD27228-7CF2-496E-AE1F-6950071F2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5940" y="3882219"/>
                  <a:ext cx="581466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3B6E379-62DD-FA86-8635-4CB698418C1C}"/>
                </a:ext>
              </a:extLst>
            </p:cNvPr>
            <p:cNvSpPr/>
            <p:nvPr/>
          </p:nvSpPr>
          <p:spPr>
            <a:xfrm flipV="1">
              <a:off x="2790561" y="4210678"/>
              <a:ext cx="104144" cy="11127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2618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1BD96DF-55C0-FED5-240F-E7D8B3045F26}"/>
              </a:ext>
            </a:extLst>
          </p:cNvPr>
          <p:cNvGrpSpPr/>
          <p:nvPr/>
        </p:nvGrpSpPr>
        <p:grpSpPr>
          <a:xfrm>
            <a:off x="2583240" y="5818436"/>
            <a:ext cx="581466" cy="440984"/>
            <a:chOff x="2583240" y="5818436"/>
            <a:chExt cx="581466" cy="440984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6489278-2EB5-910D-953C-6B7F3CBA0F96}"/>
                </a:ext>
              </a:extLst>
            </p:cNvPr>
            <p:cNvSpPr/>
            <p:nvPr/>
          </p:nvSpPr>
          <p:spPr>
            <a:xfrm flipV="1">
              <a:off x="2861592" y="5818436"/>
              <a:ext cx="104144" cy="1112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2618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040379EC-B3B6-632E-2076-3BBA2B9BC1DD}"/>
                    </a:ext>
                  </a:extLst>
                </p:cNvPr>
                <p:cNvSpPr txBox="1"/>
                <p:nvPr/>
              </p:nvSpPr>
              <p:spPr>
                <a:xfrm>
                  <a:off x="2583240" y="5859310"/>
                  <a:ext cx="5814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LID4096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040379EC-B3B6-632E-2076-3BBA2B9BC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240" y="5859310"/>
                  <a:ext cx="581466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DAAB15-556D-7FBB-814B-5EE7391B72D6}"/>
              </a:ext>
            </a:extLst>
          </p:cNvPr>
          <p:cNvGrpSpPr/>
          <p:nvPr/>
        </p:nvGrpSpPr>
        <p:grpSpPr>
          <a:xfrm>
            <a:off x="5247089" y="3429000"/>
            <a:ext cx="5223329" cy="2987781"/>
            <a:chOff x="5247089" y="3429000"/>
            <a:chExt cx="5223329" cy="2987781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D0BB472-A151-3B60-2ECD-AA6309B629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6382" y="6290058"/>
              <a:ext cx="4814036" cy="486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3392F7-4174-89C7-6BBD-C0A4C79D25DE}"/>
                </a:ext>
              </a:extLst>
            </p:cNvPr>
            <p:cNvGrpSpPr/>
            <p:nvPr/>
          </p:nvGrpSpPr>
          <p:grpSpPr>
            <a:xfrm>
              <a:off x="5247089" y="6016671"/>
              <a:ext cx="581466" cy="400110"/>
              <a:chOff x="5247089" y="6016671"/>
              <a:chExt cx="581466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6C709A9A-133D-5F16-2844-3A9691429B2B}"/>
                      </a:ext>
                    </a:extLst>
                  </p:cNvPr>
                  <p:cNvSpPr txBox="1"/>
                  <p:nvPr/>
                </p:nvSpPr>
                <p:spPr>
                  <a:xfrm>
                    <a:off x="5247089" y="6016671"/>
                    <a:ext cx="5814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LID4096" sz="2000" dirty="0"/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6C709A9A-133D-5F16-2844-3A9691429B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7089" y="6016671"/>
                    <a:ext cx="581466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40ED45F7-16FF-5DB3-AAA2-EFAAD7BC41CB}"/>
                  </a:ext>
                </a:extLst>
              </p:cNvPr>
              <p:cNvSpPr/>
              <p:nvPr/>
            </p:nvSpPr>
            <p:spPr>
              <a:xfrm flipV="1">
                <a:off x="5607560" y="6234421"/>
                <a:ext cx="104144" cy="11127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2618"/>
              </a:p>
            </p:txBody>
          </p:sp>
        </p:grp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C42FC42-2889-F008-91BA-A5D20F0205C4}"/>
                </a:ext>
              </a:extLst>
            </p:cNvPr>
            <p:cNvSpPr/>
            <p:nvPr/>
          </p:nvSpPr>
          <p:spPr>
            <a:xfrm>
              <a:off x="5675866" y="4897116"/>
              <a:ext cx="2197502" cy="1420927"/>
            </a:xfrm>
            <a:custGeom>
              <a:avLst/>
              <a:gdLst>
                <a:gd name="connsiteX0" fmla="*/ 0 w 2643554"/>
                <a:gd name="connsiteY0" fmla="*/ 1746027 h 1746027"/>
                <a:gd name="connsiteX1" fmla="*/ 345831 w 2643554"/>
                <a:gd name="connsiteY1" fmla="*/ 849212 h 1746027"/>
                <a:gd name="connsiteX2" fmla="*/ 709246 w 2643554"/>
                <a:gd name="connsiteY2" fmla="*/ 1089535 h 1746027"/>
                <a:gd name="connsiteX3" fmla="*/ 1025769 w 2643554"/>
                <a:gd name="connsiteY3" fmla="*/ 315812 h 1746027"/>
                <a:gd name="connsiteX4" fmla="*/ 1629508 w 2643554"/>
                <a:gd name="connsiteY4" fmla="*/ 16874 h 1746027"/>
                <a:gd name="connsiteX5" fmla="*/ 2086708 w 2643554"/>
                <a:gd name="connsiteY5" fmla="*/ 773012 h 1746027"/>
                <a:gd name="connsiteX6" fmla="*/ 2643554 w 2643554"/>
                <a:gd name="connsiteY6" fmla="*/ 380289 h 174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3554" h="1746027">
                  <a:moveTo>
                    <a:pt x="0" y="1746027"/>
                  </a:moveTo>
                  <a:cubicBezTo>
                    <a:pt x="113811" y="1352327"/>
                    <a:pt x="227623" y="958627"/>
                    <a:pt x="345831" y="849212"/>
                  </a:cubicBezTo>
                  <a:cubicBezTo>
                    <a:pt x="464039" y="739797"/>
                    <a:pt x="595923" y="1178435"/>
                    <a:pt x="709246" y="1089535"/>
                  </a:cubicBezTo>
                  <a:cubicBezTo>
                    <a:pt x="822569" y="1000635"/>
                    <a:pt x="872392" y="494589"/>
                    <a:pt x="1025769" y="315812"/>
                  </a:cubicBezTo>
                  <a:cubicBezTo>
                    <a:pt x="1179146" y="137035"/>
                    <a:pt x="1452685" y="-59326"/>
                    <a:pt x="1629508" y="16874"/>
                  </a:cubicBezTo>
                  <a:cubicBezTo>
                    <a:pt x="1806331" y="93074"/>
                    <a:pt x="1917700" y="712443"/>
                    <a:pt x="2086708" y="773012"/>
                  </a:cubicBezTo>
                  <a:cubicBezTo>
                    <a:pt x="2255716" y="833581"/>
                    <a:pt x="2449635" y="606935"/>
                    <a:pt x="2643554" y="380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2618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BA1C14-EDE8-4BD6-548A-2D75E84A8987}"/>
                </a:ext>
              </a:extLst>
            </p:cNvPr>
            <p:cNvGrpSpPr/>
            <p:nvPr/>
          </p:nvGrpSpPr>
          <p:grpSpPr>
            <a:xfrm>
              <a:off x="6663690" y="4477535"/>
              <a:ext cx="581466" cy="492416"/>
              <a:chOff x="6663690" y="4477535"/>
              <a:chExt cx="581466" cy="4924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3E90AF06-2897-BEB2-D856-EF91501DA2F7}"/>
                      </a:ext>
                    </a:extLst>
                  </p:cNvPr>
                  <p:cNvSpPr txBox="1"/>
                  <p:nvPr/>
                </p:nvSpPr>
                <p:spPr>
                  <a:xfrm>
                    <a:off x="6663690" y="4477535"/>
                    <a:ext cx="5814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LID4096" sz="2000" dirty="0"/>
                  </a:p>
                </p:txBody>
              </p:sp>
            </mc:Choice>
            <mc:Fallback xmlns="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3E90AF06-2897-BEB2-D856-EF91501DA2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3690" y="4477535"/>
                    <a:ext cx="581466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3AD22169-9E23-0F0D-F63F-A033530A2709}"/>
                  </a:ext>
                </a:extLst>
              </p:cNvPr>
              <p:cNvSpPr/>
              <p:nvPr/>
            </p:nvSpPr>
            <p:spPr>
              <a:xfrm flipV="1">
                <a:off x="6925196" y="4858679"/>
                <a:ext cx="104144" cy="11127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2618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30218C7-E40E-9A4A-0D3C-A377B9AECE9B}"/>
                </a:ext>
              </a:extLst>
            </p:cNvPr>
            <p:cNvSpPr/>
            <p:nvPr/>
          </p:nvSpPr>
          <p:spPr>
            <a:xfrm>
              <a:off x="7846467" y="3835089"/>
              <a:ext cx="2197502" cy="1420927"/>
            </a:xfrm>
            <a:custGeom>
              <a:avLst/>
              <a:gdLst>
                <a:gd name="connsiteX0" fmla="*/ 0 w 2643554"/>
                <a:gd name="connsiteY0" fmla="*/ 1746027 h 1746027"/>
                <a:gd name="connsiteX1" fmla="*/ 345831 w 2643554"/>
                <a:gd name="connsiteY1" fmla="*/ 849212 h 1746027"/>
                <a:gd name="connsiteX2" fmla="*/ 709246 w 2643554"/>
                <a:gd name="connsiteY2" fmla="*/ 1089535 h 1746027"/>
                <a:gd name="connsiteX3" fmla="*/ 1025769 w 2643554"/>
                <a:gd name="connsiteY3" fmla="*/ 315812 h 1746027"/>
                <a:gd name="connsiteX4" fmla="*/ 1629508 w 2643554"/>
                <a:gd name="connsiteY4" fmla="*/ 16874 h 1746027"/>
                <a:gd name="connsiteX5" fmla="*/ 2086708 w 2643554"/>
                <a:gd name="connsiteY5" fmla="*/ 773012 h 1746027"/>
                <a:gd name="connsiteX6" fmla="*/ 2643554 w 2643554"/>
                <a:gd name="connsiteY6" fmla="*/ 380289 h 174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3554" h="1746027">
                  <a:moveTo>
                    <a:pt x="0" y="1746027"/>
                  </a:moveTo>
                  <a:cubicBezTo>
                    <a:pt x="113811" y="1352327"/>
                    <a:pt x="227623" y="958627"/>
                    <a:pt x="345831" y="849212"/>
                  </a:cubicBezTo>
                  <a:cubicBezTo>
                    <a:pt x="464039" y="739797"/>
                    <a:pt x="595923" y="1178435"/>
                    <a:pt x="709246" y="1089535"/>
                  </a:cubicBezTo>
                  <a:cubicBezTo>
                    <a:pt x="822569" y="1000635"/>
                    <a:pt x="872392" y="494589"/>
                    <a:pt x="1025769" y="315812"/>
                  </a:cubicBezTo>
                  <a:cubicBezTo>
                    <a:pt x="1179146" y="137035"/>
                    <a:pt x="1452685" y="-59326"/>
                    <a:pt x="1629508" y="16874"/>
                  </a:cubicBezTo>
                  <a:cubicBezTo>
                    <a:pt x="1806331" y="93074"/>
                    <a:pt x="1917700" y="712443"/>
                    <a:pt x="2086708" y="773012"/>
                  </a:cubicBezTo>
                  <a:cubicBezTo>
                    <a:pt x="2255716" y="833581"/>
                    <a:pt x="2449635" y="606935"/>
                    <a:pt x="2643554" y="380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2618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4E75CF1-7C7F-E698-D07A-0EB8A6AD2031}"/>
                </a:ext>
              </a:extLst>
            </p:cNvPr>
            <p:cNvGrpSpPr/>
            <p:nvPr/>
          </p:nvGrpSpPr>
          <p:grpSpPr>
            <a:xfrm>
              <a:off x="7507787" y="3429000"/>
              <a:ext cx="1926466" cy="1824486"/>
              <a:chOff x="7507787" y="3429000"/>
              <a:chExt cx="1926466" cy="182448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BC8E1C8-7253-EDB2-375C-9606DA49EBBA}"/>
                  </a:ext>
                </a:extLst>
              </p:cNvPr>
              <p:cNvGrpSpPr/>
              <p:nvPr/>
            </p:nvGrpSpPr>
            <p:grpSpPr>
              <a:xfrm>
                <a:off x="7507787" y="4829004"/>
                <a:ext cx="581466" cy="424482"/>
                <a:chOff x="7507787" y="4829004"/>
                <a:chExt cx="581466" cy="42448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FEA6D943-7B9A-253F-35A1-E5F311AD48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07787" y="4829004"/>
                      <a:ext cx="58146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LID4096" sz="2000" dirty="0"/>
                    </a:p>
                  </p:txBody>
                </p:sp>
              </mc:Choice>
              <mc:Fallback xmlns="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FEA6D943-7B9A-253F-35A1-E5F311AD48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07787" y="4829004"/>
                      <a:ext cx="581466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63249591-E977-65E7-7EFD-36BA04EB631B}"/>
                    </a:ext>
                  </a:extLst>
                </p:cNvPr>
                <p:cNvSpPr/>
                <p:nvPr/>
              </p:nvSpPr>
              <p:spPr>
                <a:xfrm flipV="1">
                  <a:off x="7821299" y="5142214"/>
                  <a:ext cx="104144" cy="11127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 sz="2618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B85397B8-9668-0333-3098-396D39D03786}"/>
                      </a:ext>
                    </a:extLst>
                  </p:cNvPr>
                  <p:cNvSpPr txBox="1"/>
                  <p:nvPr/>
                </p:nvSpPr>
                <p:spPr>
                  <a:xfrm>
                    <a:off x="8852787" y="3429000"/>
                    <a:ext cx="5814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LID4096" sz="2000" dirty="0"/>
                  </a:p>
                </p:txBody>
              </p:sp>
            </mc:Choice>
            <mc:Fallback xmlns="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B85397B8-9668-0333-3098-396D39D037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2787" y="3429000"/>
                    <a:ext cx="581466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2273E5DA-95E9-A786-3ED5-BB4966CEBCB0}"/>
                  </a:ext>
                </a:extLst>
              </p:cNvPr>
              <p:cNvSpPr/>
              <p:nvPr/>
            </p:nvSpPr>
            <p:spPr>
              <a:xfrm flipV="1">
                <a:off x="9077476" y="3801550"/>
                <a:ext cx="104144" cy="11127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2618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A8CDBD-8477-6348-317E-D232F13FD4E1}"/>
              </a:ext>
            </a:extLst>
          </p:cNvPr>
          <p:cNvGrpSpPr/>
          <p:nvPr/>
        </p:nvGrpSpPr>
        <p:grpSpPr>
          <a:xfrm>
            <a:off x="9351291" y="4415050"/>
            <a:ext cx="581466" cy="423747"/>
            <a:chOff x="9351291" y="4415050"/>
            <a:chExt cx="581466" cy="423747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2B3B3753-179F-40F6-1437-24E62379C847}"/>
                </a:ext>
              </a:extLst>
            </p:cNvPr>
            <p:cNvSpPr/>
            <p:nvPr/>
          </p:nvSpPr>
          <p:spPr>
            <a:xfrm flipV="1">
              <a:off x="9589952" y="4415050"/>
              <a:ext cx="104144" cy="1112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2618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E93C08F2-4A2C-B028-E2B1-3A82D2E3ED6A}"/>
                    </a:ext>
                  </a:extLst>
                </p:cNvPr>
                <p:cNvSpPr txBox="1"/>
                <p:nvPr/>
              </p:nvSpPr>
              <p:spPr>
                <a:xfrm>
                  <a:off x="9351291" y="4438687"/>
                  <a:ext cx="5814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LID4096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E93C08F2-4A2C-B028-E2B1-3A82D2E3E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1291" y="4438687"/>
                  <a:ext cx="581466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755CD4F-FD73-7442-78F8-376B6ADA560D}"/>
              </a:ext>
            </a:extLst>
          </p:cNvPr>
          <p:cNvCxnSpPr>
            <a:cxnSpLocks/>
          </p:cNvCxnSpPr>
          <p:nvPr/>
        </p:nvCxnSpPr>
        <p:spPr>
          <a:xfrm flipH="1">
            <a:off x="4943645" y="4976246"/>
            <a:ext cx="102323" cy="1144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119B79A-BE58-03BC-8EFA-2A203074DE90}"/>
              </a:ext>
            </a:extLst>
          </p:cNvPr>
          <p:cNvCxnSpPr>
            <a:cxnSpLocks/>
          </p:cNvCxnSpPr>
          <p:nvPr/>
        </p:nvCxnSpPr>
        <p:spPr>
          <a:xfrm>
            <a:off x="5045968" y="4964014"/>
            <a:ext cx="106478" cy="790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A14BFC4-69AB-BF1C-108D-69DAD3AA635C}"/>
              </a:ext>
            </a:extLst>
          </p:cNvPr>
          <p:cNvGrpSpPr/>
          <p:nvPr/>
        </p:nvGrpSpPr>
        <p:grpSpPr>
          <a:xfrm rot="10076331">
            <a:off x="2420626" y="5012838"/>
            <a:ext cx="217469" cy="114497"/>
            <a:chOff x="4489939" y="1567189"/>
            <a:chExt cx="261611" cy="140692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3DD9791-C674-CDB9-EED3-C021EF4FD6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9939" y="1567189"/>
              <a:ext cx="123092" cy="14069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E18B074-8FB4-B482-76BC-F2848AEA34D3}"/>
                </a:ext>
              </a:extLst>
            </p:cNvPr>
            <p:cNvCxnSpPr>
              <a:cxnSpLocks/>
            </p:cNvCxnSpPr>
            <p:nvPr/>
          </p:nvCxnSpPr>
          <p:spPr>
            <a:xfrm rot="11523669" flipH="1" flipV="1">
              <a:off x="4599915" y="1588505"/>
              <a:ext cx="151635" cy="10952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CC0636E-5634-99E6-5A9B-3EF191BB2C73}"/>
                  </a:ext>
                </a:extLst>
              </p:cNvPr>
              <p:cNvSpPr txBox="1"/>
              <p:nvPr/>
            </p:nvSpPr>
            <p:spPr>
              <a:xfrm>
                <a:off x="1143000" y="1563688"/>
                <a:ext cx="1051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Claim: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be a positive cycle. There exists an entry-exit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s.t </a:t>
                </a:r>
                <a:br>
                  <a:rPr lang="en-US" sz="2400" dirty="0"/>
                </a:br>
                <a:r>
                  <a:rPr lang="en-US" sz="2400" dirty="0"/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ascending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𝑦𝑥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descending.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CC0636E-5634-99E6-5A9B-3EF191BB2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63688"/>
                <a:ext cx="10515600" cy="830997"/>
              </a:xfrm>
              <a:prstGeom prst="rect">
                <a:avLst/>
              </a:prstGeom>
              <a:blipFill>
                <a:blip r:embed="rId14"/>
                <a:stretch>
                  <a:fillRect l="-92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TextBox 168">
            <a:extLst>
              <a:ext uri="{FF2B5EF4-FFF2-40B4-BE49-F238E27FC236}">
                <a16:creationId xmlns:a16="http://schemas.microsoft.com/office/drawing/2014/main" id="{D329396C-E787-D432-4D2A-743045919CA8}"/>
              </a:ext>
            </a:extLst>
          </p:cNvPr>
          <p:cNvSpPr txBox="1"/>
          <p:nvPr/>
        </p:nvSpPr>
        <p:spPr>
          <a:xfrm>
            <a:off x="5412189" y="2444411"/>
            <a:ext cx="111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Proof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6EE7BFF-205B-4821-F8A7-17C4BE06742B}"/>
                  </a:ext>
                </a:extLst>
              </p:cNvPr>
              <p:cNvSpPr txBox="1"/>
              <p:nvPr/>
            </p:nvSpPr>
            <p:spPr>
              <a:xfrm>
                <a:off x="3590804" y="2834205"/>
                <a:ext cx="48361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/>
                  <a:t>be any entry-exit pair.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6EE7BFF-205B-4821-F8A7-17C4BE067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04" y="2834205"/>
                <a:ext cx="4836108" cy="400110"/>
              </a:xfrm>
              <a:prstGeom prst="rect">
                <a:avLst/>
              </a:prstGeom>
              <a:blipFill>
                <a:blip r:embed="rId19"/>
                <a:stretch>
                  <a:fillRect l="-1261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4BBB6F-F7D7-4A64-3B91-E4822E9D2584}"/>
                  </a:ext>
                </a:extLst>
              </p:cNvPr>
              <p:cNvSpPr txBox="1"/>
              <p:nvPr/>
            </p:nvSpPr>
            <p:spPr>
              <a:xfrm>
                <a:off x="9566031" y="3691900"/>
                <a:ext cx="1377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4BBB6F-F7D7-4A64-3B91-E4822E9D2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1" y="3691900"/>
                <a:ext cx="1377616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02D5A6-A186-93FF-6DC3-D25CA54B52CB}"/>
                  </a:ext>
                </a:extLst>
              </p:cNvPr>
              <p:cNvSpPr txBox="1"/>
              <p:nvPr/>
            </p:nvSpPr>
            <p:spPr>
              <a:xfrm>
                <a:off x="4212070" y="3242481"/>
                <a:ext cx="4836108" cy="44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be of smallest gain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02D5A6-A186-93FF-6DC3-D25CA54B5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70" y="3242481"/>
                <a:ext cx="4836108" cy="442172"/>
              </a:xfrm>
              <a:prstGeom prst="rect">
                <a:avLst/>
              </a:prstGeom>
              <a:blipFill>
                <a:blip r:embed="rId21"/>
                <a:stretch>
                  <a:fillRect l="-138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CE32C3D-9A9D-E502-95DD-736AD825C581}"/>
              </a:ext>
            </a:extLst>
          </p:cNvPr>
          <p:cNvGrpSpPr/>
          <p:nvPr/>
        </p:nvGrpSpPr>
        <p:grpSpPr>
          <a:xfrm>
            <a:off x="7180687" y="5477076"/>
            <a:ext cx="581466" cy="409845"/>
            <a:chOff x="7180687" y="5477076"/>
            <a:chExt cx="581466" cy="409845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B62A69A-0252-33C3-36AE-7BD4D311F09F}"/>
                </a:ext>
              </a:extLst>
            </p:cNvPr>
            <p:cNvSpPr/>
            <p:nvPr/>
          </p:nvSpPr>
          <p:spPr>
            <a:xfrm flipV="1">
              <a:off x="7419348" y="5477076"/>
              <a:ext cx="104144" cy="1112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2618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0EFC27ED-B53E-A00F-E21B-F8244C6ADD0C}"/>
                    </a:ext>
                  </a:extLst>
                </p:cNvPr>
                <p:cNvSpPr txBox="1"/>
                <p:nvPr/>
              </p:nvSpPr>
              <p:spPr>
                <a:xfrm>
                  <a:off x="7180687" y="5486811"/>
                  <a:ext cx="5814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LID4096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0EFC27ED-B53E-A00F-E21B-F8244C6ADD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687" y="5486811"/>
                  <a:ext cx="581466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1B8E68-E81A-D3BA-34C8-445D623FAB7B}"/>
                  </a:ext>
                </a:extLst>
              </p:cNvPr>
              <p:cNvSpPr txBox="1"/>
              <p:nvPr/>
            </p:nvSpPr>
            <p:spPr>
              <a:xfrm>
                <a:off x="3387650" y="3214846"/>
                <a:ext cx="7498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1B8E68-E81A-D3BA-34C8-445D623FA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50" y="3214846"/>
                <a:ext cx="749836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FE5A3E-39A5-BF6D-A36B-AE4D6E510B23}"/>
                  </a:ext>
                </a:extLst>
              </p:cNvPr>
              <p:cNvSpPr txBox="1"/>
              <p:nvPr/>
            </p:nvSpPr>
            <p:spPr>
              <a:xfrm>
                <a:off x="9642024" y="3779940"/>
                <a:ext cx="5814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FE5A3E-39A5-BF6D-A36B-AE4D6E510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024" y="3779940"/>
                <a:ext cx="581466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68DAB961-60C0-EE12-278B-D8F5F03B960D}"/>
              </a:ext>
            </a:extLst>
          </p:cNvPr>
          <p:cNvSpPr/>
          <p:nvPr/>
        </p:nvSpPr>
        <p:spPr>
          <a:xfrm flipV="1">
            <a:off x="9955536" y="4093150"/>
            <a:ext cx="104144" cy="11127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18"/>
          </a:p>
        </p:txBody>
      </p:sp>
    </p:spTree>
    <p:extLst>
      <p:ext uri="{BB962C8B-B14F-4D97-AF65-F5344CB8AC3E}">
        <p14:creationId xmlns:p14="http://schemas.microsoft.com/office/powerpoint/2010/main" val="8075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69" grpId="0"/>
      <p:bldP spid="170" grpId="0"/>
      <p:bldP spid="9" grpId="0"/>
      <p:bldP spid="10" grpId="0"/>
      <p:bldP spid="12" grpId="0"/>
      <p:bldP spid="13" grpId="0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A7956C-0F7A-47ED-6322-C109EC736D74}"/>
                  </a:ext>
                </a:extLst>
              </p:cNvPr>
              <p:cNvSpPr txBox="1"/>
              <p:nvPr/>
            </p:nvSpPr>
            <p:spPr>
              <a:xfrm>
                <a:off x="6667301" y="5598619"/>
                <a:ext cx="1165820" cy="9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/>
              </a:p>
              <a:p>
                <a:endParaRPr lang="LID4096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A7956C-0F7A-47ED-6322-C109EC736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301" y="5598619"/>
                <a:ext cx="1165820" cy="991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470753-E93D-9688-AECB-4E5F2D20D9D2}"/>
                  </a:ext>
                </a:extLst>
              </p:cNvPr>
              <p:cNvSpPr txBox="1"/>
              <p:nvPr/>
            </p:nvSpPr>
            <p:spPr>
              <a:xfrm>
                <a:off x="8904125" y="5364552"/>
                <a:ext cx="1165820" cy="9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/>
              </a:p>
              <a:p>
                <a:endParaRPr lang="LID4096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470753-E93D-9688-AECB-4E5F2D20D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125" y="5364552"/>
                <a:ext cx="1165820" cy="991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88AD09-549C-E313-C7E4-7C24604E0CC7}"/>
                  </a:ext>
                </a:extLst>
              </p:cNvPr>
              <p:cNvSpPr txBox="1"/>
              <p:nvPr/>
            </p:nvSpPr>
            <p:spPr>
              <a:xfrm>
                <a:off x="7777958" y="3596072"/>
                <a:ext cx="1165820" cy="9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/>
              </a:p>
              <a:p>
                <a:endParaRPr lang="LID4096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88AD09-549C-E313-C7E4-7C24604E0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958" y="3596072"/>
                <a:ext cx="1165820" cy="993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6125F1-CB3A-2688-8963-0E876C46CC86}"/>
                  </a:ext>
                </a:extLst>
              </p:cNvPr>
              <p:cNvSpPr txBox="1"/>
              <p:nvPr/>
            </p:nvSpPr>
            <p:spPr>
              <a:xfrm>
                <a:off x="10675868" y="5198682"/>
                <a:ext cx="1165820" cy="993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/>
              </a:p>
              <a:p>
                <a:endParaRPr lang="LID4096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6125F1-CB3A-2688-8963-0E876C46C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868" y="5198682"/>
                <a:ext cx="1165820" cy="993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955E30-35E3-A173-D617-36714CD2B9DE}"/>
                  </a:ext>
                </a:extLst>
              </p:cNvPr>
              <p:cNvSpPr txBox="1"/>
              <p:nvPr/>
            </p:nvSpPr>
            <p:spPr>
              <a:xfrm>
                <a:off x="9714877" y="3937741"/>
                <a:ext cx="1165820" cy="993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/>
              </a:p>
              <a:p>
                <a:endParaRPr lang="LID4096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955E30-35E3-A173-D617-36714CD2B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877" y="3937741"/>
                <a:ext cx="1165820" cy="9935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F601D9-E8BA-3A45-68C1-9B6EC9FEC6FD}"/>
                  </a:ext>
                </a:extLst>
              </p:cNvPr>
              <p:cNvSpPr txBox="1"/>
              <p:nvPr/>
            </p:nvSpPr>
            <p:spPr>
              <a:xfrm>
                <a:off x="11340205" y="3617458"/>
                <a:ext cx="1165820" cy="99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/>
              </a:p>
              <a:p>
                <a:endParaRPr lang="LID4096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F601D9-E8BA-3A45-68C1-9B6EC9FEC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205" y="3617458"/>
                <a:ext cx="1165820" cy="9917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78B29C-1DAD-2A54-4B86-94C94B883E48}"/>
                  </a:ext>
                </a:extLst>
              </p:cNvPr>
              <p:cNvSpPr txBox="1"/>
              <p:nvPr/>
            </p:nvSpPr>
            <p:spPr>
              <a:xfrm rot="5400000">
                <a:off x="11572358" y="4017191"/>
                <a:ext cx="7015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LID4096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78B29C-1DAD-2A54-4B86-94C94B883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572358" y="4017191"/>
                <a:ext cx="70152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7CB36C-6C17-1B5B-6894-EA61C0ED256D}"/>
              </a:ext>
            </a:extLst>
          </p:cNvPr>
          <p:cNvCxnSpPr>
            <a:cxnSpLocks/>
            <a:stCxn id="22" idx="4"/>
            <a:endCxn id="22" idx="3"/>
          </p:cNvCxnSpPr>
          <p:nvPr/>
        </p:nvCxnSpPr>
        <p:spPr>
          <a:xfrm flipH="1">
            <a:off x="7174362" y="4202504"/>
            <a:ext cx="1136952" cy="14043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509E3F-8549-4DF2-CDB1-4FA136B83085}"/>
              </a:ext>
            </a:extLst>
          </p:cNvPr>
          <p:cNvCxnSpPr>
            <a:cxnSpLocks/>
            <a:stCxn id="15" idx="5"/>
            <a:endCxn id="22" idx="3"/>
          </p:cNvCxnSpPr>
          <p:nvPr/>
        </p:nvCxnSpPr>
        <p:spPr>
          <a:xfrm>
            <a:off x="4040564" y="3181218"/>
            <a:ext cx="3133798" cy="242564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8CA458-9A14-71A7-2488-4A5A9F8C6A85}"/>
              </a:ext>
            </a:extLst>
          </p:cNvPr>
          <p:cNvCxnSpPr>
            <a:cxnSpLocks/>
          </p:cNvCxnSpPr>
          <p:nvPr/>
        </p:nvCxnSpPr>
        <p:spPr>
          <a:xfrm flipH="1">
            <a:off x="116378" y="3076728"/>
            <a:ext cx="12198894" cy="29695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8EEF02-21DC-2876-D6EA-06C25E8FFFDE}"/>
                  </a:ext>
                </a:extLst>
              </p:cNvPr>
              <p:cNvSpPr txBox="1"/>
              <p:nvPr/>
            </p:nvSpPr>
            <p:spPr>
              <a:xfrm rot="10800000" flipV="1">
                <a:off x="11340205" y="4354158"/>
                <a:ext cx="1165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LID4096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8EEF02-21DC-2876-D6EA-06C25E8F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1340205" y="4354158"/>
                <a:ext cx="116582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2929AA4E-1ACA-2997-1F66-6518FC147A4A}"/>
              </a:ext>
            </a:extLst>
          </p:cNvPr>
          <p:cNvSpPr/>
          <p:nvPr/>
        </p:nvSpPr>
        <p:spPr>
          <a:xfrm>
            <a:off x="3884466" y="302511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0BFA92-FB50-9E2A-4015-2269F38FF149}"/>
              </a:ext>
            </a:extLst>
          </p:cNvPr>
          <p:cNvSpPr/>
          <p:nvPr/>
        </p:nvSpPr>
        <p:spPr>
          <a:xfrm>
            <a:off x="7134836" y="5551131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667D8E-D35D-E7B4-A4FA-5CD8E7A4EDA0}"/>
              </a:ext>
            </a:extLst>
          </p:cNvPr>
          <p:cNvSpPr/>
          <p:nvPr/>
        </p:nvSpPr>
        <p:spPr>
          <a:xfrm>
            <a:off x="11139906" y="515176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3480FD-D5B8-9A18-78AB-80CD4021C593}"/>
              </a:ext>
            </a:extLst>
          </p:cNvPr>
          <p:cNvSpPr/>
          <p:nvPr/>
        </p:nvSpPr>
        <p:spPr>
          <a:xfrm>
            <a:off x="10217500" y="4478475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BA8227-95C1-4A06-726B-18A79FEB45F2}"/>
              </a:ext>
            </a:extLst>
          </p:cNvPr>
          <p:cNvSpPr/>
          <p:nvPr/>
        </p:nvSpPr>
        <p:spPr>
          <a:xfrm>
            <a:off x="11863677" y="480312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DA2FE8-A6B3-0CC8-305E-19E4ACFA098F}"/>
              </a:ext>
            </a:extLst>
          </p:cNvPr>
          <p:cNvSpPr/>
          <p:nvPr/>
        </p:nvSpPr>
        <p:spPr>
          <a:xfrm>
            <a:off x="8291783" y="414904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A82A03-1D47-BD50-46CF-041581D7561B}"/>
              </a:ext>
            </a:extLst>
          </p:cNvPr>
          <p:cNvSpPr/>
          <p:nvPr/>
        </p:nvSpPr>
        <p:spPr>
          <a:xfrm>
            <a:off x="9367938" y="5294734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D3C5B69-851C-7087-5A4F-0FA69C8A689D}"/>
              </a:ext>
            </a:extLst>
          </p:cNvPr>
          <p:cNvSpPr/>
          <p:nvPr/>
        </p:nvSpPr>
        <p:spPr>
          <a:xfrm flipV="1">
            <a:off x="3916710" y="3084555"/>
            <a:ext cx="7966732" cy="2526012"/>
          </a:xfrm>
          <a:custGeom>
            <a:avLst/>
            <a:gdLst>
              <a:gd name="connsiteX0" fmla="*/ 0 w 4780039"/>
              <a:gd name="connsiteY0" fmla="*/ 1322739 h 1322739"/>
              <a:gd name="connsiteX1" fmla="*/ 648305 w 4780039"/>
              <a:gd name="connsiteY1" fmla="*/ 509939 h 1322739"/>
              <a:gd name="connsiteX2" fmla="*/ 1243391 w 4780039"/>
              <a:gd name="connsiteY2" fmla="*/ 1008263 h 1322739"/>
              <a:gd name="connsiteX3" fmla="*/ 1954591 w 4780039"/>
              <a:gd name="connsiteY3" fmla="*/ 1939 h 1322739"/>
              <a:gd name="connsiteX4" fmla="*/ 2636762 w 4780039"/>
              <a:gd name="connsiteY4" fmla="*/ 737329 h 1322739"/>
              <a:gd name="connsiteX5" fmla="*/ 3275391 w 4780039"/>
              <a:gd name="connsiteY5" fmla="*/ 137405 h 1322739"/>
              <a:gd name="connsiteX6" fmla="*/ 3817258 w 4780039"/>
              <a:gd name="connsiteY6" fmla="*/ 558320 h 1322739"/>
              <a:gd name="connsiteX7" fmla="*/ 4320419 w 4780039"/>
              <a:gd name="connsiteY7" fmla="*/ 205139 h 1322739"/>
              <a:gd name="connsiteX8" fmla="*/ 4780039 w 4780039"/>
              <a:gd name="connsiteY8" fmla="*/ 384148 h 13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039" h="1322739">
                <a:moveTo>
                  <a:pt x="0" y="1322739"/>
                </a:moveTo>
                <a:cubicBezTo>
                  <a:pt x="220536" y="942545"/>
                  <a:pt x="441073" y="562352"/>
                  <a:pt x="648305" y="509939"/>
                </a:cubicBezTo>
                <a:cubicBezTo>
                  <a:pt x="855537" y="457526"/>
                  <a:pt x="1025677" y="1092930"/>
                  <a:pt x="1243391" y="1008263"/>
                </a:cubicBezTo>
                <a:cubicBezTo>
                  <a:pt x="1461105" y="923596"/>
                  <a:pt x="1722363" y="47095"/>
                  <a:pt x="1954591" y="1939"/>
                </a:cubicBezTo>
                <a:cubicBezTo>
                  <a:pt x="2186820" y="-43217"/>
                  <a:pt x="2416629" y="714751"/>
                  <a:pt x="2636762" y="737329"/>
                </a:cubicBezTo>
                <a:cubicBezTo>
                  <a:pt x="2856895" y="759907"/>
                  <a:pt x="3078642" y="167240"/>
                  <a:pt x="3275391" y="137405"/>
                </a:cubicBezTo>
                <a:cubicBezTo>
                  <a:pt x="3472140" y="107570"/>
                  <a:pt x="3643087" y="547031"/>
                  <a:pt x="3817258" y="558320"/>
                </a:cubicBezTo>
                <a:cubicBezTo>
                  <a:pt x="3991429" y="569609"/>
                  <a:pt x="4159956" y="234168"/>
                  <a:pt x="4320419" y="205139"/>
                </a:cubicBezTo>
                <a:cubicBezTo>
                  <a:pt x="4480883" y="176110"/>
                  <a:pt x="4630461" y="280129"/>
                  <a:pt x="4780039" y="38414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3D324E-C287-047F-C2F1-A9FBF1D62398}"/>
              </a:ext>
            </a:extLst>
          </p:cNvPr>
          <p:cNvCxnSpPr>
            <a:cxnSpLocks/>
            <a:stCxn id="20" idx="5"/>
            <a:endCxn id="21" idx="1"/>
          </p:cNvCxnSpPr>
          <p:nvPr/>
        </p:nvCxnSpPr>
        <p:spPr>
          <a:xfrm>
            <a:off x="8447884" y="4305148"/>
            <a:ext cx="946839" cy="10163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EED17D-DD84-6296-86B2-E898CD9A3368}"/>
              </a:ext>
            </a:extLst>
          </p:cNvPr>
          <p:cNvCxnSpPr>
            <a:cxnSpLocks/>
            <a:stCxn id="18" idx="3"/>
            <a:endCxn id="21" idx="7"/>
          </p:cNvCxnSpPr>
          <p:nvPr/>
        </p:nvCxnSpPr>
        <p:spPr>
          <a:xfrm flipH="1">
            <a:off x="9524036" y="4634576"/>
            <a:ext cx="720246" cy="6869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CC5440-7EAF-803F-84AB-67A468AB7AD1}"/>
              </a:ext>
            </a:extLst>
          </p:cNvPr>
          <p:cNvCxnSpPr>
            <a:cxnSpLocks/>
            <a:stCxn id="18" idx="5"/>
            <a:endCxn id="17" idx="1"/>
          </p:cNvCxnSpPr>
          <p:nvPr/>
        </p:nvCxnSpPr>
        <p:spPr>
          <a:xfrm>
            <a:off x="10373598" y="4634573"/>
            <a:ext cx="793090" cy="5439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451B9F-55A0-5D1A-4140-91B38282927C}"/>
              </a:ext>
            </a:extLst>
          </p:cNvPr>
          <p:cNvCxnSpPr>
            <a:cxnSpLocks/>
            <a:stCxn id="19" idx="3"/>
            <a:endCxn id="17" idx="7"/>
          </p:cNvCxnSpPr>
          <p:nvPr/>
        </p:nvCxnSpPr>
        <p:spPr>
          <a:xfrm flipH="1">
            <a:off x="11296007" y="4959221"/>
            <a:ext cx="594455" cy="2193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8069B6-9679-EBB5-A5BA-D3B2D15D2B02}"/>
              </a:ext>
            </a:extLst>
          </p:cNvPr>
          <p:cNvCxnSpPr>
            <a:cxnSpLocks/>
          </p:cNvCxnSpPr>
          <p:nvPr/>
        </p:nvCxnSpPr>
        <p:spPr>
          <a:xfrm flipH="1" flipV="1">
            <a:off x="5541" y="6467200"/>
            <a:ext cx="12121306" cy="37102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49B6E362-09BD-75B0-4B98-1AEF972FA267}"/>
              </a:ext>
            </a:extLst>
          </p:cNvPr>
          <p:cNvSpPr/>
          <p:nvPr/>
        </p:nvSpPr>
        <p:spPr>
          <a:xfrm>
            <a:off x="268429" y="302511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B8D8B3A-755C-9EBA-403B-E8CC49186162}"/>
              </a:ext>
            </a:extLst>
          </p:cNvPr>
          <p:cNvSpPr/>
          <p:nvPr/>
        </p:nvSpPr>
        <p:spPr>
          <a:xfrm>
            <a:off x="333358" y="3138488"/>
            <a:ext cx="1535084" cy="1168600"/>
          </a:xfrm>
          <a:custGeom>
            <a:avLst/>
            <a:gdLst>
              <a:gd name="connsiteX0" fmla="*/ 0 w 1535084"/>
              <a:gd name="connsiteY0" fmla="*/ 0 h 1168600"/>
              <a:gd name="connsiteX1" fmla="*/ 166254 w 1535084"/>
              <a:gd name="connsiteY1" fmla="*/ 1163782 h 1168600"/>
              <a:gd name="connsiteX2" fmla="*/ 703811 w 1535084"/>
              <a:gd name="connsiteY2" fmla="*/ 437804 h 1168600"/>
              <a:gd name="connsiteX3" fmla="*/ 853440 w 1535084"/>
              <a:gd name="connsiteY3" fmla="*/ 1047404 h 1168600"/>
              <a:gd name="connsiteX4" fmla="*/ 1535084 w 1535084"/>
              <a:gd name="connsiteY4" fmla="*/ 22167 h 11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084" h="1168600">
                <a:moveTo>
                  <a:pt x="0" y="0"/>
                </a:moveTo>
                <a:cubicBezTo>
                  <a:pt x="24476" y="545407"/>
                  <a:pt x="48952" y="1090815"/>
                  <a:pt x="166254" y="1163782"/>
                </a:cubicBezTo>
                <a:cubicBezTo>
                  <a:pt x="283556" y="1236749"/>
                  <a:pt x="589280" y="457200"/>
                  <a:pt x="703811" y="437804"/>
                </a:cubicBezTo>
                <a:cubicBezTo>
                  <a:pt x="818342" y="418408"/>
                  <a:pt x="714895" y="1116677"/>
                  <a:pt x="853440" y="1047404"/>
                </a:cubicBezTo>
                <a:cubicBezTo>
                  <a:pt x="991986" y="978131"/>
                  <a:pt x="1407622" y="210589"/>
                  <a:pt x="1535084" y="2216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EC84AEA-325B-EEC3-E6A7-2BA854A6D6BD}"/>
              </a:ext>
            </a:extLst>
          </p:cNvPr>
          <p:cNvSpPr/>
          <p:nvPr/>
        </p:nvSpPr>
        <p:spPr>
          <a:xfrm>
            <a:off x="1744766" y="300567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D9EC15-B842-B5B5-1C98-F26BE94C422A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927646" y="3091575"/>
            <a:ext cx="743510" cy="5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03AD4068-7BD3-4C97-5DE0-9B50537323FA}"/>
              </a:ext>
            </a:extLst>
          </p:cNvPr>
          <p:cNvSpPr/>
          <p:nvPr/>
        </p:nvSpPr>
        <p:spPr>
          <a:xfrm>
            <a:off x="2622969" y="3030562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6F9D22A-4A91-B5E3-118A-AA75DD5690C6}"/>
              </a:ext>
            </a:extLst>
          </p:cNvPr>
          <p:cNvSpPr/>
          <p:nvPr/>
        </p:nvSpPr>
        <p:spPr>
          <a:xfrm>
            <a:off x="2726575" y="3188498"/>
            <a:ext cx="1202574" cy="842380"/>
          </a:xfrm>
          <a:custGeom>
            <a:avLst/>
            <a:gdLst>
              <a:gd name="connsiteX0" fmla="*/ 0 w 1202574"/>
              <a:gd name="connsiteY0" fmla="*/ 22167 h 842380"/>
              <a:gd name="connsiteX1" fmla="*/ 426720 w 1202574"/>
              <a:gd name="connsiteY1" fmla="*/ 842356 h 842380"/>
              <a:gd name="connsiteX2" fmla="*/ 1202574 w 1202574"/>
              <a:gd name="connsiteY2" fmla="*/ 0 h 842380"/>
              <a:gd name="connsiteX3" fmla="*/ 1202574 w 1202574"/>
              <a:gd name="connsiteY3" fmla="*/ 0 h 84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74" h="842380">
                <a:moveTo>
                  <a:pt x="0" y="22167"/>
                </a:moveTo>
                <a:cubicBezTo>
                  <a:pt x="113145" y="434109"/>
                  <a:pt x="226291" y="846051"/>
                  <a:pt x="426720" y="842356"/>
                </a:cubicBezTo>
                <a:cubicBezTo>
                  <a:pt x="627149" y="838662"/>
                  <a:pt x="1202574" y="0"/>
                  <a:pt x="1202574" y="0"/>
                </a:cubicBezTo>
                <a:lnTo>
                  <a:pt x="1202574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E477CE-ED72-F85B-109E-C71D7D4E12DB}"/>
                  </a:ext>
                </a:extLst>
              </p:cNvPr>
              <p:cNvSpPr txBox="1"/>
              <p:nvPr/>
            </p:nvSpPr>
            <p:spPr>
              <a:xfrm>
                <a:off x="-212054" y="2458423"/>
                <a:ext cx="1165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LID4096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E477CE-ED72-F85B-109E-C71D7D4E1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054" y="2458423"/>
                <a:ext cx="116582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itle 1">
                <a:extLst>
                  <a:ext uri="{FF2B5EF4-FFF2-40B4-BE49-F238E27FC236}">
                    <a16:creationId xmlns:a16="http://schemas.microsoft.com/office/drawing/2014/main" id="{0D7B14A8-2A0E-A6C7-8630-299779EFE1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itle 1">
                <a:extLst>
                  <a:ext uri="{FF2B5EF4-FFF2-40B4-BE49-F238E27FC236}">
                    <a16:creationId xmlns:a16="http://schemas.microsoft.com/office/drawing/2014/main" id="{0D7B14A8-2A0E-A6C7-8630-299779EFE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23EADC-5B76-5761-AE46-14D34B31F564}"/>
                  </a:ext>
                </a:extLst>
              </p:cNvPr>
              <p:cNvSpPr txBox="1"/>
              <p:nvPr/>
            </p:nvSpPr>
            <p:spPr>
              <a:xfrm>
                <a:off x="3889769" y="2436128"/>
                <a:ext cx="1165820" cy="1008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′=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/>
              </a:p>
              <a:p>
                <a:endParaRPr lang="LID4096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23EADC-5B76-5761-AE46-14D34B31F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769" y="2436128"/>
                <a:ext cx="1165820" cy="1008225"/>
              </a:xfrm>
              <a:prstGeom prst="rect">
                <a:avLst/>
              </a:prstGeom>
              <a:blipFill>
                <a:blip r:embed="rId12"/>
                <a:stretch>
                  <a:fillRect r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64B17B-9BCA-0B54-7D2D-3C612D796BAA}"/>
                  </a:ext>
                </a:extLst>
              </p:cNvPr>
              <p:cNvSpPr txBox="1"/>
              <p:nvPr/>
            </p:nvSpPr>
            <p:spPr>
              <a:xfrm>
                <a:off x="444722" y="1429078"/>
                <a:ext cx="115103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be the last vertex on an optimal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path that is reached with full charge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64B17B-9BCA-0B54-7D2D-3C612D796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2" y="1429078"/>
                <a:ext cx="11510395" cy="523220"/>
              </a:xfrm>
              <a:prstGeom prst="rect">
                <a:avLst/>
              </a:prstGeom>
              <a:blipFill>
                <a:blip r:embed="rId13"/>
                <a:stretch>
                  <a:fillRect l="-1112" t="-10465" r="-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07DDF32A-9380-A3D7-08DC-EC34A4A39B2D}"/>
              </a:ext>
            </a:extLst>
          </p:cNvPr>
          <p:cNvSpPr txBox="1"/>
          <p:nvPr/>
        </p:nvSpPr>
        <p:spPr>
          <a:xfrm>
            <a:off x="1233328" y="5199641"/>
            <a:ext cx="2902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 funnel!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268975-F6D6-111A-99AE-F9A9F7540084}"/>
                  </a:ext>
                </a:extLst>
              </p:cNvPr>
              <p:cNvSpPr txBox="1"/>
              <p:nvPr/>
            </p:nvSpPr>
            <p:spPr>
              <a:xfrm>
                <a:off x="11712854" y="4360303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268975-F6D6-111A-99AE-F9A9F7540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854" y="4360303"/>
                <a:ext cx="41626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46" grpId="0"/>
      <p:bldP spid="47" grpId="0"/>
      <p:bldP spid="4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44F5-5A7C-461C-8A9F-112087D1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45A62-7764-47EB-9F31-722156367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/>
                  <a:t>Achieve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running time for the all-pairs problem.</a:t>
                </a:r>
              </a:p>
              <a:p>
                <a:r>
                  <a:rPr lang="en-US" sz="2600" dirty="0"/>
                  <a:t>Improve single-target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⋅,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/>
                  <a:t> (or single source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sz="2600" dirty="0"/>
                  <a:t>) running time in the case where there are no positive cycles.</a:t>
                </a:r>
              </a:p>
              <a:p>
                <a:r>
                  <a:rPr lang="en-US" sz="2600" dirty="0"/>
                  <a:t>Interesting setting: Vertices are charging stations – compute minimum </a:t>
                </a:r>
                <a:r>
                  <a:rPr lang="en-US" sz="2600" i="1" dirty="0"/>
                  <a:t>cost</a:t>
                </a:r>
                <a:r>
                  <a:rPr lang="en-US" sz="2600" dirty="0"/>
                  <a:t> paths. </a:t>
                </a:r>
              </a:p>
              <a:p>
                <a:pPr lvl="1"/>
                <a:r>
                  <a:rPr lang="en-US" dirty="0"/>
                  <a:t>Known results for all-pairs. </a:t>
                </a:r>
              </a:p>
              <a:p>
                <a:pPr lvl="1"/>
                <a:r>
                  <a:rPr lang="en-US" dirty="0"/>
                  <a:t>Single-source and single-target are open.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45A62-7764-47EB-9F31-722156367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945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2881745"/>
            <a:ext cx="117209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for your attention!</a:t>
            </a:r>
            <a:endParaRPr 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39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07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 an electric car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CE8991-66D8-4701-8015-F6011B9B3811}"/>
              </a:ext>
            </a:extLst>
          </p:cNvPr>
          <p:cNvSpPr/>
          <p:nvPr/>
        </p:nvSpPr>
        <p:spPr>
          <a:xfrm>
            <a:off x="4792763" y="5437449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773D775-1DC9-4136-9CA8-433B9EABAAF0}"/>
              </a:ext>
            </a:extLst>
          </p:cNvPr>
          <p:cNvSpPr/>
          <p:nvPr/>
        </p:nvSpPr>
        <p:spPr>
          <a:xfrm>
            <a:off x="7713760" y="549888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18D150E-B459-4DC4-BF93-D83BE5F9BAD1}"/>
              </a:ext>
            </a:extLst>
          </p:cNvPr>
          <p:cNvCxnSpPr>
            <a:cxnSpLocks/>
            <a:stCxn id="69" idx="0"/>
            <a:endCxn id="34" idx="3"/>
          </p:cNvCxnSpPr>
          <p:nvPr/>
        </p:nvCxnSpPr>
        <p:spPr>
          <a:xfrm flipV="1">
            <a:off x="4975643" y="4716943"/>
            <a:ext cx="850736" cy="7205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021E42B-A870-4C28-A8A1-57EB3A32A8A2}"/>
              </a:ext>
            </a:extLst>
          </p:cNvPr>
          <p:cNvCxnSpPr>
            <a:cxnSpLocks/>
            <a:stCxn id="36" idx="3"/>
            <a:endCxn id="70" idx="7"/>
          </p:cNvCxnSpPr>
          <p:nvPr/>
        </p:nvCxnSpPr>
        <p:spPr>
          <a:xfrm flipH="1">
            <a:off x="8025956" y="5073043"/>
            <a:ext cx="645147" cy="4794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316F943-D39A-42EE-A757-01E07E0930A7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 flipV="1">
            <a:off x="5158523" y="5620329"/>
            <a:ext cx="2555237" cy="6143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8F3AE20-F710-47E5-842A-3829823936A7}"/>
              </a:ext>
            </a:extLst>
          </p:cNvPr>
          <p:cNvSpPr/>
          <p:nvPr/>
        </p:nvSpPr>
        <p:spPr>
          <a:xfrm>
            <a:off x="5772815" y="44047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002B66-394F-4933-8E2C-3AB932475C76}"/>
              </a:ext>
            </a:extLst>
          </p:cNvPr>
          <p:cNvSpPr/>
          <p:nvPr/>
        </p:nvSpPr>
        <p:spPr>
          <a:xfrm>
            <a:off x="8617539" y="47608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978132-DB9F-492C-8452-D790B14F9C42}"/>
              </a:ext>
            </a:extLst>
          </p:cNvPr>
          <p:cNvCxnSpPr>
            <a:cxnSpLocks/>
            <a:stCxn id="70" idx="2"/>
            <a:endCxn id="34" idx="5"/>
          </p:cNvCxnSpPr>
          <p:nvPr/>
        </p:nvCxnSpPr>
        <p:spPr>
          <a:xfrm flipH="1" flipV="1">
            <a:off x="6085011" y="4716943"/>
            <a:ext cx="1628749" cy="9648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3DBDA0-180E-4202-B1DA-B396024D6973}"/>
              </a:ext>
            </a:extLst>
          </p:cNvPr>
          <p:cNvCxnSpPr>
            <a:cxnSpLocks/>
            <a:stCxn id="34" idx="7"/>
            <a:endCxn id="36" idx="2"/>
          </p:cNvCxnSpPr>
          <p:nvPr/>
        </p:nvCxnSpPr>
        <p:spPr>
          <a:xfrm>
            <a:off x="6085011" y="4458311"/>
            <a:ext cx="2532528" cy="48541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E36A97-4188-46AE-9038-6A8C8B8E9175}"/>
              </a:ext>
            </a:extLst>
          </p:cNvPr>
          <p:cNvCxnSpPr>
            <a:cxnSpLocks/>
            <a:stCxn id="52" idx="7"/>
            <a:endCxn id="34" idx="2"/>
          </p:cNvCxnSpPr>
          <p:nvPr/>
        </p:nvCxnSpPr>
        <p:spPr>
          <a:xfrm flipV="1">
            <a:off x="3618260" y="4587627"/>
            <a:ext cx="2154555" cy="6446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FDDC4AB-C456-4B51-AFD0-DDD85BE1F335}"/>
              </a:ext>
            </a:extLst>
          </p:cNvPr>
          <p:cNvSpPr/>
          <p:nvPr/>
        </p:nvSpPr>
        <p:spPr>
          <a:xfrm>
            <a:off x="3306064" y="517870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DA25B838-A547-47BC-BBAD-D91F7DF98CD3}"/>
              </a:ext>
            </a:extLst>
          </p:cNvPr>
          <p:cNvCxnSpPr>
            <a:cxnSpLocks/>
            <a:stCxn id="70" idx="3"/>
            <a:endCxn id="52" idx="4"/>
          </p:cNvCxnSpPr>
          <p:nvPr/>
        </p:nvCxnSpPr>
        <p:spPr>
          <a:xfrm rot="5400000" flipH="1">
            <a:off x="5494826" y="3538578"/>
            <a:ext cx="266616" cy="4278380"/>
          </a:xfrm>
          <a:prstGeom prst="curvedConnector3">
            <a:avLst>
              <a:gd name="adj1" fmla="val -21375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9EF1E0FC-E290-4F46-BD3A-D0310572994C}"/>
              </a:ext>
            </a:extLst>
          </p:cNvPr>
          <p:cNvCxnSpPr>
            <a:cxnSpLocks/>
            <a:stCxn id="34" idx="6"/>
            <a:endCxn id="70" idx="1"/>
          </p:cNvCxnSpPr>
          <p:nvPr/>
        </p:nvCxnSpPr>
        <p:spPr>
          <a:xfrm>
            <a:off x="6138575" y="4587627"/>
            <a:ext cx="1628749" cy="964817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0188087"/>
                  </p:ext>
                </p:extLst>
              </p:nvPr>
            </p:nvGraphicFramePr>
            <p:xfrm rot="20764193">
              <a:off x="4248518" y="5543654"/>
              <a:ext cx="783494" cy="744195"/>
            </p:xfrm>
            <a:graphic>
              <a:graphicData uri="http://schemas.microsoft.com/office/drawing/2017/model3d">
                <am3d:model3d r:embed="rId3">
                  <am3d:spPr>
                    <a:xfrm rot="20764193">
                      <a:off x="0" y="0"/>
                      <a:ext cx="783494" cy="744195"/>
                    </a:xfrm>
                    <a:prstGeom prst="rect">
                      <a:avLst/>
                    </a:prstGeom>
                  </am3d:spPr>
                  <am3d:camera>
                    <am3d:pos x="0" y="0" z="593994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396763" d="1000000"/>
                    <am3d:preTrans dx="0" dy="-2795067" dz="1179721"/>
                    <am3d:scale>
                      <am3d:sx n="1000000" d="1000000"/>
                      <am3d:sy n="1000000" d="1000000"/>
                      <am3d:sz n="1000000" d="1000000"/>
                    </am3d:scale>
                    <am3d:rot ax="7575055" ay="-2145717" az="-848663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823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64193">
                <a:off x="4248518" y="5543654"/>
                <a:ext cx="783494" cy="744195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1A2266-CC1B-4B89-9F41-3FC08F924437}"/>
              </a:ext>
            </a:extLst>
          </p:cNvPr>
          <p:cNvGrpSpPr/>
          <p:nvPr/>
        </p:nvGrpSpPr>
        <p:grpSpPr>
          <a:xfrm>
            <a:off x="781645" y="2451258"/>
            <a:ext cx="655321" cy="4051142"/>
            <a:chOff x="781645" y="2578258"/>
            <a:chExt cx="655321" cy="4051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C26C66-C8A2-4980-98EB-E0DBD8DC5123}"/>
                </a:ext>
              </a:extLst>
            </p:cNvPr>
            <p:cNvSpPr/>
            <p:nvPr/>
          </p:nvSpPr>
          <p:spPr>
            <a:xfrm>
              <a:off x="784654" y="6320481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DBCFCE-D0AB-4382-8790-22BF473B33BE}"/>
                </a:ext>
              </a:extLst>
            </p:cNvPr>
            <p:cNvSpPr/>
            <p:nvPr/>
          </p:nvSpPr>
          <p:spPr>
            <a:xfrm>
              <a:off x="784654" y="6011562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A9BA48-6E44-4928-BE13-C4A962EC05C2}"/>
                </a:ext>
              </a:extLst>
            </p:cNvPr>
            <p:cNvSpPr/>
            <p:nvPr/>
          </p:nvSpPr>
          <p:spPr>
            <a:xfrm>
              <a:off x="783651" y="5702643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C7748BD-D8AC-4C13-8DD3-1F6CA7B621DC}"/>
                </a:ext>
              </a:extLst>
            </p:cNvPr>
            <p:cNvSpPr/>
            <p:nvPr/>
          </p:nvSpPr>
          <p:spPr>
            <a:xfrm>
              <a:off x="783651" y="5393724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AE8E32-7A18-4FFF-BCEB-5DF867B4F093}"/>
                </a:ext>
              </a:extLst>
            </p:cNvPr>
            <p:cNvSpPr/>
            <p:nvPr/>
          </p:nvSpPr>
          <p:spPr>
            <a:xfrm>
              <a:off x="783651" y="5070727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16600C-A74D-4F8F-BEE8-23E8BE0D399E}"/>
                </a:ext>
              </a:extLst>
            </p:cNvPr>
            <p:cNvSpPr/>
            <p:nvPr/>
          </p:nvSpPr>
          <p:spPr>
            <a:xfrm>
              <a:off x="783651" y="4761808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E79CBD-9B0C-464A-9DBC-EF1C52220BC1}"/>
                </a:ext>
              </a:extLst>
            </p:cNvPr>
            <p:cNvSpPr/>
            <p:nvPr/>
          </p:nvSpPr>
          <p:spPr>
            <a:xfrm>
              <a:off x="782648" y="4452889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94C4B3-CD7D-4E5D-B289-85EDF6C294CB}"/>
                </a:ext>
              </a:extLst>
            </p:cNvPr>
            <p:cNvSpPr/>
            <p:nvPr/>
          </p:nvSpPr>
          <p:spPr>
            <a:xfrm>
              <a:off x="782648" y="4143970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DF6334-DEC7-4B03-9CF7-67875FCF1E81}"/>
                </a:ext>
              </a:extLst>
            </p:cNvPr>
            <p:cNvSpPr/>
            <p:nvPr/>
          </p:nvSpPr>
          <p:spPr>
            <a:xfrm>
              <a:off x="782648" y="3828012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79E282-401F-41DC-A257-3F35C4B5F005}"/>
                </a:ext>
              </a:extLst>
            </p:cNvPr>
            <p:cNvSpPr/>
            <p:nvPr/>
          </p:nvSpPr>
          <p:spPr>
            <a:xfrm>
              <a:off x="782648" y="3505015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20CED6-1751-4D05-8C74-A2D0AFFF3B96}"/>
                </a:ext>
              </a:extLst>
            </p:cNvPr>
            <p:cNvSpPr/>
            <p:nvPr/>
          </p:nvSpPr>
          <p:spPr>
            <a:xfrm>
              <a:off x="782648" y="3196096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556240-7E68-4860-92D1-741A6392B086}"/>
                </a:ext>
              </a:extLst>
            </p:cNvPr>
            <p:cNvSpPr/>
            <p:nvPr/>
          </p:nvSpPr>
          <p:spPr>
            <a:xfrm>
              <a:off x="781645" y="2887177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CA21994-7177-498B-A4E6-319E9BC81EB0}"/>
                </a:ext>
              </a:extLst>
            </p:cNvPr>
            <p:cNvSpPr/>
            <p:nvPr/>
          </p:nvSpPr>
          <p:spPr>
            <a:xfrm>
              <a:off x="781645" y="2578258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30A7946C-B272-4B23-944C-4945AAA0E0D0}"/>
              </a:ext>
            </a:extLst>
          </p:cNvPr>
          <p:cNvSpPr/>
          <p:nvPr/>
        </p:nvSpPr>
        <p:spPr>
          <a:xfrm>
            <a:off x="327308" y="2432852"/>
            <a:ext cx="341713" cy="4069548"/>
          </a:xfrm>
          <a:prstGeom prst="leftBrace">
            <a:avLst>
              <a:gd name="adj1" fmla="val 8333"/>
              <a:gd name="adj2" fmla="val 4964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0269B5-C131-868D-77BC-590A76544CAA}"/>
                  </a:ext>
                </a:extLst>
              </p:cNvPr>
              <p:cNvSpPr txBox="1"/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>
                  <a:solidFill>
                    <a:srgbClr val="9C674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0269B5-C131-868D-77BC-590A76544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5C666A-1C21-23EB-9968-7C0AA8C3D4DD}"/>
                  </a:ext>
                </a:extLst>
              </p:cNvPr>
              <p:cNvSpPr txBox="1"/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5C666A-1C21-23EB-9968-7C0AA8C3D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blipFill>
                <a:blip r:embed="rId15"/>
                <a:stretch>
                  <a:fillRect l="-6557" r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81B61B-3964-DD37-53BB-7AF7D9856764}"/>
                  </a:ext>
                </a:extLst>
              </p:cNvPr>
              <p:cNvSpPr txBox="1"/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81B61B-3964-DD37-53BB-7AF7D9856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blipFill>
                <a:blip r:embed="rId17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5F42CD-6805-9053-085B-C860D321164E}"/>
                  </a:ext>
                </a:extLst>
              </p:cNvPr>
              <p:cNvSpPr txBox="1"/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5F42CD-6805-9053-085B-C860D3211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368467-183F-9D39-BEC0-AE97AD9AEAE3}"/>
                  </a:ext>
                </a:extLst>
              </p:cNvPr>
              <p:cNvSpPr txBox="1"/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368467-183F-9D39-BEC0-AE97AD9AE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blipFill>
                <a:blip r:embed="rId19"/>
                <a:stretch>
                  <a:fillRect l="-6452" r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7F3CA3-28C1-8A17-889F-13D8B5CA0C8D}"/>
                  </a:ext>
                </a:extLst>
              </p:cNvPr>
              <p:cNvSpPr txBox="1"/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7F3CA3-28C1-8A17-889F-13D8B5CA0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89F176-800F-EEEC-1F4F-4E1A6210609D}"/>
                  </a:ext>
                </a:extLst>
              </p:cNvPr>
              <p:cNvSpPr txBox="1"/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89F176-800F-EEEC-1F4F-4E1A62106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blipFill>
                <a:blip r:embed="rId20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57AC4D-AA57-0F56-E342-9344876DF43F}"/>
                  </a:ext>
                </a:extLst>
              </p:cNvPr>
              <p:cNvSpPr txBox="1"/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57AC4D-AA57-0F56-E342-9344876D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04EA711-254E-712F-8BCD-28A54C8F1C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04EA711-254E-712F-8BCD-28A54C8F1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02391D5-A0BA-28EC-BECD-2AD6CBE29E74}"/>
              </a:ext>
            </a:extLst>
          </p:cNvPr>
          <p:cNvSpPr txBox="1"/>
          <p:nvPr/>
        </p:nvSpPr>
        <p:spPr>
          <a:xfrm>
            <a:off x="1406769" y="2754217"/>
            <a:ext cx="994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Edge </a:t>
            </a:r>
            <a:r>
              <a:rPr lang="en-US" sz="2800" dirty="0">
                <a:solidFill>
                  <a:srgbClr val="CC0099"/>
                </a:solidFill>
              </a:rPr>
              <a:t>gains</a:t>
            </a:r>
            <a:r>
              <a:rPr lang="en-US" sz="2800" dirty="0"/>
              <a:t> represent </a:t>
            </a:r>
            <a:r>
              <a:rPr lang="en-US" sz="2800" dirty="0">
                <a:solidFill>
                  <a:srgbClr val="00B050"/>
                </a:solidFill>
              </a:rPr>
              <a:t>charge</a:t>
            </a:r>
            <a:r>
              <a:rPr lang="en-US" sz="2800" dirty="0"/>
              <a:t> gained by traversing the edge.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4671EB-0400-557A-BD14-95FA195CA7A7}"/>
                  </a:ext>
                </a:extLst>
              </p:cNvPr>
              <p:cNvSpPr txBox="1"/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Battery capacity limit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4671EB-0400-557A-BD14-95FA195CA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blipFill>
                <a:blip r:embed="rId23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9F074-29EB-A01A-FECB-CA7E145CDB5C}"/>
                  </a:ext>
                </a:extLst>
              </p:cNvPr>
              <p:cNvSpPr txBox="1"/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9F074-29EB-A01A-FECB-CA7E145CD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blipFill>
                <a:blip r:embed="rId24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20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07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 an electric car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CE8991-66D8-4701-8015-F6011B9B3811}"/>
              </a:ext>
            </a:extLst>
          </p:cNvPr>
          <p:cNvSpPr/>
          <p:nvPr/>
        </p:nvSpPr>
        <p:spPr>
          <a:xfrm>
            <a:off x="4792763" y="5437449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773D775-1DC9-4136-9CA8-433B9EABAAF0}"/>
              </a:ext>
            </a:extLst>
          </p:cNvPr>
          <p:cNvSpPr/>
          <p:nvPr/>
        </p:nvSpPr>
        <p:spPr>
          <a:xfrm>
            <a:off x="7713760" y="549888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18D150E-B459-4DC4-BF93-D83BE5F9BAD1}"/>
              </a:ext>
            </a:extLst>
          </p:cNvPr>
          <p:cNvCxnSpPr>
            <a:cxnSpLocks/>
            <a:stCxn id="69" idx="0"/>
            <a:endCxn id="34" idx="3"/>
          </p:cNvCxnSpPr>
          <p:nvPr/>
        </p:nvCxnSpPr>
        <p:spPr>
          <a:xfrm flipV="1">
            <a:off x="4975643" y="4716943"/>
            <a:ext cx="850736" cy="7205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021E42B-A870-4C28-A8A1-57EB3A32A8A2}"/>
              </a:ext>
            </a:extLst>
          </p:cNvPr>
          <p:cNvCxnSpPr>
            <a:cxnSpLocks/>
            <a:stCxn id="36" idx="3"/>
            <a:endCxn id="70" idx="7"/>
          </p:cNvCxnSpPr>
          <p:nvPr/>
        </p:nvCxnSpPr>
        <p:spPr>
          <a:xfrm flipH="1">
            <a:off x="8025956" y="5073043"/>
            <a:ext cx="645147" cy="4794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316F943-D39A-42EE-A757-01E07E0930A7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 flipV="1">
            <a:off x="5158523" y="5620329"/>
            <a:ext cx="2555237" cy="6143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8F3AE20-F710-47E5-842A-3829823936A7}"/>
              </a:ext>
            </a:extLst>
          </p:cNvPr>
          <p:cNvSpPr/>
          <p:nvPr/>
        </p:nvSpPr>
        <p:spPr>
          <a:xfrm>
            <a:off x="5772815" y="44047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002B66-394F-4933-8E2C-3AB932475C76}"/>
              </a:ext>
            </a:extLst>
          </p:cNvPr>
          <p:cNvSpPr/>
          <p:nvPr/>
        </p:nvSpPr>
        <p:spPr>
          <a:xfrm>
            <a:off x="8617539" y="47608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978132-DB9F-492C-8452-D790B14F9C42}"/>
              </a:ext>
            </a:extLst>
          </p:cNvPr>
          <p:cNvCxnSpPr>
            <a:cxnSpLocks/>
            <a:stCxn id="70" idx="2"/>
            <a:endCxn id="34" idx="5"/>
          </p:cNvCxnSpPr>
          <p:nvPr/>
        </p:nvCxnSpPr>
        <p:spPr>
          <a:xfrm flipH="1" flipV="1">
            <a:off x="6085011" y="4716943"/>
            <a:ext cx="1628749" cy="9648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3DBDA0-180E-4202-B1DA-B396024D6973}"/>
              </a:ext>
            </a:extLst>
          </p:cNvPr>
          <p:cNvCxnSpPr>
            <a:cxnSpLocks/>
            <a:stCxn id="34" idx="7"/>
            <a:endCxn id="36" idx="2"/>
          </p:cNvCxnSpPr>
          <p:nvPr/>
        </p:nvCxnSpPr>
        <p:spPr>
          <a:xfrm>
            <a:off x="6085011" y="4458311"/>
            <a:ext cx="2532528" cy="48541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E36A97-4188-46AE-9038-6A8C8B8E9175}"/>
              </a:ext>
            </a:extLst>
          </p:cNvPr>
          <p:cNvCxnSpPr>
            <a:cxnSpLocks/>
            <a:stCxn id="52" idx="7"/>
            <a:endCxn id="34" idx="2"/>
          </p:cNvCxnSpPr>
          <p:nvPr/>
        </p:nvCxnSpPr>
        <p:spPr>
          <a:xfrm flipV="1">
            <a:off x="3618260" y="4587627"/>
            <a:ext cx="2154555" cy="6446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FDDC4AB-C456-4B51-AFD0-DDD85BE1F335}"/>
              </a:ext>
            </a:extLst>
          </p:cNvPr>
          <p:cNvSpPr/>
          <p:nvPr/>
        </p:nvSpPr>
        <p:spPr>
          <a:xfrm>
            <a:off x="3306064" y="517870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DA25B838-A547-47BC-BBAD-D91F7DF98CD3}"/>
              </a:ext>
            </a:extLst>
          </p:cNvPr>
          <p:cNvCxnSpPr>
            <a:cxnSpLocks/>
            <a:stCxn id="70" idx="3"/>
            <a:endCxn id="52" idx="4"/>
          </p:cNvCxnSpPr>
          <p:nvPr/>
        </p:nvCxnSpPr>
        <p:spPr>
          <a:xfrm rot="5400000" flipH="1">
            <a:off x="5494826" y="3538578"/>
            <a:ext cx="266616" cy="4278380"/>
          </a:xfrm>
          <a:prstGeom prst="curvedConnector3">
            <a:avLst>
              <a:gd name="adj1" fmla="val -21375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9EF1E0FC-E290-4F46-BD3A-D0310572994C}"/>
              </a:ext>
            </a:extLst>
          </p:cNvPr>
          <p:cNvCxnSpPr>
            <a:cxnSpLocks/>
            <a:stCxn id="34" idx="6"/>
            <a:endCxn id="70" idx="1"/>
          </p:cNvCxnSpPr>
          <p:nvPr/>
        </p:nvCxnSpPr>
        <p:spPr>
          <a:xfrm>
            <a:off x="6138575" y="4587627"/>
            <a:ext cx="1628749" cy="964817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9984600"/>
                  </p:ext>
                </p:extLst>
              </p:nvPr>
            </p:nvGraphicFramePr>
            <p:xfrm rot="20764193">
              <a:off x="5294586" y="3721678"/>
              <a:ext cx="805275" cy="685204"/>
            </p:xfrm>
            <a:graphic>
              <a:graphicData uri="http://schemas.microsoft.com/office/drawing/2017/model3d">
                <am3d:model3d r:embed="rId3">
                  <am3d:spPr>
                    <a:xfrm rot="20764193">
                      <a:off x="0" y="0"/>
                      <a:ext cx="805275" cy="685204"/>
                    </a:xfrm>
                    <a:prstGeom prst="rect">
                      <a:avLst/>
                    </a:prstGeom>
                  </am3d:spPr>
                  <am3d:camera>
                    <am3d:pos x="0" y="0" z="593994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396763" d="1000000"/>
                    <am3d:preTrans dx="0" dy="-2795067" dz="1179721"/>
                    <am3d:scale>
                      <am3d:sx n="1000000" d="1000000"/>
                      <am3d:sy n="1000000" d="1000000"/>
                      <am3d:sz n="1000000" d="1000000"/>
                    </am3d:scale>
                    <am3d:rot ax="6512237" ay="2059529" az="7244325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823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64193">
                <a:off x="5294586" y="3721678"/>
                <a:ext cx="805275" cy="685204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1A2266-CC1B-4B89-9F41-3FC08F924437}"/>
              </a:ext>
            </a:extLst>
          </p:cNvPr>
          <p:cNvGrpSpPr/>
          <p:nvPr/>
        </p:nvGrpSpPr>
        <p:grpSpPr>
          <a:xfrm>
            <a:off x="781645" y="2451258"/>
            <a:ext cx="655321" cy="4051142"/>
            <a:chOff x="781645" y="2578258"/>
            <a:chExt cx="655321" cy="4051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C26C66-C8A2-4980-98EB-E0DBD8DC5123}"/>
                </a:ext>
              </a:extLst>
            </p:cNvPr>
            <p:cNvSpPr/>
            <p:nvPr/>
          </p:nvSpPr>
          <p:spPr>
            <a:xfrm>
              <a:off x="784654" y="6320481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DBCFCE-D0AB-4382-8790-22BF473B33BE}"/>
                </a:ext>
              </a:extLst>
            </p:cNvPr>
            <p:cNvSpPr/>
            <p:nvPr/>
          </p:nvSpPr>
          <p:spPr>
            <a:xfrm>
              <a:off x="784654" y="6011562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A9BA48-6E44-4928-BE13-C4A962EC05C2}"/>
                </a:ext>
              </a:extLst>
            </p:cNvPr>
            <p:cNvSpPr/>
            <p:nvPr/>
          </p:nvSpPr>
          <p:spPr>
            <a:xfrm>
              <a:off x="783651" y="5702643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C7748BD-D8AC-4C13-8DD3-1F6CA7B621DC}"/>
                </a:ext>
              </a:extLst>
            </p:cNvPr>
            <p:cNvSpPr/>
            <p:nvPr/>
          </p:nvSpPr>
          <p:spPr>
            <a:xfrm>
              <a:off x="783651" y="5393724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AE8E32-7A18-4FFF-BCEB-5DF867B4F093}"/>
                </a:ext>
              </a:extLst>
            </p:cNvPr>
            <p:cNvSpPr/>
            <p:nvPr/>
          </p:nvSpPr>
          <p:spPr>
            <a:xfrm>
              <a:off x="783651" y="5070727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16600C-A74D-4F8F-BEE8-23E8BE0D399E}"/>
                </a:ext>
              </a:extLst>
            </p:cNvPr>
            <p:cNvSpPr/>
            <p:nvPr/>
          </p:nvSpPr>
          <p:spPr>
            <a:xfrm>
              <a:off x="783651" y="4761808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E79CBD-9B0C-464A-9DBC-EF1C52220BC1}"/>
                </a:ext>
              </a:extLst>
            </p:cNvPr>
            <p:cNvSpPr/>
            <p:nvPr/>
          </p:nvSpPr>
          <p:spPr>
            <a:xfrm>
              <a:off x="782648" y="4452889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94C4B3-CD7D-4E5D-B289-85EDF6C294CB}"/>
                </a:ext>
              </a:extLst>
            </p:cNvPr>
            <p:cNvSpPr/>
            <p:nvPr/>
          </p:nvSpPr>
          <p:spPr>
            <a:xfrm>
              <a:off x="782648" y="4143970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DF6334-DEC7-4B03-9CF7-67875FCF1E81}"/>
                </a:ext>
              </a:extLst>
            </p:cNvPr>
            <p:cNvSpPr/>
            <p:nvPr/>
          </p:nvSpPr>
          <p:spPr>
            <a:xfrm>
              <a:off x="782648" y="3828012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79E282-401F-41DC-A257-3F35C4B5F005}"/>
                </a:ext>
              </a:extLst>
            </p:cNvPr>
            <p:cNvSpPr/>
            <p:nvPr/>
          </p:nvSpPr>
          <p:spPr>
            <a:xfrm>
              <a:off x="782648" y="3505015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20CED6-1751-4D05-8C74-A2D0AFFF3B96}"/>
                </a:ext>
              </a:extLst>
            </p:cNvPr>
            <p:cNvSpPr/>
            <p:nvPr/>
          </p:nvSpPr>
          <p:spPr>
            <a:xfrm>
              <a:off x="782648" y="3196096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556240-7E68-4860-92D1-741A6392B086}"/>
                </a:ext>
              </a:extLst>
            </p:cNvPr>
            <p:cNvSpPr/>
            <p:nvPr/>
          </p:nvSpPr>
          <p:spPr>
            <a:xfrm>
              <a:off x="781645" y="2887177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CA21994-7177-498B-A4E6-319E9BC81EB0}"/>
                </a:ext>
              </a:extLst>
            </p:cNvPr>
            <p:cNvSpPr/>
            <p:nvPr/>
          </p:nvSpPr>
          <p:spPr>
            <a:xfrm>
              <a:off x="781645" y="2578258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30A7946C-B272-4B23-944C-4945AAA0E0D0}"/>
              </a:ext>
            </a:extLst>
          </p:cNvPr>
          <p:cNvSpPr/>
          <p:nvPr/>
        </p:nvSpPr>
        <p:spPr>
          <a:xfrm>
            <a:off x="327308" y="2432852"/>
            <a:ext cx="341713" cy="4069548"/>
          </a:xfrm>
          <a:prstGeom prst="leftBrace">
            <a:avLst>
              <a:gd name="adj1" fmla="val 8333"/>
              <a:gd name="adj2" fmla="val 4964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EC1851-64F2-7398-F9F2-1D555433B55E}"/>
                  </a:ext>
                </a:extLst>
              </p:cNvPr>
              <p:cNvSpPr txBox="1"/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800" dirty="0">
                  <a:solidFill>
                    <a:srgbClr val="9C674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EC1851-64F2-7398-F9F2-1D555433B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9BE2C8-73E3-8F06-2F6D-6B4A0BDBB3AD}"/>
                  </a:ext>
                </a:extLst>
              </p:cNvPr>
              <p:cNvSpPr txBox="1"/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9BE2C8-73E3-8F06-2F6D-6B4A0BDBB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blipFill>
                <a:blip r:embed="rId15"/>
                <a:stretch>
                  <a:fillRect l="-6557" r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DCF13C-31C3-98D1-6C3F-2D96FC2ADF33}"/>
                  </a:ext>
                </a:extLst>
              </p:cNvPr>
              <p:cNvSpPr txBox="1"/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DCF13C-31C3-98D1-6C3F-2D96FC2AD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blipFill>
                <a:blip r:embed="rId17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2DC608-A12B-E6DB-4100-9F9C968FCD0D}"/>
                  </a:ext>
                </a:extLst>
              </p:cNvPr>
              <p:cNvSpPr txBox="1"/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2DC608-A12B-E6DB-4100-9F9C968FC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A89B69-AF88-2A71-1101-C7368CD12085}"/>
                  </a:ext>
                </a:extLst>
              </p:cNvPr>
              <p:cNvSpPr txBox="1"/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A89B69-AF88-2A71-1101-C7368CD12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blipFill>
                <a:blip r:embed="rId19"/>
                <a:stretch>
                  <a:fillRect l="-6452" r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8F8FF-2EE3-C704-A2BE-EDFCDD52345B}"/>
                  </a:ext>
                </a:extLst>
              </p:cNvPr>
              <p:cNvSpPr txBox="1"/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8F8FF-2EE3-C704-A2BE-EDFCDD523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614D72-1649-3D94-7BB4-50FD0DE26775}"/>
                  </a:ext>
                </a:extLst>
              </p:cNvPr>
              <p:cNvSpPr txBox="1"/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614D72-1649-3D94-7BB4-50FD0DE26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blipFill>
                <a:blip r:embed="rId20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A34AC9-1000-B16D-A920-0218F4FF7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A34AC9-1000-B16D-A920-0218F4FF7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  <a:blipFill>
                <a:blip r:embed="rId2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0E38198-81D8-0B0C-7F2B-E923F7E71D5A}"/>
              </a:ext>
            </a:extLst>
          </p:cNvPr>
          <p:cNvSpPr txBox="1"/>
          <p:nvPr/>
        </p:nvSpPr>
        <p:spPr>
          <a:xfrm>
            <a:off x="1406769" y="2754217"/>
            <a:ext cx="994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Edge </a:t>
            </a:r>
            <a:r>
              <a:rPr lang="en-US" sz="2800" dirty="0">
                <a:solidFill>
                  <a:srgbClr val="CC0099"/>
                </a:solidFill>
              </a:rPr>
              <a:t>gains</a:t>
            </a:r>
            <a:r>
              <a:rPr lang="en-US" sz="2800" dirty="0"/>
              <a:t> represent </a:t>
            </a:r>
            <a:r>
              <a:rPr lang="en-US" sz="2800" dirty="0">
                <a:solidFill>
                  <a:srgbClr val="00B050"/>
                </a:solidFill>
              </a:rPr>
              <a:t>charge</a:t>
            </a:r>
            <a:r>
              <a:rPr lang="en-US" sz="2800" dirty="0"/>
              <a:t> gained by traversing the edge.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EE5D1B-7124-5243-991B-4F044F926F0D}"/>
                  </a:ext>
                </a:extLst>
              </p:cNvPr>
              <p:cNvSpPr txBox="1"/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Battery capacity limit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EE5D1B-7124-5243-991B-4F044F926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blipFill>
                <a:blip r:embed="rId22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4BDACC-5DBF-BBA3-F8F9-E2AE2F49917D}"/>
                  </a:ext>
                </a:extLst>
              </p:cNvPr>
              <p:cNvSpPr txBox="1"/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4BDACC-5DBF-BBA3-F8F9-E2AE2F499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E72C9C-07F4-5E1A-90DB-414B1D0D5CA3}"/>
                  </a:ext>
                </a:extLst>
              </p:cNvPr>
              <p:cNvSpPr txBox="1"/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E72C9C-07F4-5E1A-90DB-414B1D0D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blipFill>
                <a:blip r:embed="rId24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28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 an electric car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CE8991-66D8-4701-8015-F6011B9B3811}"/>
              </a:ext>
            </a:extLst>
          </p:cNvPr>
          <p:cNvSpPr/>
          <p:nvPr/>
        </p:nvSpPr>
        <p:spPr>
          <a:xfrm>
            <a:off x="4792763" y="5437449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773D775-1DC9-4136-9CA8-433B9EABAAF0}"/>
              </a:ext>
            </a:extLst>
          </p:cNvPr>
          <p:cNvSpPr/>
          <p:nvPr/>
        </p:nvSpPr>
        <p:spPr>
          <a:xfrm>
            <a:off x="7713760" y="549888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18D150E-B459-4DC4-BF93-D83BE5F9BAD1}"/>
              </a:ext>
            </a:extLst>
          </p:cNvPr>
          <p:cNvCxnSpPr>
            <a:cxnSpLocks/>
            <a:stCxn id="69" idx="0"/>
            <a:endCxn id="34" idx="3"/>
          </p:cNvCxnSpPr>
          <p:nvPr/>
        </p:nvCxnSpPr>
        <p:spPr>
          <a:xfrm flipV="1">
            <a:off x="4975643" y="4716943"/>
            <a:ext cx="850736" cy="7205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021E42B-A870-4C28-A8A1-57EB3A32A8A2}"/>
              </a:ext>
            </a:extLst>
          </p:cNvPr>
          <p:cNvCxnSpPr>
            <a:cxnSpLocks/>
            <a:stCxn id="36" idx="3"/>
            <a:endCxn id="70" idx="7"/>
          </p:cNvCxnSpPr>
          <p:nvPr/>
        </p:nvCxnSpPr>
        <p:spPr>
          <a:xfrm flipH="1">
            <a:off x="8025956" y="5073043"/>
            <a:ext cx="645147" cy="4794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316F943-D39A-42EE-A757-01E07E0930A7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 flipV="1">
            <a:off x="5158523" y="5620329"/>
            <a:ext cx="2555237" cy="6143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8F3AE20-F710-47E5-842A-3829823936A7}"/>
              </a:ext>
            </a:extLst>
          </p:cNvPr>
          <p:cNvSpPr/>
          <p:nvPr/>
        </p:nvSpPr>
        <p:spPr>
          <a:xfrm>
            <a:off x="5772815" y="44047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002B66-394F-4933-8E2C-3AB932475C76}"/>
              </a:ext>
            </a:extLst>
          </p:cNvPr>
          <p:cNvSpPr/>
          <p:nvPr/>
        </p:nvSpPr>
        <p:spPr>
          <a:xfrm>
            <a:off x="8617539" y="47608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978132-DB9F-492C-8452-D790B14F9C42}"/>
              </a:ext>
            </a:extLst>
          </p:cNvPr>
          <p:cNvCxnSpPr>
            <a:cxnSpLocks/>
            <a:stCxn id="70" idx="2"/>
            <a:endCxn id="34" idx="5"/>
          </p:cNvCxnSpPr>
          <p:nvPr/>
        </p:nvCxnSpPr>
        <p:spPr>
          <a:xfrm flipH="1" flipV="1">
            <a:off x="6085011" y="4716943"/>
            <a:ext cx="1628749" cy="9648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3DBDA0-180E-4202-B1DA-B396024D6973}"/>
              </a:ext>
            </a:extLst>
          </p:cNvPr>
          <p:cNvCxnSpPr>
            <a:cxnSpLocks/>
            <a:stCxn id="34" idx="7"/>
            <a:endCxn id="36" idx="2"/>
          </p:cNvCxnSpPr>
          <p:nvPr/>
        </p:nvCxnSpPr>
        <p:spPr>
          <a:xfrm>
            <a:off x="6085011" y="4458311"/>
            <a:ext cx="2532528" cy="48541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E36A97-4188-46AE-9038-6A8C8B8E9175}"/>
              </a:ext>
            </a:extLst>
          </p:cNvPr>
          <p:cNvCxnSpPr>
            <a:cxnSpLocks/>
            <a:stCxn id="52" idx="7"/>
            <a:endCxn id="34" idx="2"/>
          </p:cNvCxnSpPr>
          <p:nvPr/>
        </p:nvCxnSpPr>
        <p:spPr>
          <a:xfrm flipV="1">
            <a:off x="3618260" y="4587627"/>
            <a:ext cx="2154555" cy="6446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FDDC4AB-C456-4B51-AFD0-DDD85BE1F335}"/>
              </a:ext>
            </a:extLst>
          </p:cNvPr>
          <p:cNvSpPr/>
          <p:nvPr/>
        </p:nvSpPr>
        <p:spPr>
          <a:xfrm>
            <a:off x="3306064" y="517870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DA25B838-A547-47BC-BBAD-D91F7DF98CD3}"/>
              </a:ext>
            </a:extLst>
          </p:cNvPr>
          <p:cNvCxnSpPr>
            <a:cxnSpLocks/>
            <a:stCxn id="70" idx="3"/>
            <a:endCxn id="52" idx="4"/>
          </p:cNvCxnSpPr>
          <p:nvPr/>
        </p:nvCxnSpPr>
        <p:spPr>
          <a:xfrm rot="5400000" flipH="1">
            <a:off x="5494826" y="3538578"/>
            <a:ext cx="266616" cy="4278380"/>
          </a:xfrm>
          <a:prstGeom prst="curvedConnector3">
            <a:avLst>
              <a:gd name="adj1" fmla="val -21375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9EF1E0FC-E290-4F46-BD3A-D0310572994C}"/>
              </a:ext>
            </a:extLst>
          </p:cNvPr>
          <p:cNvCxnSpPr>
            <a:cxnSpLocks/>
            <a:stCxn id="34" idx="6"/>
            <a:endCxn id="70" idx="1"/>
          </p:cNvCxnSpPr>
          <p:nvPr/>
        </p:nvCxnSpPr>
        <p:spPr>
          <a:xfrm>
            <a:off x="6138575" y="4587627"/>
            <a:ext cx="1628749" cy="964817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46728"/>
                  </p:ext>
                </p:extLst>
              </p:nvPr>
            </p:nvGraphicFramePr>
            <p:xfrm rot="20764193">
              <a:off x="8477913" y="4025659"/>
              <a:ext cx="823460" cy="806405"/>
            </p:xfrm>
            <a:graphic>
              <a:graphicData uri="http://schemas.microsoft.com/office/drawing/2017/model3d">
                <am3d:model3d r:embed="rId3">
                  <am3d:spPr>
                    <a:xfrm rot="20764193">
                      <a:off x="0" y="0"/>
                      <a:ext cx="823460" cy="806405"/>
                    </a:xfrm>
                    <a:prstGeom prst="rect">
                      <a:avLst/>
                    </a:prstGeom>
                  </am3d:spPr>
                  <am3d:camera>
                    <am3d:pos x="0" y="0" z="593994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396763" d="1000000"/>
                    <am3d:preTrans dx="0" dy="-2795067" dz="1179721"/>
                    <am3d:scale>
                      <am3d:sx n="1000000" d="1000000"/>
                      <am3d:sy n="1000000" d="1000000"/>
                      <am3d:sz n="1000000" d="1000000"/>
                    </am3d:scale>
                    <am3d:rot ax="2583801" ay="2027943" az="16481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823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64193">
                <a:off x="8477913" y="4025659"/>
                <a:ext cx="823460" cy="806405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1A2266-CC1B-4B89-9F41-3FC08F924437}"/>
              </a:ext>
            </a:extLst>
          </p:cNvPr>
          <p:cNvGrpSpPr/>
          <p:nvPr/>
        </p:nvGrpSpPr>
        <p:grpSpPr>
          <a:xfrm>
            <a:off x="781645" y="2451258"/>
            <a:ext cx="655321" cy="4051142"/>
            <a:chOff x="781645" y="2578258"/>
            <a:chExt cx="655321" cy="4051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C26C66-C8A2-4980-98EB-E0DBD8DC5123}"/>
                </a:ext>
              </a:extLst>
            </p:cNvPr>
            <p:cNvSpPr/>
            <p:nvPr/>
          </p:nvSpPr>
          <p:spPr>
            <a:xfrm>
              <a:off x="784654" y="6320481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DBCFCE-D0AB-4382-8790-22BF473B33BE}"/>
                </a:ext>
              </a:extLst>
            </p:cNvPr>
            <p:cNvSpPr/>
            <p:nvPr/>
          </p:nvSpPr>
          <p:spPr>
            <a:xfrm>
              <a:off x="784654" y="6011562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A9BA48-6E44-4928-BE13-C4A962EC05C2}"/>
                </a:ext>
              </a:extLst>
            </p:cNvPr>
            <p:cNvSpPr/>
            <p:nvPr/>
          </p:nvSpPr>
          <p:spPr>
            <a:xfrm>
              <a:off x="783651" y="5702643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C7748BD-D8AC-4C13-8DD3-1F6CA7B621DC}"/>
                </a:ext>
              </a:extLst>
            </p:cNvPr>
            <p:cNvSpPr/>
            <p:nvPr/>
          </p:nvSpPr>
          <p:spPr>
            <a:xfrm>
              <a:off x="783651" y="5393724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AE8E32-7A18-4FFF-BCEB-5DF867B4F093}"/>
                </a:ext>
              </a:extLst>
            </p:cNvPr>
            <p:cNvSpPr/>
            <p:nvPr/>
          </p:nvSpPr>
          <p:spPr>
            <a:xfrm>
              <a:off x="783651" y="5070727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16600C-A74D-4F8F-BEE8-23E8BE0D399E}"/>
                </a:ext>
              </a:extLst>
            </p:cNvPr>
            <p:cNvSpPr/>
            <p:nvPr/>
          </p:nvSpPr>
          <p:spPr>
            <a:xfrm>
              <a:off x="783651" y="4761808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E79CBD-9B0C-464A-9DBC-EF1C52220BC1}"/>
                </a:ext>
              </a:extLst>
            </p:cNvPr>
            <p:cNvSpPr/>
            <p:nvPr/>
          </p:nvSpPr>
          <p:spPr>
            <a:xfrm>
              <a:off x="782648" y="4452889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94C4B3-CD7D-4E5D-B289-85EDF6C294CB}"/>
                </a:ext>
              </a:extLst>
            </p:cNvPr>
            <p:cNvSpPr/>
            <p:nvPr/>
          </p:nvSpPr>
          <p:spPr>
            <a:xfrm>
              <a:off x="782648" y="4143970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DF6334-DEC7-4B03-9CF7-67875FCF1E81}"/>
                </a:ext>
              </a:extLst>
            </p:cNvPr>
            <p:cNvSpPr/>
            <p:nvPr/>
          </p:nvSpPr>
          <p:spPr>
            <a:xfrm>
              <a:off x="782648" y="3828012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79E282-401F-41DC-A257-3F35C4B5F005}"/>
                </a:ext>
              </a:extLst>
            </p:cNvPr>
            <p:cNvSpPr/>
            <p:nvPr/>
          </p:nvSpPr>
          <p:spPr>
            <a:xfrm>
              <a:off x="782648" y="3505015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20CED6-1751-4D05-8C74-A2D0AFFF3B96}"/>
                </a:ext>
              </a:extLst>
            </p:cNvPr>
            <p:cNvSpPr/>
            <p:nvPr/>
          </p:nvSpPr>
          <p:spPr>
            <a:xfrm>
              <a:off x="782648" y="3196096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556240-7E68-4860-92D1-741A6392B086}"/>
                </a:ext>
              </a:extLst>
            </p:cNvPr>
            <p:cNvSpPr/>
            <p:nvPr/>
          </p:nvSpPr>
          <p:spPr>
            <a:xfrm>
              <a:off x="781645" y="2887177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CA21994-7177-498B-A4E6-319E9BC81EB0}"/>
                </a:ext>
              </a:extLst>
            </p:cNvPr>
            <p:cNvSpPr/>
            <p:nvPr/>
          </p:nvSpPr>
          <p:spPr>
            <a:xfrm>
              <a:off x="781645" y="2578258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30A7946C-B272-4B23-944C-4945AAA0E0D0}"/>
              </a:ext>
            </a:extLst>
          </p:cNvPr>
          <p:cNvSpPr/>
          <p:nvPr/>
        </p:nvSpPr>
        <p:spPr>
          <a:xfrm>
            <a:off x="327308" y="2432852"/>
            <a:ext cx="341713" cy="4069548"/>
          </a:xfrm>
          <a:prstGeom prst="leftBrace">
            <a:avLst>
              <a:gd name="adj1" fmla="val 8333"/>
              <a:gd name="adj2" fmla="val 4964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D06D10-5AF1-6116-95D8-3B645AB53F3A}"/>
                  </a:ext>
                </a:extLst>
              </p:cNvPr>
              <p:cNvSpPr txBox="1"/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>
                  <a:solidFill>
                    <a:srgbClr val="9C674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D06D10-5AF1-6116-95D8-3B645AB53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D0F770-9E77-98FE-108E-316C6A927BB6}"/>
                  </a:ext>
                </a:extLst>
              </p:cNvPr>
              <p:cNvSpPr txBox="1"/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D0F770-9E77-98FE-108E-316C6A927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blipFill>
                <a:blip r:embed="rId15"/>
                <a:stretch>
                  <a:fillRect l="-6557" r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0ED938-9A4E-232A-7ADB-C2BDE1AB25E4}"/>
                  </a:ext>
                </a:extLst>
              </p:cNvPr>
              <p:cNvSpPr txBox="1"/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0ED938-9A4E-232A-7ADB-C2BDE1AB2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blipFill>
                <a:blip r:embed="rId17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E177FD-D3AE-F361-6094-B61104FCE244}"/>
                  </a:ext>
                </a:extLst>
              </p:cNvPr>
              <p:cNvSpPr txBox="1"/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E177FD-D3AE-F361-6094-B61104FCE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516282-CBDA-2770-AFD3-1AA8A6408B9C}"/>
                  </a:ext>
                </a:extLst>
              </p:cNvPr>
              <p:cNvSpPr txBox="1"/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516282-CBDA-2770-AFD3-1AA8A6408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blipFill>
                <a:blip r:embed="rId19"/>
                <a:stretch>
                  <a:fillRect l="-6452" r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899ECB-E4CF-CB8F-D9E5-33B6CD6F98E1}"/>
                  </a:ext>
                </a:extLst>
              </p:cNvPr>
              <p:cNvSpPr txBox="1"/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899ECB-E4CF-CB8F-D9E5-33B6CD6F9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0D5E47-A20E-31A4-071C-B795010CDB3B}"/>
                  </a:ext>
                </a:extLst>
              </p:cNvPr>
              <p:cNvSpPr txBox="1"/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0D5E47-A20E-31A4-071C-B795010CD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blipFill>
                <a:blip r:embed="rId20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BFB7E3A-806B-B928-A9C8-9F0CC3A40C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BFB7E3A-806B-B928-A9C8-9F0CC3A40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  <a:blipFill>
                <a:blip r:embed="rId2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4D32F72-282A-C643-1611-E68635F78DE7}"/>
              </a:ext>
            </a:extLst>
          </p:cNvPr>
          <p:cNvSpPr txBox="1"/>
          <p:nvPr/>
        </p:nvSpPr>
        <p:spPr>
          <a:xfrm>
            <a:off x="1406769" y="2754217"/>
            <a:ext cx="994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Edge </a:t>
            </a:r>
            <a:r>
              <a:rPr lang="en-US" sz="2800" dirty="0">
                <a:solidFill>
                  <a:srgbClr val="CC0099"/>
                </a:solidFill>
              </a:rPr>
              <a:t>gains</a:t>
            </a:r>
            <a:r>
              <a:rPr lang="en-US" sz="2800" dirty="0"/>
              <a:t> represent </a:t>
            </a:r>
            <a:r>
              <a:rPr lang="en-US" sz="2800" dirty="0">
                <a:solidFill>
                  <a:srgbClr val="00B050"/>
                </a:solidFill>
              </a:rPr>
              <a:t>charge</a:t>
            </a:r>
            <a:r>
              <a:rPr lang="en-US" sz="2800" dirty="0"/>
              <a:t> gained by traversing the edge.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FC75BF-C44C-C1AB-36E9-73017851DD38}"/>
                  </a:ext>
                </a:extLst>
              </p:cNvPr>
              <p:cNvSpPr txBox="1"/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Battery capacity limit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FC75BF-C44C-C1AB-36E9-73017851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blipFill>
                <a:blip r:embed="rId22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33A94E-1567-281E-FE20-1CC2162F95AF}"/>
                  </a:ext>
                </a:extLst>
              </p:cNvPr>
              <p:cNvSpPr txBox="1"/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33A94E-1567-281E-FE20-1CC2162F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647318-C890-5804-FCDE-98B9AD9A0DD1}"/>
                  </a:ext>
                </a:extLst>
              </p:cNvPr>
              <p:cNvSpPr txBox="1"/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647318-C890-5804-FCDE-98B9AD9A0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blipFill>
                <a:blip r:embed="rId24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76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6517-D5CB-436B-99D5-58470D83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 an electric car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CE8991-66D8-4701-8015-F6011B9B3811}"/>
              </a:ext>
            </a:extLst>
          </p:cNvPr>
          <p:cNvSpPr/>
          <p:nvPr/>
        </p:nvSpPr>
        <p:spPr>
          <a:xfrm>
            <a:off x="4792763" y="5437449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773D775-1DC9-4136-9CA8-433B9EABAAF0}"/>
              </a:ext>
            </a:extLst>
          </p:cNvPr>
          <p:cNvSpPr/>
          <p:nvPr/>
        </p:nvSpPr>
        <p:spPr>
          <a:xfrm>
            <a:off x="7713760" y="549888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18D150E-B459-4DC4-BF93-D83BE5F9BAD1}"/>
              </a:ext>
            </a:extLst>
          </p:cNvPr>
          <p:cNvCxnSpPr>
            <a:cxnSpLocks/>
            <a:stCxn id="69" idx="0"/>
            <a:endCxn id="34" idx="3"/>
          </p:cNvCxnSpPr>
          <p:nvPr/>
        </p:nvCxnSpPr>
        <p:spPr>
          <a:xfrm flipV="1">
            <a:off x="4975643" y="4716943"/>
            <a:ext cx="850736" cy="7205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021E42B-A870-4C28-A8A1-57EB3A32A8A2}"/>
              </a:ext>
            </a:extLst>
          </p:cNvPr>
          <p:cNvCxnSpPr>
            <a:cxnSpLocks/>
            <a:stCxn id="36" idx="3"/>
            <a:endCxn id="70" idx="7"/>
          </p:cNvCxnSpPr>
          <p:nvPr/>
        </p:nvCxnSpPr>
        <p:spPr>
          <a:xfrm flipH="1">
            <a:off x="8025956" y="5073043"/>
            <a:ext cx="645147" cy="4794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316F943-D39A-42EE-A757-01E07E0930A7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 flipV="1">
            <a:off x="5158523" y="5620329"/>
            <a:ext cx="2555237" cy="6143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8F3AE20-F710-47E5-842A-3829823936A7}"/>
              </a:ext>
            </a:extLst>
          </p:cNvPr>
          <p:cNvSpPr/>
          <p:nvPr/>
        </p:nvSpPr>
        <p:spPr>
          <a:xfrm>
            <a:off x="5772815" y="44047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002B66-394F-4933-8E2C-3AB932475C76}"/>
              </a:ext>
            </a:extLst>
          </p:cNvPr>
          <p:cNvSpPr/>
          <p:nvPr/>
        </p:nvSpPr>
        <p:spPr>
          <a:xfrm>
            <a:off x="8617539" y="4760847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978132-DB9F-492C-8452-D790B14F9C42}"/>
              </a:ext>
            </a:extLst>
          </p:cNvPr>
          <p:cNvCxnSpPr>
            <a:cxnSpLocks/>
            <a:stCxn id="70" idx="2"/>
            <a:endCxn id="34" idx="5"/>
          </p:cNvCxnSpPr>
          <p:nvPr/>
        </p:nvCxnSpPr>
        <p:spPr>
          <a:xfrm flipH="1" flipV="1">
            <a:off x="6085011" y="4716943"/>
            <a:ext cx="1628749" cy="9648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3DBDA0-180E-4202-B1DA-B396024D6973}"/>
              </a:ext>
            </a:extLst>
          </p:cNvPr>
          <p:cNvCxnSpPr>
            <a:cxnSpLocks/>
            <a:stCxn id="34" idx="7"/>
            <a:endCxn id="36" idx="2"/>
          </p:cNvCxnSpPr>
          <p:nvPr/>
        </p:nvCxnSpPr>
        <p:spPr>
          <a:xfrm>
            <a:off x="6085011" y="4458311"/>
            <a:ext cx="2532528" cy="48541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E36A97-4188-46AE-9038-6A8C8B8E9175}"/>
              </a:ext>
            </a:extLst>
          </p:cNvPr>
          <p:cNvCxnSpPr>
            <a:cxnSpLocks/>
            <a:stCxn id="52" idx="7"/>
            <a:endCxn id="34" idx="2"/>
          </p:cNvCxnSpPr>
          <p:nvPr/>
        </p:nvCxnSpPr>
        <p:spPr>
          <a:xfrm flipV="1">
            <a:off x="3618260" y="4587627"/>
            <a:ext cx="2154555" cy="6446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FDDC4AB-C456-4B51-AFD0-DDD85BE1F335}"/>
              </a:ext>
            </a:extLst>
          </p:cNvPr>
          <p:cNvSpPr/>
          <p:nvPr/>
        </p:nvSpPr>
        <p:spPr>
          <a:xfrm>
            <a:off x="3306064" y="5178700"/>
            <a:ext cx="365760" cy="365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DA25B838-A547-47BC-BBAD-D91F7DF98CD3}"/>
              </a:ext>
            </a:extLst>
          </p:cNvPr>
          <p:cNvCxnSpPr>
            <a:cxnSpLocks/>
            <a:stCxn id="70" idx="3"/>
            <a:endCxn id="52" idx="4"/>
          </p:cNvCxnSpPr>
          <p:nvPr/>
        </p:nvCxnSpPr>
        <p:spPr>
          <a:xfrm rot="5400000" flipH="1">
            <a:off x="5494826" y="3538578"/>
            <a:ext cx="266616" cy="4278380"/>
          </a:xfrm>
          <a:prstGeom prst="curvedConnector3">
            <a:avLst>
              <a:gd name="adj1" fmla="val -21375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9EF1E0FC-E290-4F46-BD3A-D0310572994C}"/>
              </a:ext>
            </a:extLst>
          </p:cNvPr>
          <p:cNvCxnSpPr>
            <a:cxnSpLocks/>
            <a:stCxn id="34" idx="6"/>
            <a:endCxn id="70" idx="1"/>
          </p:cNvCxnSpPr>
          <p:nvPr/>
        </p:nvCxnSpPr>
        <p:spPr>
          <a:xfrm>
            <a:off x="6138575" y="4587627"/>
            <a:ext cx="1628749" cy="964817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6805309"/>
                  </p:ext>
                </p:extLst>
              </p:nvPr>
            </p:nvGraphicFramePr>
            <p:xfrm rot="20764193">
              <a:off x="8457979" y="4101555"/>
              <a:ext cx="863327" cy="654612"/>
            </p:xfrm>
            <a:graphic>
              <a:graphicData uri="http://schemas.microsoft.com/office/drawing/2017/model3d">
                <am3d:model3d r:embed="rId3">
                  <am3d:spPr>
                    <a:xfrm rot="20764193">
                      <a:off x="0" y="0"/>
                      <a:ext cx="863327" cy="654612"/>
                    </a:xfrm>
                    <a:prstGeom prst="rect">
                      <a:avLst/>
                    </a:prstGeom>
                  </am3d:spPr>
                  <am3d:camera>
                    <am3d:pos x="0" y="0" z="593994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396763" d="1000000"/>
                    <am3d:preTrans dx="0" dy="-2795067" dz="1179721"/>
                    <am3d:scale>
                      <am3d:sx n="1000000" d="1000000"/>
                      <am3d:sy n="1000000" d="1000000"/>
                      <am3d:sz n="1000000" d="1000000"/>
                    </am3d:scale>
                    <am3d:rot ax="-3019589" ay="2163220" az="867875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823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Mesa baja car purple">
                <a:extLst>
                  <a:ext uri="{FF2B5EF4-FFF2-40B4-BE49-F238E27FC236}">
                    <a16:creationId xmlns:a16="http://schemas.microsoft.com/office/drawing/2014/main" id="{647368C8-C8C9-4F21-8519-F09447CCAA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64193">
                <a:off x="8457979" y="4101555"/>
                <a:ext cx="863327" cy="654612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1A2266-CC1B-4B89-9F41-3FC08F924437}"/>
              </a:ext>
            </a:extLst>
          </p:cNvPr>
          <p:cNvGrpSpPr/>
          <p:nvPr/>
        </p:nvGrpSpPr>
        <p:grpSpPr>
          <a:xfrm>
            <a:off x="781645" y="2451258"/>
            <a:ext cx="655321" cy="4051142"/>
            <a:chOff x="781645" y="2578258"/>
            <a:chExt cx="655321" cy="4051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C26C66-C8A2-4980-98EB-E0DBD8DC5123}"/>
                </a:ext>
              </a:extLst>
            </p:cNvPr>
            <p:cNvSpPr/>
            <p:nvPr/>
          </p:nvSpPr>
          <p:spPr>
            <a:xfrm>
              <a:off x="784654" y="6320481"/>
              <a:ext cx="652312" cy="30891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DBCFCE-D0AB-4382-8790-22BF473B33BE}"/>
                </a:ext>
              </a:extLst>
            </p:cNvPr>
            <p:cNvSpPr/>
            <p:nvPr/>
          </p:nvSpPr>
          <p:spPr>
            <a:xfrm>
              <a:off x="784654" y="6011562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A9BA48-6E44-4928-BE13-C4A962EC05C2}"/>
                </a:ext>
              </a:extLst>
            </p:cNvPr>
            <p:cNvSpPr/>
            <p:nvPr/>
          </p:nvSpPr>
          <p:spPr>
            <a:xfrm>
              <a:off x="783651" y="5702643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C7748BD-D8AC-4C13-8DD3-1F6CA7B621DC}"/>
                </a:ext>
              </a:extLst>
            </p:cNvPr>
            <p:cNvSpPr/>
            <p:nvPr/>
          </p:nvSpPr>
          <p:spPr>
            <a:xfrm>
              <a:off x="783651" y="5393724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AE8E32-7A18-4FFF-BCEB-5DF867B4F093}"/>
                </a:ext>
              </a:extLst>
            </p:cNvPr>
            <p:cNvSpPr/>
            <p:nvPr/>
          </p:nvSpPr>
          <p:spPr>
            <a:xfrm>
              <a:off x="783651" y="5070727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16600C-A74D-4F8F-BEE8-23E8BE0D399E}"/>
                </a:ext>
              </a:extLst>
            </p:cNvPr>
            <p:cNvSpPr/>
            <p:nvPr/>
          </p:nvSpPr>
          <p:spPr>
            <a:xfrm>
              <a:off x="783651" y="4761808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E79CBD-9B0C-464A-9DBC-EF1C52220BC1}"/>
                </a:ext>
              </a:extLst>
            </p:cNvPr>
            <p:cNvSpPr/>
            <p:nvPr/>
          </p:nvSpPr>
          <p:spPr>
            <a:xfrm>
              <a:off x="782648" y="4452889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94C4B3-CD7D-4E5D-B289-85EDF6C294CB}"/>
                </a:ext>
              </a:extLst>
            </p:cNvPr>
            <p:cNvSpPr/>
            <p:nvPr/>
          </p:nvSpPr>
          <p:spPr>
            <a:xfrm>
              <a:off x="782648" y="4143970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DF6334-DEC7-4B03-9CF7-67875FCF1E81}"/>
                </a:ext>
              </a:extLst>
            </p:cNvPr>
            <p:cNvSpPr/>
            <p:nvPr/>
          </p:nvSpPr>
          <p:spPr>
            <a:xfrm>
              <a:off x="782648" y="3828012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79E282-401F-41DC-A257-3F35C4B5F005}"/>
                </a:ext>
              </a:extLst>
            </p:cNvPr>
            <p:cNvSpPr/>
            <p:nvPr/>
          </p:nvSpPr>
          <p:spPr>
            <a:xfrm>
              <a:off x="782648" y="3505015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20CED6-1751-4D05-8C74-A2D0AFFF3B96}"/>
                </a:ext>
              </a:extLst>
            </p:cNvPr>
            <p:cNvSpPr/>
            <p:nvPr/>
          </p:nvSpPr>
          <p:spPr>
            <a:xfrm>
              <a:off x="782648" y="3196096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556240-7E68-4860-92D1-741A6392B086}"/>
                </a:ext>
              </a:extLst>
            </p:cNvPr>
            <p:cNvSpPr/>
            <p:nvPr/>
          </p:nvSpPr>
          <p:spPr>
            <a:xfrm>
              <a:off x="781645" y="2887177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CA21994-7177-498B-A4E6-319E9BC81EB0}"/>
                </a:ext>
              </a:extLst>
            </p:cNvPr>
            <p:cNvSpPr/>
            <p:nvPr/>
          </p:nvSpPr>
          <p:spPr>
            <a:xfrm>
              <a:off x="781645" y="2578258"/>
              <a:ext cx="652312" cy="3089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C6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30A7946C-B272-4B23-944C-4945AAA0E0D0}"/>
              </a:ext>
            </a:extLst>
          </p:cNvPr>
          <p:cNvSpPr/>
          <p:nvPr/>
        </p:nvSpPr>
        <p:spPr>
          <a:xfrm>
            <a:off x="327308" y="2432852"/>
            <a:ext cx="341713" cy="4069548"/>
          </a:xfrm>
          <a:prstGeom prst="leftBrace">
            <a:avLst>
              <a:gd name="adj1" fmla="val 8333"/>
              <a:gd name="adj2" fmla="val 4964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FDE03C-9A0F-A957-6672-0F8CA9D16EAE}"/>
                  </a:ext>
                </a:extLst>
              </p:cNvPr>
              <p:cNvSpPr txBox="1"/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>
                  <a:solidFill>
                    <a:srgbClr val="9C674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FDE03C-9A0F-A957-6672-0F8CA9D16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0422" y="4192770"/>
                <a:ext cx="169658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0F3508-6075-0AB1-D0C0-74F456FDD85F}"/>
                  </a:ext>
                </a:extLst>
              </p:cNvPr>
              <p:cNvSpPr txBox="1"/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0F3508-6075-0AB1-D0C0-74F456FDD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86" y="4288860"/>
                <a:ext cx="373390" cy="369332"/>
              </a:xfrm>
              <a:prstGeom prst="rect">
                <a:avLst/>
              </a:prstGeom>
              <a:blipFill>
                <a:blip r:embed="rId15"/>
                <a:stretch>
                  <a:fillRect l="-6557" r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143080-9F64-C050-6A85-F1F0F09C374E}"/>
                  </a:ext>
                </a:extLst>
              </p:cNvPr>
              <p:cNvSpPr txBox="1"/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143080-9F64-C050-6A85-F1F0F09C3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53" y="5992171"/>
                <a:ext cx="373390" cy="369332"/>
              </a:xfrm>
              <a:prstGeom prst="rect">
                <a:avLst/>
              </a:prstGeom>
              <a:blipFill>
                <a:blip r:embed="rId17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CACFCE-02C2-1AF6-B083-7913E1860FA8}"/>
                  </a:ext>
                </a:extLst>
              </p:cNvPr>
              <p:cNvSpPr txBox="1"/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CACFCE-02C2-1AF6-B083-7913E1860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80" y="4839078"/>
                <a:ext cx="3733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FF9485-B829-882B-637A-9482BFA8A1CD}"/>
                  </a:ext>
                </a:extLst>
              </p:cNvPr>
              <p:cNvSpPr txBox="1"/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FF9485-B829-882B-637A-9482BFA8A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97" y="5203054"/>
                <a:ext cx="373390" cy="369332"/>
              </a:xfrm>
              <a:prstGeom prst="rect">
                <a:avLst/>
              </a:prstGeom>
              <a:blipFill>
                <a:blip r:embed="rId19"/>
                <a:stretch>
                  <a:fillRect l="-6452" r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A1F542-095B-CA24-8625-0F57EA17A7B6}"/>
                  </a:ext>
                </a:extLst>
              </p:cNvPr>
              <p:cNvSpPr txBox="1"/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A1F542-095B-CA24-8625-0F57EA17A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22" y="5049646"/>
                <a:ext cx="49633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56066B-2920-7DA2-A86B-7BA80F9A514F}"/>
                  </a:ext>
                </a:extLst>
              </p:cNvPr>
              <p:cNvSpPr txBox="1"/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56066B-2920-7DA2-A86B-7BA80F9A5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894" y="5032389"/>
                <a:ext cx="373390" cy="369332"/>
              </a:xfrm>
              <a:prstGeom prst="rect">
                <a:avLst/>
              </a:prstGeom>
              <a:blipFill>
                <a:blip r:embed="rId20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0DC1630-E35A-0E1F-115C-A8CA12A40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:endParaRPr lang="en-US" i="1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0DC1630-E35A-0E1F-115C-A8CA12A40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8626"/>
                <a:ext cx="10515600" cy="529204"/>
              </a:xfrm>
              <a:blipFill>
                <a:blip r:embed="rId2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0581EEC-83DC-846C-A1C3-CAF182F4C315}"/>
              </a:ext>
            </a:extLst>
          </p:cNvPr>
          <p:cNvSpPr txBox="1"/>
          <p:nvPr/>
        </p:nvSpPr>
        <p:spPr>
          <a:xfrm>
            <a:off x="1406769" y="2754217"/>
            <a:ext cx="994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Edge </a:t>
            </a:r>
            <a:r>
              <a:rPr lang="en-US" sz="2800" dirty="0">
                <a:solidFill>
                  <a:srgbClr val="CC0099"/>
                </a:solidFill>
              </a:rPr>
              <a:t>gains</a:t>
            </a:r>
            <a:r>
              <a:rPr lang="en-US" sz="2800" dirty="0"/>
              <a:t> represent </a:t>
            </a:r>
            <a:r>
              <a:rPr lang="en-US" sz="2800" dirty="0">
                <a:solidFill>
                  <a:srgbClr val="00B050"/>
                </a:solidFill>
              </a:rPr>
              <a:t>charge</a:t>
            </a:r>
            <a:r>
              <a:rPr lang="en-US" sz="2800" dirty="0"/>
              <a:t> gained by traversing the edge.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A23FDF-4BE0-6D64-CD6B-F144191AA307}"/>
                  </a:ext>
                </a:extLst>
              </p:cNvPr>
              <p:cNvSpPr txBox="1"/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Battery capacity limit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A23FDF-4BE0-6D64-CD6B-F144191AA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63" y="2277164"/>
                <a:ext cx="5334443" cy="954107"/>
              </a:xfrm>
              <a:prstGeom prst="rect">
                <a:avLst/>
              </a:prstGeom>
              <a:blipFill>
                <a:blip r:embed="rId22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5F6B4A-F4DB-FDDB-8F8E-8B900235ED30}"/>
                  </a:ext>
                </a:extLst>
              </p:cNvPr>
              <p:cNvSpPr txBox="1"/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5F6B4A-F4DB-FDDB-8F8E-8B900235E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63" y="4475966"/>
                <a:ext cx="37339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996154-C7FF-5E5F-42F0-E204BC9BEB9C}"/>
                  </a:ext>
                </a:extLst>
              </p:cNvPr>
              <p:cNvSpPr txBox="1"/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996154-C7FF-5E5F-42F0-E204BC9BE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33" y="5601778"/>
                <a:ext cx="373390" cy="369332"/>
              </a:xfrm>
              <a:prstGeom prst="rect">
                <a:avLst/>
              </a:prstGeom>
              <a:blipFill>
                <a:blip r:embed="rId24"/>
                <a:stretch>
                  <a:fillRect l="-8197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376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2700</Words>
  <Application>Microsoft Office PowerPoint</Application>
  <PresentationFormat>Widescreen</PresentationFormat>
  <Paragraphs>647</Paragraphs>
  <Slides>57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Times New Roman</vt:lpstr>
      <vt:lpstr>Office Theme</vt:lpstr>
      <vt:lpstr>Faster all-pairs optimal electric car routing</vt:lpstr>
      <vt:lpstr>Routing an electric car</vt:lpstr>
      <vt:lpstr>Routing an electric car</vt:lpstr>
      <vt:lpstr>Routing an electric car</vt:lpstr>
      <vt:lpstr>Routing an electric car</vt:lpstr>
      <vt:lpstr>Routing an electric car</vt:lpstr>
      <vt:lpstr>Routing an electric car</vt:lpstr>
      <vt:lpstr>Routing an electric car</vt:lpstr>
      <vt:lpstr>Routing an electric car</vt:lpstr>
      <vt:lpstr>Routing an electric car</vt:lpstr>
      <vt:lpstr>Routing an electric car</vt:lpstr>
      <vt:lpstr>Positive cycles</vt:lpstr>
      <vt:lpstr>Positive cycles</vt:lpstr>
      <vt:lpstr>Positive cycles</vt:lpstr>
      <vt:lpstr>Structure of optimal paths</vt:lpstr>
      <vt:lpstr>Computing α_B (⋅,⋅) ESA 2023</vt:lpstr>
      <vt:lpstr>Computing α_B (⋅,⋅) ESA 2023</vt:lpstr>
      <vt:lpstr>Shortcutting – Standard Shortest Paths</vt:lpstr>
      <vt:lpstr>Shortcutting – Standard Shortest Paths</vt:lpstr>
      <vt:lpstr>Shortcutting – Standard Shortest Paths</vt:lpstr>
      <vt:lpstr>Shortcutting – Energetic Paths</vt:lpstr>
      <vt:lpstr>Shortcutting – Energetic Paths</vt:lpstr>
      <vt:lpstr>Edge-Bounded Paths &amp; Funnels</vt:lpstr>
      <vt:lpstr>Edge-Bounded Paths &amp; Funnels</vt:lpstr>
      <vt:lpstr>Computing all monotone paths</vt:lpstr>
      <vt:lpstr>Computing all monotone paths</vt:lpstr>
      <vt:lpstr>Computing all monotone paths</vt:lpstr>
      <vt:lpstr>Computing all monotone paths</vt:lpstr>
      <vt:lpstr>Computing all monotone paths</vt:lpstr>
      <vt:lpstr>Computing all monotone paths</vt:lpstr>
      <vt:lpstr>Computing all monotone paths</vt:lpstr>
      <vt:lpstr>Computing all monotone paths</vt:lpstr>
      <vt:lpstr>Computing all monotone paths</vt:lpstr>
      <vt:lpstr>Computing all monotone paths</vt:lpstr>
      <vt:lpstr>Computing all monotone paths</vt:lpstr>
      <vt:lpstr>Computing all monotone paths</vt:lpstr>
      <vt:lpstr>Bad Instances</vt:lpstr>
      <vt:lpstr>Bad Instances</vt:lpstr>
      <vt:lpstr>Bad Instances</vt:lpstr>
      <vt:lpstr>Bad Instances</vt:lpstr>
      <vt:lpstr>Bad Instances</vt:lpstr>
      <vt:lpstr>Bad Instances</vt:lpstr>
      <vt:lpstr>Algorithm</vt:lpstr>
      <vt:lpstr>Finding long shortcuts</vt:lpstr>
      <vt:lpstr>Finding long shortcuts</vt:lpstr>
      <vt:lpstr>Concatenations</vt:lpstr>
      <vt:lpstr>Long shortcuts algorithm</vt:lpstr>
      <vt:lpstr>Long shortcuts algorithm</vt:lpstr>
      <vt:lpstr>Finding long shortcuts</vt:lpstr>
      <vt:lpstr>A technicality – Descending paths</vt:lpstr>
      <vt:lpstr>A technicality – Descending paths</vt:lpstr>
      <vt:lpstr>A technicality – Descending paths</vt:lpstr>
      <vt:lpstr>PowerPoint Presentation</vt:lpstr>
      <vt:lpstr>Computing all entry-exit pairs</vt:lpstr>
      <vt:lpstr>The computation of α_B (s,t)</vt:lpstr>
      <vt:lpstr>Open problems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bounds for multipass pairing heaps and path-balanced binary search trees</dc:title>
  <dc:creator>dani dorfman</dc:creator>
  <cp:lastModifiedBy>dani dorfman</cp:lastModifiedBy>
  <cp:revision>629</cp:revision>
  <dcterms:created xsi:type="dcterms:W3CDTF">2017-12-20T15:57:11Z</dcterms:created>
  <dcterms:modified xsi:type="dcterms:W3CDTF">2025-01-03T15:09:46Z</dcterms:modified>
</cp:coreProperties>
</file>