
<file path=[Content_Types].xml><?xml version="1.0" encoding="utf-8"?>
<Types xmlns="http://schemas.openxmlformats.org/package/2006/content-types">
  <Default Extension="glb" ContentType="model/gltf.binary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8" r:id="rId3"/>
    <p:sldId id="363" r:id="rId4"/>
    <p:sldId id="364" r:id="rId5"/>
    <p:sldId id="365" r:id="rId6"/>
    <p:sldId id="366" r:id="rId7"/>
    <p:sldId id="367" r:id="rId8"/>
    <p:sldId id="327" r:id="rId9"/>
    <p:sldId id="359" r:id="rId10"/>
    <p:sldId id="360" r:id="rId11"/>
    <p:sldId id="361" r:id="rId12"/>
    <p:sldId id="362" r:id="rId13"/>
    <p:sldId id="325" r:id="rId14"/>
    <p:sldId id="329" r:id="rId15"/>
    <p:sldId id="470" r:id="rId16"/>
    <p:sldId id="481" r:id="rId17"/>
    <p:sldId id="333" r:id="rId18"/>
    <p:sldId id="388" r:id="rId19"/>
    <p:sldId id="330" r:id="rId20"/>
    <p:sldId id="469" r:id="rId21"/>
    <p:sldId id="331" r:id="rId22"/>
    <p:sldId id="472" r:id="rId23"/>
    <p:sldId id="474" r:id="rId24"/>
    <p:sldId id="475" r:id="rId25"/>
    <p:sldId id="476" r:id="rId26"/>
    <p:sldId id="477" r:id="rId27"/>
    <p:sldId id="473" r:id="rId28"/>
    <p:sldId id="478" r:id="rId29"/>
    <p:sldId id="351" r:id="rId30"/>
    <p:sldId id="480" r:id="rId31"/>
    <p:sldId id="324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50"/>
    <a:srgbClr val="68A93B"/>
    <a:srgbClr val="CC0099"/>
    <a:srgbClr val="0000FF"/>
    <a:srgbClr val="5FE8D6"/>
    <a:srgbClr val="CAF7F1"/>
    <a:srgbClr val="BD13B5"/>
    <a:srgbClr val="A9D18E"/>
    <a:srgbClr val="4472C4"/>
    <a:srgbClr val="A34A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94660"/>
  </p:normalViewPr>
  <p:slideViewPr>
    <p:cSldViewPr snapToGrid="0">
      <p:cViewPr varScale="1">
        <p:scale>
          <a:sx n="78" d="100"/>
          <a:sy n="78" d="100"/>
        </p:scale>
        <p:origin x="72" y="33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64FBE9-37BB-4D80-832D-6DBC0F3A82B2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ED3C3-41D1-4579-9F5F-3618FB65D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6342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Thesis based on a paper that is a joint work with…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BED3C3-41D1-4579-9F5F-3618FB65D9D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458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/>
              <a:t>Brim</a:t>
            </a:r>
            <a:r>
              <a:rPr lang="fr-FR" dirty="0"/>
              <a:t> </a:t>
            </a:r>
            <a:r>
              <a:rPr lang="fr-FR" dirty="0" err="1"/>
              <a:t>Chaloupka</a:t>
            </a:r>
            <a:r>
              <a:rPr lang="fr-FR" dirty="0"/>
              <a:t> Doyen Gentilini </a:t>
            </a:r>
            <a:r>
              <a:rPr lang="fr-FR" dirty="0" err="1"/>
              <a:t>Raskin</a:t>
            </a:r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BED3C3-41D1-4579-9F5F-3618FB65D9D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1534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Energy progress measure is basically a partition of </a:t>
            </a:r>
            <a:r>
              <a:rPr lang="en-US" b="1" dirty="0"/>
              <a:t>sufficient </a:t>
            </a:r>
            <a:r>
              <a:rPr lang="en-US" dirty="0"/>
              <a:t>initial energies which is </a:t>
            </a:r>
            <a:r>
              <a:rPr lang="en-US" b="1" dirty="0"/>
              <a:t>consistent within itself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BED3C3-41D1-4579-9F5F-3618FB65D9D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4876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Energy progress measure is basically a partition of </a:t>
            </a:r>
            <a:r>
              <a:rPr lang="en-US" b="1" dirty="0"/>
              <a:t>sufficient </a:t>
            </a:r>
            <a:r>
              <a:rPr lang="en-US" dirty="0"/>
              <a:t>initial energies which is </a:t>
            </a:r>
            <a:r>
              <a:rPr lang="en-US" b="1" dirty="0"/>
              <a:t>consistent within itself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BED3C3-41D1-4579-9F5F-3618FB65D9D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3705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BED3C3-41D1-4579-9F5F-3618FB65D9D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1004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BED3C3-41D1-4579-9F5F-3618FB65D9D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827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DE351-57F1-43E1-94A8-F1BA642F22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63D1CA-35EE-4F20-8D38-11F0091CA2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ED7315-BEFD-4C9B-8A82-760F67D5E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67FE5-F3F0-431D-A220-40B5733658FD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3F0D0-F38D-4F5A-9A33-69B53ABB7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D2CD51-AF72-4BA0-9ACE-CBF6E9774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699F4-D6E7-44F8-B0A5-3D054A8C6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61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B370C-CEE8-4217-BC8D-C3CFD1098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084481-4398-4037-A007-F35ED47017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94D852-33F4-4BC1-8DCE-FF3D91A48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67FE5-F3F0-431D-A220-40B5733658FD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870484-3586-42EB-BBDD-2DC7BABCE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75C855-85F6-47A4-A4CC-C4A9B1743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699F4-D6E7-44F8-B0A5-3D054A8C6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787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736490-8840-4E20-AD73-1AC835708A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5482B9-8CB9-4373-B235-D6B67F31E3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09158F-9555-4F21-A484-08DC763A6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67FE5-F3F0-431D-A220-40B5733658FD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4A0AF9-A948-412A-8307-ECE3BFC0B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69DCBA-C4C7-41CA-A442-3394BC58B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699F4-D6E7-44F8-B0A5-3D054A8C6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011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FDB07-FD09-4AFB-B0D1-E011BFD05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12A5F2-AB10-4480-ADA3-4D79FD54A3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0F4212-720D-4FFA-A055-AD3109C4B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67FE5-F3F0-431D-A220-40B5733658FD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CF8BFC-DEE3-431D-A19F-A02C0795B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1C4B98-C05D-4A8B-BE91-36ACBA7AC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699F4-D6E7-44F8-B0A5-3D054A8C6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803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F2AE4-7842-4B2B-B13D-E63F16D6A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715595-A480-4557-80A1-06E1F80798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E43333-9BD1-45E4-B15A-E6A2C7685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67FE5-F3F0-431D-A220-40B5733658FD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03BAC3-0810-4C75-B856-5E288249C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1E5F9F-0FD0-42AC-B434-09993CD98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699F4-D6E7-44F8-B0A5-3D054A8C6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196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FC9C3-72E9-4E4B-9E81-28142E32D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5C95CF-2CC8-4DDC-AE85-1F2DF5A733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9D093B-3B8D-4408-AB3D-D8F9D50362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82B1B5-28A7-4B60-ACE7-D6AB2A2A7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67FE5-F3F0-431D-A220-40B5733658FD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A0F766-AFEA-4C53-A5FE-1434ED6A9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77FAE9-ED6D-4AF6-B832-AB15DC9B0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699F4-D6E7-44F8-B0A5-3D054A8C6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182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47DDD-3F34-4B2E-9A0B-351D38701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BE0254-535D-443D-9CC0-BB9E7A15B3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5ECC6C-4B9F-4F63-9334-11FE4665C7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12DAE3-C412-4FD8-B378-0B8EE68A7E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2B0500-F552-4735-93D5-C71FACDE1D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736F14-D55B-4A6D-9B55-29FA3F798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67FE5-F3F0-431D-A220-40B5733658FD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791667-41D2-42B0-A16E-18BA8ECB3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2A1EA57-936C-4B9C-ADD4-8DE59D034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699F4-D6E7-44F8-B0A5-3D054A8C6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495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69A23-7120-457F-B1D0-E60C30411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EA0BD7-B43D-4750-8FFD-A3CC1B0B3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67FE5-F3F0-431D-A220-40B5733658FD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727EF9-06F5-4945-AF6B-DBE061871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1CA8E7-C9AC-41B3-8E61-DB3E5694A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699F4-D6E7-44F8-B0A5-3D054A8C6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853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5A9A41-9AC9-4B24-89CB-F08FD16ED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67FE5-F3F0-431D-A220-40B5733658FD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C269A9-2713-492F-AC10-AFF6D9480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BE584E-3E47-4FB0-9DB8-A34EB8C13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699F4-D6E7-44F8-B0A5-3D054A8C6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38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E0A46-CB13-4A96-A259-1E8C23D4D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2CC001-3F43-4729-AA44-65C1CEDAE5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365926-7D2B-41DF-A3D3-282EA232B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34B2ED-DA9F-44C6-81FC-34CFB6D2C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67FE5-F3F0-431D-A220-40B5733658FD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26A6D7-BF4B-4C4F-8C2F-B53838324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B126B3-60D9-4580-8182-A1E30B9E5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699F4-D6E7-44F8-B0A5-3D054A8C6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097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ACDA2-F42D-441A-8B9B-1534CCE55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DEC073-D920-4C2D-B434-1185EE4AE4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6B6AF0-1933-42A9-AF37-CABABFF637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164E21-7FF2-46E5-A916-280A44668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67FE5-F3F0-431D-A220-40B5733658FD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4F9D1D-2672-4BE0-BEB5-CE0C4B293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4E496F-5736-46A5-A083-BE0A2ECB8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699F4-D6E7-44F8-B0A5-3D054A8C6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355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4C6245-3CEA-4367-B624-A6F962444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5B159C-67BC-47F2-B87D-AF3982DF45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0C77BD-A2AC-4220-BF55-4E9EE102E9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467FE5-F3F0-431D-A220-40B5733658FD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A2292F-BBD9-49A2-8664-5CB902AB21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7DABF9-2436-499F-81C9-93DDEF56C1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699F4-D6E7-44F8-B0A5-3D054A8C6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901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microsoft.com/office/2017/06/relationships/model3d" Target="../media/model3d1.glb"/><Relationship Id="rId2" Type="http://schemas.openxmlformats.org/officeDocument/2006/relationships/image" Target="../media/image812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2.png"/><Relationship Id="rId10" Type="http://schemas.openxmlformats.org/officeDocument/2006/relationships/image" Target="../media/image16.png"/><Relationship Id="rId19" Type="http://schemas.openxmlformats.org/officeDocument/2006/relationships/image" Target="../media/image24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30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microsoft.com/office/2017/06/relationships/model3d" Target="../media/model3d1.glb"/><Relationship Id="rId2" Type="http://schemas.openxmlformats.org/officeDocument/2006/relationships/image" Target="../media/image812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2.png"/><Relationship Id="rId10" Type="http://schemas.openxmlformats.org/officeDocument/2006/relationships/image" Target="../media/image16.png"/><Relationship Id="rId19" Type="http://schemas.openxmlformats.org/officeDocument/2006/relationships/image" Target="../media/image24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31.png"/><Relationship Id="rId3" Type="http://schemas.openxmlformats.org/officeDocument/2006/relationships/image" Target="../media/image9.png"/><Relationship Id="rId21" Type="http://schemas.openxmlformats.org/officeDocument/2006/relationships/image" Target="../media/image24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microsoft.com/office/2017/06/relationships/model3d" Target="../media/model3d1.glb"/><Relationship Id="rId2" Type="http://schemas.openxmlformats.org/officeDocument/2006/relationships/image" Target="../media/image812.png"/><Relationship Id="rId16" Type="http://schemas.openxmlformats.org/officeDocument/2006/relationships/image" Target="../media/image23.png"/><Relationship Id="rId20" Type="http://schemas.openxmlformats.org/officeDocument/2006/relationships/hyperlink" Target="https://es.wikiversity.org/wiki/Archivo:Smiley.sv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2.png"/><Relationship Id="rId10" Type="http://schemas.openxmlformats.org/officeDocument/2006/relationships/image" Target="../media/image16.png"/><Relationship Id="rId19" Type="http://schemas.openxmlformats.org/officeDocument/2006/relationships/image" Target="../media/image28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18" Type="http://schemas.openxmlformats.org/officeDocument/2006/relationships/image" Target="../media/image46.png"/><Relationship Id="rId3" Type="http://schemas.openxmlformats.org/officeDocument/2006/relationships/image" Target="../media/image310.png"/><Relationship Id="rId21" Type="http://schemas.openxmlformats.org/officeDocument/2006/relationships/image" Target="../media/image49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" Type="http://schemas.openxmlformats.org/officeDocument/2006/relationships/image" Target="../media/image219.png"/><Relationship Id="rId16" Type="http://schemas.openxmlformats.org/officeDocument/2006/relationships/image" Target="../media/image44.png"/><Relationship Id="rId20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23" Type="http://schemas.openxmlformats.org/officeDocument/2006/relationships/image" Target="../media/image51.png"/><Relationship Id="rId10" Type="http://schemas.openxmlformats.org/officeDocument/2006/relationships/image" Target="../media/image38.png"/><Relationship Id="rId19" Type="http://schemas.openxmlformats.org/officeDocument/2006/relationships/image" Target="../media/image47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Relationship Id="rId22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18" Type="http://schemas.openxmlformats.org/officeDocument/2006/relationships/image" Target="../media/image46.png"/><Relationship Id="rId3" Type="http://schemas.openxmlformats.org/officeDocument/2006/relationships/image" Target="../media/image310.png"/><Relationship Id="rId21" Type="http://schemas.openxmlformats.org/officeDocument/2006/relationships/image" Target="../media/image49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" Type="http://schemas.openxmlformats.org/officeDocument/2006/relationships/image" Target="../media/image219.png"/><Relationship Id="rId16" Type="http://schemas.openxmlformats.org/officeDocument/2006/relationships/image" Target="../media/image44.png"/><Relationship Id="rId20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23" Type="http://schemas.openxmlformats.org/officeDocument/2006/relationships/image" Target="../media/image51.png"/><Relationship Id="rId10" Type="http://schemas.openxmlformats.org/officeDocument/2006/relationships/image" Target="../media/image38.png"/><Relationship Id="rId19" Type="http://schemas.openxmlformats.org/officeDocument/2006/relationships/image" Target="../media/image47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Relationship Id="rId22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18" Type="http://schemas.openxmlformats.org/officeDocument/2006/relationships/image" Target="../media/image46.png"/><Relationship Id="rId3" Type="http://schemas.openxmlformats.org/officeDocument/2006/relationships/image" Target="../media/image53.png"/><Relationship Id="rId21" Type="http://schemas.openxmlformats.org/officeDocument/2006/relationships/image" Target="../media/image49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" Type="http://schemas.openxmlformats.org/officeDocument/2006/relationships/image" Target="../media/image52.png"/><Relationship Id="rId16" Type="http://schemas.openxmlformats.org/officeDocument/2006/relationships/image" Target="../media/image44.png"/><Relationship Id="rId20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23" Type="http://schemas.openxmlformats.org/officeDocument/2006/relationships/image" Target="../media/image51.png"/><Relationship Id="rId10" Type="http://schemas.openxmlformats.org/officeDocument/2006/relationships/image" Target="../media/image38.png"/><Relationship Id="rId19" Type="http://schemas.openxmlformats.org/officeDocument/2006/relationships/image" Target="../media/image47.png"/><Relationship Id="rId4" Type="http://schemas.openxmlformats.org/officeDocument/2006/relationships/image" Target="../media/image54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Relationship Id="rId22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1.png"/><Relationship Id="rId5" Type="http://schemas.openxmlformats.org/officeDocument/2006/relationships/image" Target="../media/image56.png"/><Relationship Id="rId4" Type="http://schemas.openxmlformats.org/officeDocument/2006/relationships/image" Target="../media/image46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11.png"/><Relationship Id="rId9" Type="http://schemas.microsoft.com/office/2017/06/relationships/model3d" Target="../media/model3d1.glb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0.png"/><Relationship Id="rId5" Type="http://schemas.openxmlformats.org/officeDocument/2006/relationships/image" Target="../media/image490.png"/><Relationship Id="rId4" Type="http://schemas.openxmlformats.org/officeDocument/2006/relationships/image" Target="../media/image46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0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0.png"/><Relationship Id="rId5" Type="http://schemas.openxmlformats.org/officeDocument/2006/relationships/image" Target="../media/image530.png"/><Relationship Id="rId4" Type="http://schemas.openxmlformats.org/officeDocument/2006/relationships/image" Target="../media/image52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0.png"/><Relationship Id="rId7" Type="http://schemas.openxmlformats.org/officeDocument/2006/relationships/image" Target="../media/image61.png"/><Relationship Id="rId2" Type="http://schemas.openxmlformats.org/officeDocument/2006/relationships/image" Target="../media/image5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0.png"/><Relationship Id="rId3" Type="http://schemas.openxmlformats.org/officeDocument/2006/relationships/image" Target="../media/image570.png"/><Relationship Id="rId7" Type="http://schemas.openxmlformats.org/officeDocument/2006/relationships/image" Target="../media/image62.png"/><Relationship Id="rId2" Type="http://schemas.openxmlformats.org/officeDocument/2006/relationships/image" Target="../media/image5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0.png"/><Relationship Id="rId7" Type="http://schemas.openxmlformats.org/officeDocument/2006/relationships/image" Target="../media/image630.png"/><Relationship Id="rId2" Type="http://schemas.openxmlformats.org/officeDocument/2006/relationships/image" Target="../media/image5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5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0.png"/><Relationship Id="rId2" Type="http://schemas.openxmlformats.org/officeDocument/2006/relationships/image" Target="../media/image5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0.png"/><Relationship Id="rId5" Type="http://schemas.openxmlformats.org/officeDocument/2006/relationships/image" Target="../media/image62.png"/><Relationship Id="rId4" Type="http://schemas.openxmlformats.org/officeDocument/2006/relationships/image" Target="../media/image5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0.png"/><Relationship Id="rId2" Type="http://schemas.openxmlformats.org/officeDocument/2006/relationships/image" Target="../media/image6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3.png"/><Relationship Id="rId3" Type="http://schemas.openxmlformats.org/officeDocument/2006/relationships/image" Target="../media/image9.png"/><Relationship Id="rId21" Type="http://schemas.openxmlformats.org/officeDocument/2006/relationships/image" Target="../media/image24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2.png"/><Relationship Id="rId2" Type="http://schemas.openxmlformats.org/officeDocument/2006/relationships/image" Target="../media/image812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19" Type="http://schemas.microsoft.com/office/2017/06/relationships/model3d" Target="../media/model3d1.glb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1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image" Target="../media/image70.png"/><Relationship Id="rId16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5" Type="http://schemas.openxmlformats.org/officeDocument/2006/relationships/image" Target="../media/image83.png"/><Relationship Id="rId10" Type="http://schemas.openxmlformats.org/officeDocument/2006/relationships/image" Target="../media/image78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Relationship Id="rId14" Type="http://schemas.openxmlformats.org/officeDocument/2006/relationships/image" Target="../media/image82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3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2.png"/><Relationship Id="rId2" Type="http://schemas.openxmlformats.org/officeDocument/2006/relationships/image" Target="../media/image812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microsoft.com/office/2017/06/relationships/model3d" Target="../media/model3d1.glb"/><Relationship Id="rId10" Type="http://schemas.openxmlformats.org/officeDocument/2006/relationships/image" Target="../media/image16.png"/><Relationship Id="rId19" Type="http://schemas.openxmlformats.org/officeDocument/2006/relationships/image" Target="../media/image24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3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2.png"/><Relationship Id="rId2" Type="http://schemas.openxmlformats.org/officeDocument/2006/relationships/image" Target="../media/image812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microsoft.com/office/2017/06/relationships/model3d" Target="../media/model3d1.glb"/><Relationship Id="rId10" Type="http://schemas.openxmlformats.org/officeDocument/2006/relationships/image" Target="../media/image16.png"/><Relationship Id="rId19" Type="http://schemas.openxmlformats.org/officeDocument/2006/relationships/image" Target="../media/image24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3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2.png"/><Relationship Id="rId2" Type="http://schemas.openxmlformats.org/officeDocument/2006/relationships/image" Target="../media/image812.png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microsoft.com/office/2017/06/relationships/model3d" Target="../media/model3d1.glb"/><Relationship Id="rId10" Type="http://schemas.openxmlformats.org/officeDocument/2006/relationships/image" Target="../media/image16.png"/><Relationship Id="rId19" Type="http://schemas.openxmlformats.org/officeDocument/2006/relationships/image" Target="../media/image24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3.png"/><Relationship Id="rId3" Type="http://schemas.openxmlformats.org/officeDocument/2006/relationships/image" Target="../media/image9.png"/><Relationship Id="rId21" Type="http://schemas.openxmlformats.org/officeDocument/2006/relationships/image" Target="../media/image24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2.png"/><Relationship Id="rId2" Type="http://schemas.openxmlformats.org/officeDocument/2006/relationships/image" Target="../media/image812.png"/><Relationship Id="rId16" Type="http://schemas.openxmlformats.org/officeDocument/2006/relationships/image" Target="../media/image27.png"/><Relationship Id="rId20" Type="http://schemas.openxmlformats.org/officeDocument/2006/relationships/hyperlink" Target="https://es.wikiversity.org/wiki/Archivo:Smiley.sv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microsoft.com/office/2017/06/relationships/model3d" Target="../media/model3d1.glb"/><Relationship Id="rId10" Type="http://schemas.openxmlformats.org/officeDocument/2006/relationships/image" Target="../media/image16.png"/><Relationship Id="rId19" Type="http://schemas.openxmlformats.org/officeDocument/2006/relationships/image" Target="../media/image28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3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2.png"/><Relationship Id="rId2" Type="http://schemas.openxmlformats.org/officeDocument/2006/relationships/image" Target="../media/image812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microsoft.com/office/2017/06/relationships/model3d" Target="../media/model3d1.glb"/><Relationship Id="rId10" Type="http://schemas.openxmlformats.org/officeDocument/2006/relationships/image" Target="../media/image16.png"/><Relationship Id="rId19" Type="http://schemas.openxmlformats.org/officeDocument/2006/relationships/image" Target="../media/image24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1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microsoft.com/office/2017/06/relationships/model3d" Target="../media/model3d1.glb"/><Relationship Id="rId2" Type="http://schemas.openxmlformats.org/officeDocument/2006/relationships/image" Target="../media/image812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2.png"/><Relationship Id="rId10" Type="http://schemas.openxmlformats.org/officeDocument/2006/relationships/image" Target="../media/image16.png"/><Relationship Id="rId19" Type="http://schemas.openxmlformats.org/officeDocument/2006/relationships/image" Target="../media/image24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116C5-BD10-4604-8731-7931AF5AF8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8086" y="317156"/>
            <a:ext cx="11615828" cy="2047314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Improved Bounds for Strategy Improvement</a:t>
            </a:r>
            <a:b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Algorithms for Energy Games</a:t>
            </a:r>
            <a:endParaRPr lang="en-US" sz="40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CAE7DF-8536-4647-BFB7-076EA1EA14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24798"/>
            <a:ext cx="9144000" cy="2850024"/>
          </a:xfrm>
        </p:spPr>
        <p:txBody>
          <a:bodyPr>
            <a:normAutofit/>
          </a:bodyPr>
          <a:lstStyle/>
          <a:p>
            <a:r>
              <a:rPr lang="en-US" sz="3900" dirty="0"/>
              <a:t>Dani Dorfman</a:t>
            </a:r>
          </a:p>
          <a:p>
            <a:r>
              <a:rPr lang="en-US" sz="2800" dirty="0"/>
              <a:t>MPI für </a:t>
            </a:r>
            <a:r>
              <a:rPr lang="en-US" sz="2800" dirty="0" err="1"/>
              <a:t>Informatik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B5C41559-6998-4D79-BABA-8396AB974E58}"/>
              </a:ext>
            </a:extLst>
          </p:cNvPr>
          <p:cNvSpPr txBox="1">
            <a:spLocks/>
          </p:cNvSpPr>
          <p:nvPr/>
        </p:nvSpPr>
        <p:spPr>
          <a:xfrm>
            <a:off x="228600" y="4322084"/>
            <a:ext cx="11963400" cy="1206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/>
              <a:t>Haim Kaplan       Uri Zwick        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83A778E-8C5C-1B20-6132-4C675B4A77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48617" y="5069163"/>
            <a:ext cx="6323365" cy="1412666"/>
          </a:xfrm>
          <a:prstGeom prst="rect">
            <a:avLst/>
          </a:prstGeom>
        </p:spPr>
      </p:pic>
      <p:pic>
        <p:nvPicPr>
          <p:cNvPr id="1028" name="Picture 4" descr="ALGO 2026">
            <a:extLst>
              <a:ext uri="{FF2B5EF4-FFF2-40B4-BE49-F238E27FC236}">
                <a16:creationId xmlns:a16="http://schemas.microsoft.com/office/drawing/2014/main" id="{A7F02DA3-BED9-C5E2-C02B-04119D0B9A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1581" y="4900335"/>
            <a:ext cx="2210036" cy="1581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81312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B2C5F7B-A0ED-474C-A4FF-241780ABC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Energy Games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222E4E-A5A9-4D43-81CC-99F6F5CFE101}"/>
              </a:ext>
            </a:extLst>
          </p:cNvPr>
          <p:cNvSpPr/>
          <p:nvPr/>
        </p:nvSpPr>
        <p:spPr>
          <a:xfrm>
            <a:off x="4885746" y="3039150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3ED078-7F95-4BD6-BE29-F0067AF311B9}"/>
              </a:ext>
            </a:extLst>
          </p:cNvPr>
          <p:cNvSpPr/>
          <p:nvPr/>
        </p:nvSpPr>
        <p:spPr>
          <a:xfrm>
            <a:off x="4885853" y="4175207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CE47C3-4338-4E0A-9FFD-97BDC721570C}"/>
              </a:ext>
            </a:extLst>
          </p:cNvPr>
          <p:cNvSpPr/>
          <p:nvPr/>
        </p:nvSpPr>
        <p:spPr>
          <a:xfrm>
            <a:off x="6348106" y="3035926"/>
            <a:ext cx="271629" cy="266127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3524D45-2089-4452-8D06-01775DE89F6D}"/>
              </a:ext>
            </a:extLst>
          </p:cNvPr>
          <p:cNvSpPr/>
          <p:nvPr/>
        </p:nvSpPr>
        <p:spPr>
          <a:xfrm>
            <a:off x="3156428" y="3537149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4F58C6C-6DA0-4C5A-857B-E22EC862F7E3}"/>
              </a:ext>
            </a:extLst>
          </p:cNvPr>
          <p:cNvSpPr/>
          <p:nvPr/>
        </p:nvSpPr>
        <p:spPr>
          <a:xfrm>
            <a:off x="6334437" y="4193863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8014074-F270-437C-B059-75A25A6982C2}"/>
              </a:ext>
            </a:extLst>
          </p:cNvPr>
          <p:cNvCxnSpPr>
            <a:cxnSpLocks/>
            <a:stCxn id="14" idx="6"/>
            <a:endCxn id="70" idx="2"/>
          </p:cNvCxnSpPr>
          <p:nvPr/>
        </p:nvCxnSpPr>
        <p:spPr>
          <a:xfrm flipV="1">
            <a:off x="6606067" y="4308270"/>
            <a:ext cx="1185165" cy="1865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4A4B6BA-451F-426E-918C-396273444953}"/>
              </a:ext>
            </a:extLst>
          </p:cNvPr>
          <p:cNvCxnSpPr>
            <a:cxnSpLocks/>
            <a:stCxn id="6" idx="0"/>
            <a:endCxn id="5" idx="2"/>
          </p:cNvCxnSpPr>
          <p:nvPr/>
        </p:nvCxnSpPr>
        <p:spPr>
          <a:xfrm flipH="1" flipV="1">
            <a:off x="5021561" y="3305277"/>
            <a:ext cx="107" cy="86993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313FDE0F-274F-4482-8115-4D834EC36964}"/>
              </a:ext>
            </a:extLst>
          </p:cNvPr>
          <p:cNvCxnSpPr>
            <a:cxnSpLocks/>
            <a:stCxn id="6" idx="3"/>
            <a:endCxn id="14" idx="2"/>
          </p:cNvCxnSpPr>
          <p:nvPr/>
        </p:nvCxnSpPr>
        <p:spPr>
          <a:xfrm>
            <a:off x="5157483" y="4308270"/>
            <a:ext cx="1176955" cy="1865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Arc 52">
            <a:extLst>
              <a:ext uri="{FF2B5EF4-FFF2-40B4-BE49-F238E27FC236}">
                <a16:creationId xmlns:a16="http://schemas.microsoft.com/office/drawing/2014/main" id="{CA0FB38D-7DD2-4CC9-BAE0-304C13657BB8}"/>
              </a:ext>
            </a:extLst>
          </p:cNvPr>
          <p:cNvSpPr/>
          <p:nvPr/>
        </p:nvSpPr>
        <p:spPr>
          <a:xfrm rot="18367165">
            <a:off x="2967046" y="3167522"/>
            <a:ext cx="2358655" cy="1912863"/>
          </a:xfrm>
          <a:prstGeom prst="arc">
            <a:avLst>
              <a:gd name="adj1" fmla="val 16200000"/>
              <a:gd name="adj2" fmla="val 75488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Arc 60">
            <a:extLst>
              <a:ext uri="{FF2B5EF4-FFF2-40B4-BE49-F238E27FC236}">
                <a16:creationId xmlns:a16="http://schemas.microsoft.com/office/drawing/2014/main" id="{3A5E7E15-AB40-4337-9B7D-A11E17F32949}"/>
              </a:ext>
            </a:extLst>
          </p:cNvPr>
          <p:cNvSpPr/>
          <p:nvPr/>
        </p:nvSpPr>
        <p:spPr>
          <a:xfrm rot="9669282">
            <a:off x="3356898" y="2492491"/>
            <a:ext cx="2407421" cy="1874115"/>
          </a:xfrm>
          <a:prstGeom prst="arc">
            <a:avLst>
              <a:gd name="adj1" fmla="val 16200000"/>
              <a:gd name="adj2" fmla="val 75488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Arc 61">
            <a:extLst>
              <a:ext uri="{FF2B5EF4-FFF2-40B4-BE49-F238E27FC236}">
                <a16:creationId xmlns:a16="http://schemas.microsoft.com/office/drawing/2014/main" id="{AEBDE4A1-D13D-49E8-986D-30FA9042CAD0}"/>
              </a:ext>
            </a:extLst>
          </p:cNvPr>
          <p:cNvSpPr/>
          <p:nvPr/>
        </p:nvSpPr>
        <p:spPr>
          <a:xfrm rot="20659608">
            <a:off x="2499129" y="3630758"/>
            <a:ext cx="2407421" cy="1874115"/>
          </a:xfrm>
          <a:prstGeom prst="arc">
            <a:avLst>
              <a:gd name="adj1" fmla="val 16200000"/>
              <a:gd name="adj2" fmla="val 75488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5CFD16B2-2E62-4344-9D1A-D3E7E0096084}"/>
              </a:ext>
            </a:extLst>
          </p:cNvPr>
          <p:cNvGrpSpPr/>
          <p:nvPr/>
        </p:nvGrpSpPr>
        <p:grpSpPr>
          <a:xfrm>
            <a:off x="4546332" y="1758537"/>
            <a:ext cx="2435976" cy="2853465"/>
            <a:chOff x="3360915" y="2662937"/>
            <a:chExt cx="1937091" cy="2315992"/>
          </a:xfrm>
        </p:grpSpPr>
        <p:sp>
          <p:nvSpPr>
            <p:cNvPr id="66" name="Arc 65">
              <a:extLst>
                <a:ext uri="{FF2B5EF4-FFF2-40B4-BE49-F238E27FC236}">
                  <a16:creationId xmlns:a16="http://schemas.microsoft.com/office/drawing/2014/main" id="{0BAEA84C-DD02-465D-9295-19F43BB9E690}"/>
                </a:ext>
              </a:extLst>
            </p:cNvPr>
            <p:cNvSpPr/>
            <p:nvPr/>
          </p:nvSpPr>
          <p:spPr>
            <a:xfrm rot="18613111">
              <a:off x="3849966" y="3530888"/>
              <a:ext cx="1269094" cy="1626987"/>
            </a:xfrm>
            <a:prstGeom prst="arc">
              <a:avLst>
                <a:gd name="adj1" fmla="val 16200000"/>
                <a:gd name="adj2" fmla="val 20848522"/>
              </a:avLst>
            </a:prstGeom>
            <a:ln w="12700">
              <a:solidFill>
                <a:schemeClr val="tx1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Arc 66">
              <a:extLst>
                <a:ext uri="{FF2B5EF4-FFF2-40B4-BE49-F238E27FC236}">
                  <a16:creationId xmlns:a16="http://schemas.microsoft.com/office/drawing/2014/main" id="{47BB9452-322F-4B98-8DF9-7D01C8FE9128}"/>
                </a:ext>
              </a:extLst>
            </p:cNvPr>
            <p:cNvSpPr/>
            <p:nvPr/>
          </p:nvSpPr>
          <p:spPr>
            <a:xfrm rot="7836939">
              <a:off x="3539862" y="2483990"/>
              <a:ext cx="1269094" cy="1626987"/>
            </a:xfrm>
            <a:prstGeom prst="arc">
              <a:avLst>
                <a:gd name="adj1" fmla="val 16200000"/>
                <a:gd name="adj2" fmla="val 20848522"/>
              </a:avLst>
            </a:prstGeom>
            <a:ln w="12700">
              <a:solidFill>
                <a:schemeClr val="tx1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DC3EBC3B-FD20-489B-B903-25FCA954950E}"/>
              </a:ext>
            </a:extLst>
          </p:cNvPr>
          <p:cNvSpPr/>
          <p:nvPr/>
        </p:nvSpPr>
        <p:spPr>
          <a:xfrm>
            <a:off x="9444560" y="3528976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8C1031E-5D39-46B3-8BD1-0E3E0D9BEE63}"/>
              </a:ext>
            </a:extLst>
          </p:cNvPr>
          <p:cNvSpPr/>
          <p:nvPr/>
        </p:nvSpPr>
        <p:spPr>
          <a:xfrm>
            <a:off x="7797473" y="3006971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1AD5986-E244-4C8A-9E69-09A7EBD07ECC}"/>
              </a:ext>
            </a:extLst>
          </p:cNvPr>
          <p:cNvCxnSpPr>
            <a:cxnSpLocks/>
            <a:stCxn id="8" idx="1"/>
            <a:endCxn id="70" idx="6"/>
          </p:cNvCxnSpPr>
          <p:nvPr/>
        </p:nvCxnSpPr>
        <p:spPr>
          <a:xfrm flipH="1">
            <a:off x="8062861" y="3662040"/>
            <a:ext cx="1381698" cy="64623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EC73172-4B5A-4714-9292-DE6241068450}"/>
              </a:ext>
            </a:extLst>
          </p:cNvPr>
          <p:cNvCxnSpPr>
            <a:cxnSpLocks/>
            <a:stCxn id="10" idx="6"/>
            <a:endCxn id="8" idx="1"/>
          </p:cNvCxnSpPr>
          <p:nvPr/>
        </p:nvCxnSpPr>
        <p:spPr>
          <a:xfrm>
            <a:off x="8069103" y="3140035"/>
            <a:ext cx="1375457" cy="52200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F7C05F9F-983B-4A47-875A-12CC6FFF83AA}"/>
              </a:ext>
            </a:extLst>
          </p:cNvPr>
          <p:cNvCxnSpPr>
            <a:cxnSpLocks/>
            <a:stCxn id="70" idx="0"/>
            <a:endCxn id="10" idx="4"/>
          </p:cNvCxnSpPr>
          <p:nvPr/>
        </p:nvCxnSpPr>
        <p:spPr>
          <a:xfrm flipV="1">
            <a:off x="7927047" y="3273098"/>
            <a:ext cx="6241" cy="90210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al 69">
            <a:extLst>
              <a:ext uri="{FF2B5EF4-FFF2-40B4-BE49-F238E27FC236}">
                <a16:creationId xmlns:a16="http://schemas.microsoft.com/office/drawing/2014/main" id="{598A7559-3D22-4F1C-ADCF-30C5A4088093}"/>
              </a:ext>
            </a:extLst>
          </p:cNvPr>
          <p:cNvSpPr/>
          <p:nvPr/>
        </p:nvSpPr>
        <p:spPr>
          <a:xfrm>
            <a:off x="7791232" y="4175207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CF7262BA-A9AA-479F-8551-10EF426BB949}"/>
                  </a:ext>
                </a:extLst>
              </p:cNvPr>
              <p:cNvSpPr txBox="1"/>
              <p:nvPr/>
            </p:nvSpPr>
            <p:spPr>
              <a:xfrm>
                <a:off x="7911508" y="3512720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CF7262BA-A9AA-479F-8551-10EF426BB9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1508" y="3512720"/>
                <a:ext cx="365806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F87068CA-FFC4-41B7-B15B-92F2C27AF843}"/>
                  </a:ext>
                </a:extLst>
              </p:cNvPr>
              <p:cNvSpPr txBox="1"/>
              <p:nvPr/>
            </p:nvSpPr>
            <p:spPr>
              <a:xfrm>
                <a:off x="8711614" y="3919759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F87068CA-FFC4-41B7-B15B-92F2C27AF8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1614" y="3919759"/>
                <a:ext cx="365806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F65DD6ED-7A8B-4231-9789-B9249431BE5B}"/>
                  </a:ext>
                </a:extLst>
              </p:cNvPr>
              <p:cNvSpPr txBox="1"/>
              <p:nvPr/>
            </p:nvSpPr>
            <p:spPr>
              <a:xfrm>
                <a:off x="8582937" y="2988392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F65DD6ED-7A8B-4231-9789-B9249431BE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2937" y="2988392"/>
                <a:ext cx="365806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3" name="Arc 82">
            <a:extLst>
              <a:ext uri="{FF2B5EF4-FFF2-40B4-BE49-F238E27FC236}">
                <a16:creationId xmlns:a16="http://schemas.microsoft.com/office/drawing/2014/main" id="{334BA8BF-7F09-44BF-BCE4-8455A3428321}"/>
              </a:ext>
            </a:extLst>
          </p:cNvPr>
          <p:cNvSpPr/>
          <p:nvPr/>
        </p:nvSpPr>
        <p:spPr>
          <a:xfrm rot="18613111">
            <a:off x="6635335" y="2803140"/>
            <a:ext cx="1563613" cy="2046007"/>
          </a:xfrm>
          <a:prstGeom prst="arc">
            <a:avLst>
              <a:gd name="adj1" fmla="val 16200000"/>
              <a:gd name="adj2" fmla="val 20848522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Arc 83">
            <a:extLst>
              <a:ext uri="{FF2B5EF4-FFF2-40B4-BE49-F238E27FC236}">
                <a16:creationId xmlns:a16="http://schemas.microsoft.com/office/drawing/2014/main" id="{56AC3747-D6D1-4E2F-B7A9-28C985225BCA}"/>
              </a:ext>
            </a:extLst>
          </p:cNvPr>
          <p:cNvSpPr/>
          <p:nvPr/>
        </p:nvSpPr>
        <p:spPr>
          <a:xfrm rot="7836939">
            <a:off x="6245365" y="1513289"/>
            <a:ext cx="1563613" cy="2046007"/>
          </a:xfrm>
          <a:prstGeom prst="arc">
            <a:avLst>
              <a:gd name="adj1" fmla="val 16200000"/>
              <a:gd name="adj2" fmla="val 20848522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6C2B9A4D-F386-4CCF-B2AD-B8331DF9615E}"/>
                  </a:ext>
                </a:extLst>
              </p:cNvPr>
              <p:cNvSpPr txBox="1"/>
              <p:nvPr/>
            </p:nvSpPr>
            <p:spPr>
              <a:xfrm>
                <a:off x="7051335" y="2564556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6C2B9A4D-F386-4CCF-B2AD-B8331DF961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1335" y="2564556"/>
                <a:ext cx="365806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8B7F31DD-7936-40A3-AF88-578228D3518A}"/>
                  </a:ext>
                </a:extLst>
              </p:cNvPr>
              <p:cNvSpPr txBox="1"/>
              <p:nvPr/>
            </p:nvSpPr>
            <p:spPr>
              <a:xfrm>
                <a:off x="7010878" y="3384761"/>
                <a:ext cx="38343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b="0" dirty="0"/>
                  <a:t>-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8B7F31DD-7936-40A3-AF88-578228D351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0878" y="3384761"/>
                <a:ext cx="383438" cy="369332"/>
              </a:xfrm>
              <a:prstGeom prst="rect">
                <a:avLst/>
              </a:prstGeom>
              <a:blipFill>
                <a:blip r:embed="rId6"/>
                <a:stretch>
                  <a:fillRect l="-12698" t="-8197" b="-24590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76DE7E5D-C666-4374-80D3-59CBAC34303F}"/>
                  </a:ext>
                </a:extLst>
              </p:cNvPr>
              <p:cNvSpPr txBox="1"/>
              <p:nvPr/>
            </p:nvSpPr>
            <p:spPr>
              <a:xfrm>
                <a:off x="6825995" y="4312071"/>
                <a:ext cx="6671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−10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76DE7E5D-C666-4374-80D3-59CBAC3430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5995" y="4312071"/>
                <a:ext cx="66717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B4DB0D31-44B1-4398-B9DC-1B77CD5BC60D}"/>
                  </a:ext>
                </a:extLst>
              </p:cNvPr>
              <p:cNvSpPr txBox="1"/>
              <p:nvPr/>
            </p:nvSpPr>
            <p:spPr>
              <a:xfrm>
                <a:off x="5381282" y="4319628"/>
                <a:ext cx="6671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−10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B4DB0D31-44B1-4398-B9DC-1B77CD5BC6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1282" y="4319628"/>
                <a:ext cx="66717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F89D2B75-F913-409B-BAB2-7F40E30EC771}"/>
                  </a:ext>
                </a:extLst>
              </p:cNvPr>
              <p:cNvSpPr txBox="1"/>
              <p:nvPr/>
            </p:nvSpPr>
            <p:spPr>
              <a:xfrm>
                <a:off x="5610624" y="2598166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F89D2B75-F913-409B-BAB2-7F40E30EC7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0624" y="2598166"/>
                <a:ext cx="365806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A56E5559-5760-41FA-AF7E-6B22728D1FB0}"/>
                  </a:ext>
                </a:extLst>
              </p:cNvPr>
              <p:cNvSpPr txBox="1"/>
              <p:nvPr/>
            </p:nvSpPr>
            <p:spPr>
              <a:xfrm>
                <a:off x="5513235" y="3413578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A56E5559-5760-41FA-AF7E-6B22728D1F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235" y="3413578"/>
                <a:ext cx="460017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C27F9CF1-4E49-4A4C-9057-42219668C5B8}"/>
                  </a:ext>
                </a:extLst>
              </p:cNvPr>
              <p:cNvSpPr txBox="1"/>
              <p:nvPr/>
            </p:nvSpPr>
            <p:spPr>
              <a:xfrm>
                <a:off x="3964682" y="2637639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C27F9CF1-4E49-4A4C-9057-42219668C5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4682" y="2637639"/>
                <a:ext cx="460017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A11DA1C4-23BE-4EE1-AED4-223894C320DD}"/>
                  </a:ext>
                </a:extLst>
              </p:cNvPr>
              <p:cNvSpPr txBox="1"/>
              <p:nvPr/>
            </p:nvSpPr>
            <p:spPr>
              <a:xfrm>
                <a:off x="3836717" y="4358045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A11DA1C4-23BE-4EE1-AED4-223894C320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6717" y="4358045"/>
                <a:ext cx="460017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729EDA4A-1FDF-495C-8C02-0B3B07472374}"/>
                  </a:ext>
                </a:extLst>
              </p:cNvPr>
              <p:cNvSpPr txBox="1"/>
              <p:nvPr/>
            </p:nvSpPr>
            <p:spPr>
              <a:xfrm>
                <a:off x="3970080" y="3287188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729EDA4A-1FDF-495C-8C02-0B3B074723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0080" y="3287188"/>
                <a:ext cx="460017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15A75DDA-CE6C-4B7A-8330-F63E22041B2D}"/>
                  </a:ext>
                </a:extLst>
              </p:cNvPr>
              <p:cNvSpPr txBox="1"/>
              <p:nvPr/>
            </p:nvSpPr>
            <p:spPr>
              <a:xfrm>
                <a:off x="4991830" y="3603640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15A75DDA-CE6C-4B7A-8330-F63E22041B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1830" y="3603640"/>
                <a:ext cx="460017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8" name="Group 57">
            <a:extLst>
              <a:ext uri="{FF2B5EF4-FFF2-40B4-BE49-F238E27FC236}">
                <a16:creationId xmlns:a16="http://schemas.microsoft.com/office/drawing/2014/main" id="{B176DDCF-B9DD-0FD9-7C52-DFB029E08D84}"/>
              </a:ext>
            </a:extLst>
          </p:cNvPr>
          <p:cNvGrpSpPr/>
          <p:nvPr/>
        </p:nvGrpSpPr>
        <p:grpSpPr>
          <a:xfrm>
            <a:off x="781645" y="2451258"/>
            <a:ext cx="655321" cy="4051142"/>
            <a:chOff x="781645" y="2578258"/>
            <a:chExt cx="655321" cy="4051142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8D8B878E-0997-4ADB-3A49-2A934D517A04}"/>
                </a:ext>
              </a:extLst>
            </p:cNvPr>
            <p:cNvSpPr/>
            <p:nvPr/>
          </p:nvSpPr>
          <p:spPr>
            <a:xfrm>
              <a:off x="784654" y="6320481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E1D900EB-7ED3-EF6E-0F0D-ECD02D6F2D6B}"/>
                </a:ext>
              </a:extLst>
            </p:cNvPr>
            <p:cNvSpPr/>
            <p:nvPr/>
          </p:nvSpPr>
          <p:spPr>
            <a:xfrm>
              <a:off x="784654" y="6011562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D8932B26-CB55-C7A1-0366-798F2054ABF5}"/>
                </a:ext>
              </a:extLst>
            </p:cNvPr>
            <p:cNvSpPr/>
            <p:nvPr/>
          </p:nvSpPr>
          <p:spPr>
            <a:xfrm>
              <a:off x="785779" y="5702643"/>
              <a:ext cx="649224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F1B68A11-57AF-936D-9ADD-4E4054178930}"/>
                </a:ext>
              </a:extLst>
            </p:cNvPr>
            <p:cNvSpPr/>
            <p:nvPr/>
          </p:nvSpPr>
          <p:spPr>
            <a:xfrm>
              <a:off x="783651" y="5393724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FA6FA156-D809-1583-CE0E-A4F500D5F2C7}"/>
                </a:ext>
              </a:extLst>
            </p:cNvPr>
            <p:cNvSpPr/>
            <p:nvPr/>
          </p:nvSpPr>
          <p:spPr>
            <a:xfrm>
              <a:off x="783651" y="5070727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7D2D4A92-4197-6182-ABC1-736789530BC6}"/>
                </a:ext>
              </a:extLst>
            </p:cNvPr>
            <p:cNvSpPr/>
            <p:nvPr/>
          </p:nvSpPr>
          <p:spPr>
            <a:xfrm>
              <a:off x="783651" y="4761808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ED76DCEA-AC96-B5B9-92CA-B41091F4F9D5}"/>
                </a:ext>
              </a:extLst>
            </p:cNvPr>
            <p:cNvSpPr/>
            <p:nvPr/>
          </p:nvSpPr>
          <p:spPr>
            <a:xfrm>
              <a:off x="782648" y="4452889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7B9AD62A-2BA7-27CD-27AB-1F0016520A93}"/>
                </a:ext>
              </a:extLst>
            </p:cNvPr>
            <p:cNvSpPr/>
            <p:nvPr/>
          </p:nvSpPr>
          <p:spPr>
            <a:xfrm>
              <a:off x="782648" y="4143970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FA33507E-A2CD-B24A-896B-E7A40C2724CC}"/>
                </a:ext>
              </a:extLst>
            </p:cNvPr>
            <p:cNvSpPr/>
            <p:nvPr/>
          </p:nvSpPr>
          <p:spPr>
            <a:xfrm>
              <a:off x="782648" y="3828012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3D30E858-2A1A-BBF0-1226-1486AA170662}"/>
                </a:ext>
              </a:extLst>
            </p:cNvPr>
            <p:cNvSpPr/>
            <p:nvPr/>
          </p:nvSpPr>
          <p:spPr>
            <a:xfrm>
              <a:off x="782648" y="3505015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B59F8BCD-6672-CAD9-AF05-8560F92909EE}"/>
                </a:ext>
              </a:extLst>
            </p:cNvPr>
            <p:cNvSpPr/>
            <p:nvPr/>
          </p:nvSpPr>
          <p:spPr>
            <a:xfrm>
              <a:off x="782648" y="3196096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15E2414A-548E-20F0-8E19-5E134168E2AA}"/>
                </a:ext>
              </a:extLst>
            </p:cNvPr>
            <p:cNvSpPr/>
            <p:nvPr/>
          </p:nvSpPr>
          <p:spPr>
            <a:xfrm>
              <a:off x="781645" y="2887177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B51EF0D3-3B8D-1ADC-2142-2F661E29EDBB}"/>
                </a:ext>
              </a:extLst>
            </p:cNvPr>
            <p:cNvSpPr/>
            <p:nvPr/>
          </p:nvSpPr>
          <p:spPr>
            <a:xfrm>
              <a:off x="781645" y="2578258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0A3C0EC9-B41D-967A-7A65-784526759EB6}"/>
              </a:ext>
            </a:extLst>
          </p:cNvPr>
          <p:cNvSpPr/>
          <p:nvPr/>
        </p:nvSpPr>
        <p:spPr>
          <a:xfrm>
            <a:off x="4950209" y="5718219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467DDB4-3B76-C5F5-21D0-ADED61939AED}"/>
              </a:ext>
            </a:extLst>
          </p:cNvPr>
          <p:cNvSpPr/>
          <p:nvPr/>
        </p:nvSpPr>
        <p:spPr>
          <a:xfrm>
            <a:off x="4948258" y="6170163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A90D1AF-5D67-F66F-EF84-852B53EF0CFE}"/>
                  </a:ext>
                </a:extLst>
              </p:cNvPr>
              <p:cNvSpPr txBox="1"/>
              <p:nvPr/>
            </p:nvSpPr>
            <p:spPr>
              <a:xfrm>
                <a:off x="5287355" y="5655080"/>
                <a:ext cx="23931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 player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minimizer</m:t>
                    </m:r>
                  </m:oMath>
                </a14:m>
                <a:endParaRPr lang="LID4096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A90D1AF-5D67-F66F-EF84-852B53EF0C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7355" y="5655080"/>
                <a:ext cx="2393130" cy="369332"/>
              </a:xfrm>
              <a:prstGeom prst="rect">
                <a:avLst/>
              </a:prstGeom>
              <a:blipFill>
                <a:blip r:embed="rId15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79C3C72-4E50-B769-17C5-136DA9FEB141}"/>
                  </a:ext>
                </a:extLst>
              </p:cNvPr>
              <p:cNvSpPr txBox="1"/>
              <p:nvPr/>
            </p:nvSpPr>
            <p:spPr>
              <a:xfrm>
                <a:off x="5287355" y="6066958"/>
                <a:ext cx="23931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 player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maximizer</m:t>
                    </m:r>
                  </m:oMath>
                </a14:m>
                <a:endParaRPr lang="LID4096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79C3C72-4E50-B769-17C5-136DA9FEB1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7355" y="6066958"/>
                <a:ext cx="2393130" cy="369332"/>
              </a:xfrm>
              <a:prstGeom prst="rect">
                <a:avLst/>
              </a:prstGeom>
              <a:blipFill>
                <a:blip r:embed="rId16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6" name="3D Model 15" descr="Mesa baja car purple">
                <a:extLst>
                  <a:ext uri="{FF2B5EF4-FFF2-40B4-BE49-F238E27FC236}">
                    <a16:creationId xmlns:a16="http://schemas.microsoft.com/office/drawing/2014/main" id="{D1F232CF-9F7C-89F1-B598-A866631EB3F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278850506"/>
                  </p:ext>
                </p:extLst>
              </p:nvPr>
            </p:nvGraphicFramePr>
            <p:xfrm>
              <a:off x="7636946" y="4360566"/>
              <a:ext cx="746485" cy="692559"/>
            </p:xfrm>
            <a:graphic>
              <a:graphicData uri="http://schemas.microsoft.com/office/drawing/2017/model3d">
                <am3d:model3d r:embed="rId17">
                  <am3d:spPr>
                    <a:xfrm>
                      <a:off x="0" y="0"/>
                      <a:ext cx="746485" cy="692559"/>
                    </a:xfrm>
                    <a:prstGeom prst="rect">
                      <a:avLst/>
                    </a:prstGeom>
                  </am3d:spPr>
                  <am3d:camera>
                    <am3d:pos x="0" y="0" z="59399462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0396763" d="1000000"/>
                    <am3d:preTrans dx="0" dy="-2795067" dz="1179721"/>
                    <am3d:scale>
                      <am3d:sx n="1000000" d="1000000"/>
                      <am3d:sy n="1000000" d="1000000"/>
                      <am3d:sz n="1000000" d="1000000"/>
                    </am3d:scale>
                    <am3d:rot ax="3713424" ay="-2855244" az="-3246805"/>
                    <am3d:postTrans dx="0" dy="0" dz="0"/>
                  </am3d:trans>
                  <am3d:raster rName="Office3DRenderer" rVer="16.0.8326">
                    <am3d:blip r:embed="rId18"/>
                  </am3d:raster>
                  <am3d:objViewport viewportSz="88230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6" name="3D Model 15" descr="Mesa baja car purple">
                <a:extLst>
                  <a:ext uri="{FF2B5EF4-FFF2-40B4-BE49-F238E27FC236}">
                    <a16:creationId xmlns:a16="http://schemas.microsoft.com/office/drawing/2014/main" id="{D1F232CF-9F7C-89F1-B598-A866631EB3F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7636946" y="4360566"/>
                <a:ext cx="746485" cy="692559"/>
              </a:xfrm>
              <a:prstGeom prst="rect">
                <a:avLst/>
              </a:prstGeom>
            </p:spPr>
          </p:pic>
        </mc:Fallback>
      </mc:AlternateContent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2A9E6B6D-5FC9-F3AB-0539-E60C87A03419}"/>
              </a:ext>
            </a:extLst>
          </p:cNvPr>
          <p:cNvCxnSpPr>
            <a:cxnSpLocks/>
          </p:cNvCxnSpPr>
          <p:nvPr/>
        </p:nvCxnSpPr>
        <p:spPr>
          <a:xfrm flipV="1">
            <a:off x="6470252" y="3302053"/>
            <a:ext cx="13669" cy="89181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1DA7C16-7D45-4595-19E6-AFBAB45ACB8B}"/>
                  </a:ext>
                </a:extLst>
              </p:cNvPr>
              <p:cNvSpPr txBox="1"/>
              <p:nvPr/>
            </p:nvSpPr>
            <p:spPr>
              <a:xfrm>
                <a:off x="6472121" y="3574745"/>
                <a:ext cx="3658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1DA7C16-7D45-4595-19E6-AFBAB45ACB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2121" y="3574745"/>
                <a:ext cx="365805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37057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B2C5F7B-A0ED-474C-A4FF-241780ABC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Energy Games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222E4E-A5A9-4D43-81CC-99F6F5CFE101}"/>
              </a:ext>
            </a:extLst>
          </p:cNvPr>
          <p:cNvSpPr/>
          <p:nvPr/>
        </p:nvSpPr>
        <p:spPr>
          <a:xfrm>
            <a:off x="4885746" y="3039150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3ED078-7F95-4BD6-BE29-F0067AF311B9}"/>
              </a:ext>
            </a:extLst>
          </p:cNvPr>
          <p:cNvSpPr/>
          <p:nvPr/>
        </p:nvSpPr>
        <p:spPr>
          <a:xfrm>
            <a:off x="4885853" y="4175207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CE47C3-4338-4E0A-9FFD-97BDC721570C}"/>
              </a:ext>
            </a:extLst>
          </p:cNvPr>
          <p:cNvSpPr/>
          <p:nvPr/>
        </p:nvSpPr>
        <p:spPr>
          <a:xfrm>
            <a:off x="6348106" y="3035926"/>
            <a:ext cx="271629" cy="266127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3524D45-2089-4452-8D06-01775DE89F6D}"/>
              </a:ext>
            </a:extLst>
          </p:cNvPr>
          <p:cNvSpPr/>
          <p:nvPr/>
        </p:nvSpPr>
        <p:spPr>
          <a:xfrm>
            <a:off x="3156428" y="3537149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4F58C6C-6DA0-4C5A-857B-E22EC862F7E3}"/>
              </a:ext>
            </a:extLst>
          </p:cNvPr>
          <p:cNvSpPr/>
          <p:nvPr/>
        </p:nvSpPr>
        <p:spPr>
          <a:xfrm>
            <a:off x="6334437" y="4193863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8014074-F270-437C-B059-75A25A6982C2}"/>
              </a:ext>
            </a:extLst>
          </p:cNvPr>
          <p:cNvCxnSpPr>
            <a:cxnSpLocks/>
            <a:stCxn id="14" idx="6"/>
            <a:endCxn id="70" idx="2"/>
          </p:cNvCxnSpPr>
          <p:nvPr/>
        </p:nvCxnSpPr>
        <p:spPr>
          <a:xfrm flipV="1">
            <a:off x="6606067" y="4308270"/>
            <a:ext cx="1185165" cy="1865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4A4B6BA-451F-426E-918C-396273444953}"/>
              </a:ext>
            </a:extLst>
          </p:cNvPr>
          <p:cNvCxnSpPr>
            <a:cxnSpLocks/>
            <a:stCxn id="6" idx="0"/>
            <a:endCxn id="5" idx="2"/>
          </p:cNvCxnSpPr>
          <p:nvPr/>
        </p:nvCxnSpPr>
        <p:spPr>
          <a:xfrm flipH="1" flipV="1">
            <a:off x="5021561" y="3305277"/>
            <a:ext cx="107" cy="86993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313FDE0F-274F-4482-8115-4D834EC36964}"/>
              </a:ext>
            </a:extLst>
          </p:cNvPr>
          <p:cNvCxnSpPr>
            <a:cxnSpLocks/>
            <a:stCxn id="6" idx="3"/>
            <a:endCxn id="14" idx="2"/>
          </p:cNvCxnSpPr>
          <p:nvPr/>
        </p:nvCxnSpPr>
        <p:spPr>
          <a:xfrm>
            <a:off x="5157483" y="4308270"/>
            <a:ext cx="1176955" cy="1865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Arc 52">
            <a:extLst>
              <a:ext uri="{FF2B5EF4-FFF2-40B4-BE49-F238E27FC236}">
                <a16:creationId xmlns:a16="http://schemas.microsoft.com/office/drawing/2014/main" id="{CA0FB38D-7DD2-4CC9-BAE0-304C13657BB8}"/>
              </a:ext>
            </a:extLst>
          </p:cNvPr>
          <p:cNvSpPr/>
          <p:nvPr/>
        </p:nvSpPr>
        <p:spPr>
          <a:xfrm rot="18367165">
            <a:off x="2967046" y="3167522"/>
            <a:ext cx="2358655" cy="1912863"/>
          </a:xfrm>
          <a:prstGeom prst="arc">
            <a:avLst>
              <a:gd name="adj1" fmla="val 16200000"/>
              <a:gd name="adj2" fmla="val 75488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Arc 60">
            <a:extLst>
              <a:ext uri="{FF2B5EF4-FFF2-40B4-BE49-F238E27FC236}">
                <a16:creationId xmlns:a16="http://schemas.microsoft.com/office/drawing/2014/main" id="{3A5E7E15-AB40-4337-9B7D-A11E17F32949}"/>
              </a:ext>
            </a:extLst>
          </p:cNvPr>
          <p:cNvSpPr/>
          <p:nvPr/>
        </p:nvSpPr>
        <p:spPr>
          <a:xfrm rot="9669282">
            <a:off x="3356898" y="2492491"/>
            <a:ext cx="2407421" cy="1874115"/>
          </a:xfrm>
          <a:prstGeom prst="arc">
            <a:avLst>
              <a:gd name="adj1" fmla="val 16200000"/>
              <a:gd name="adj2" fmla="val 75488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Arc 61">
            <a:extLst>
              <a:ext uri="{FF2B5EF4-FFF2-40B4-BE49-F238E27FC236}">
                <a16:creationId xmlns:a16="http://schemas.microsoft.com/office/drawing/2014/main" id="{AEBDE4A1-D13D-49E8-986D-30FA9042CAD0}"/>
              </a:ext>
            </a:extLst>
          </p:cNvPr>
          <p:cNvSpPr/>
          <p:nvPr/>
        </p:nvSpPr>
        <p:spPr>
          <a:xfrm rot="20659608">
            <a:off x="2499129" y="3630758"/>
            <a:ext cx="2407421" cy="1874115"/>
          </a:xfrm>
          <a:prstGeom prst="arc">
            <a:avLst>
              <a:gd name="adj1" fmla="val 16200000"/>
              <a:gd name="adj2" fmla="val 75488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5CFD16B2-2E62-4344-9D1A-D3E7E0096084}"/>
              </a:ext>
            </a:extLst>
          </p:cNvPr>
          <p:cNvGrpSpPr/>
          <p:nvPr/>
        </p:nvGrpSpPr>
        <p:grpSpPr>
          <a:xfrm>
            <a:off x="4546332" y="1758537"/>
            <a:ext cx="2435976" cy="2853465"/>
            <a:chOff x="3360915" y="2662937"/>
            <a:chExt cx="1937091" cy="2315992"/>
          </a:xfrm>
        </p:grpSpPr>
        <p:sp>
          <p:nvSpPr>
            <p:cNvPr id="66" name="Arc 65">
              <a:extLst>
                <a:ext uri="{FF2B5EF4-FFF2-40B4-BE49-F238E27FC236}">
                  <a16:creationId xmlns:a16="http://schemas.microsoft.com/office/drawing/2014/main" id="{0BAEA84C-DD02-465D-9295-19F43BB9E690}"/>
                </a:ext>
              </a:extLst>
            </p:cNvPr>
            <p:cNvSpPr/>
            <p:nvPr/>
          </p:nvSpPr>
          <p:spPr>
            <a:xfrm rot="18613111">
              <a:off x="3849966" y="3530888"/>
              <a:ext cx="1269094" cy="1626987"/>
            </a:xfrm>
            <a:prstGeom prst="arc">
              <a:avLst>
                <a:gd name="adj1" fmla="val 16200000"/>
                <a:gd name="adj2" fmla="val 20848522"/>
              </a:avLst>
            </a:prstGeom>
            <a:ln w="12700">
              <a:solidFill>
                <a:schemeClr val="tx1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Arc 66">
              <a:extLst>
                <a:ext uri="{FF2B5EF4-FFF2-40B4-BE49-F238E27FC236}">
                  <a16:creationId xmlns:a16="http://schemas.microsoft.com/office/drawing/2014/main" id="{47BB9452-322F-4B98-8DF9-7D01C8FE9128}"/>
                </a:ext>
              </a:extLst>
            </p:cNvPr>
            <p:cNvSpPr/>
            <p:nvPr/>
          </p:nvSpPr>
          <p:spPr>
            <a:xfrm rot="7836939">
              <a:off x="3539862" y="2483990"/>
              <a:ext cx="1269094" cy="1626987"/>
            </a:xfrm>
            <a:prstGeom prst="arc">
              <a:avLst>
                <a:gd name="adj1" fmla="val 16200000"/>
                <a:gd name="adj2" fmla="val 20848522"/>
              </a:avLst>
            </a:prstGeom>
            <a:ln w="12700">
              <a:solidFill>
                <a:schemeClr val="tx1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DC3EBC3B-FD20-489B-B903-25FCA954950E}"/>
              </a:ext>
            </a:extLst>
          </p:cNvPr>
          <p:cNvSpPr/>
          <p:nvPr/>
        </p:nvSpPr>
        <p:spPr>
          <a:xfrm>
            <a:off x="9444560" y="3528976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8C1031E-5D39-46B3-8BD1-0E3E0D9BEE63}"/>
              </a:ext>
            </a:extLst>
          </p:cNvPr>
          <p:cNvSpPr/>
          <p:nvPr/>
        </p:nvSpPr>
        <p:spPr>
          <a:xfrm>
            <a:off x="7797473" y="3006971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1AD5986-E244-4C8A-9E69-09A7EBD07ECC}"/>
              </a:ext>
            </a:extLst>
          </p:cNvPr>
          <p:cNvCxnSpPr>
            <a:cxnSpLocks/>
            <a:stCxn id="8" idx="1"/>
            <a:endCxn id="70" idx="6"/>
          </p:cNvCxnSpPr>
          <p:nvPr/>
        </p:nvCxnSpPr>
        <p:spPr>
          <a:xfrm flipH="1">
            <a:off x="8062861" y="3662040"/>
            <a:ext cx="1381698" cy="64623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EC73172-4B5A-4714-9292-DE6241068450}"/>
              </a:ext>
            </a:extLst>
          </p:cNvPr>
          <p:cNvCxnSpPr>
            <a:cxnSpLocks/>
            <a:stCxn id="10" idx="6"/>
            <a:endCxn id="8" idx="1"/>
          </p:cNvCxnSpPr>
          <p:nvPr/>
        </p:nvCxnSpPr>
        <p:spPr>
          <a:xfrm>
            <a:off x="8069103" y="3140035"/>
            <a:ext cx="1375457" cy="52200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F7C05F9F-983B-4A47-875A-12CC6FFF83AA}"/>
              </a:ext>
            </a:extLst>
          </p:cNvPr>
          <p:cNvCxnSpPr>
            <a:cxnSpLocks/>
            <a:stCxn id="70" idx="0"/>
            <a:endCxn id="10" idx="4"/>
          </p:cNvCxnSpPr>
          <p:nvPr/>
        </p:nvCxnSpPr>
        <p:spPr>
          <a:xfrm flipV="1">
            <a:off x="7927047" y="3273098"/>
            <a:ext cx="6241" cy="90210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al 69">
            <a:extLst>
              <a:ext uri="{FF2B5EF4-FFF2-40B4-BE49-F238E27FC236}">
                <a16:creationId xmlns:a16="http://schemas.microsoft.com/office/drawing/2014/main" id="{598A7559-3D22-4F1C-ADCF-30C5A4088093}"/>
              </a:ext>
            </a:extLst>
          </p:cNvPr>
          <p:cNvSpPr/>
          <p:nvPr/>
        </p:nvSpPr>
        <p:spPr>
          <a:xfrm>
            <a:off x="7791232" y="4175207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CF7262BA-A9AA-479F-8551-10EF426BB949}"/>
                  </a:ext>
                </a:extLst>
              </p:cNvPr>
              <p:cNvSpPr txBox="1"/>
              <p:nvPr/>
            </p:nvSpPr>
            <p:spPr>
              <a:xfrm>
                <a:off x="7911508" y="3512720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CF7262BA-A9AA-479F-8551-10EF426BB9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1508" y="3512720"/>
                <a:ext cx="365806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F87068CA-FFC4-41B7-B15B-92F2C27AF843}"/>
                  </a:ext>
                </a:extLst>
              </p:cNvPr>
              <p:cNvSpPr txBox="1"/>
              <p:nvPr/>
            </p:nvSpPr>
            <p:spPr>
              <a:xfrm>
                <a:off x="8711614" y="3919759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F87068CA-FFC4-41B7-B15B-92F2C27AF8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1614" y="3919759"/>
                <a:ext cx="365806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F65DD6ED-7A8B-4231-9789-B9249431BE5B}"/>
                  </a:ext>
                </a:extLst>
              </p:cNvPr>
              <p:cNvSpPr txBox="1"/>
              <p:nvPr/>
            </p:nvSpPr>
            <p:spPr>
              <a:xfrm>
                <a:off x="8582937" y="2988392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F65DD6ED-7A8B-4231-9789-B9249431BE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2937" y="2988392"/>
                <a:ext cx="365806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3" name="Arc 82">
            <a:extLst>
              <a:ext uri="{FF2B5EF4-FFF2-40B4-BE49-F238E27FC236}">
                <a16:creationId xmlns:a16="http://schemas.microsoft.com/office/drawing/2014/main" id="{334BA8BF-7F09-44BF-BCE4-8455A3428321}"/>
              </a:ext>
            </a:extLst>
          </p:cNvPr>
          <p:cNvSpPr/>
          <p:nvPr/>
        </p:nvSpPr>
        <p:spPr>
          <a:xfrm rot="18613111">
            <a:off x="6635335" y="2803140"/>
            <a:ext cx="1563613" cy="2046007"/>
          </a:xfrm>
          <a:prstGeom prst="arc">
            <a:avLst>
              <a:gd name="adj1" fmla="val 16200000"/>
              <a:gd name="adj2" fmla="val 20848522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Arc 83">
            <a:extLst>
              <a:ext uri="{FF2B5EF4-FFF2-40B4-BE49-F238E27FC236}">
                <a16:creationId xmlns:a16="http://schemas.microsoft.com/office/drawing/2014/main" id="{56AC3747-D6D1-4E2F-B7A9-28C985225BCA}"/>
              </a:ext>
            </a:extLst>
          </p:cNvPr>
          <p:cNvSpPr/>
          <p:nvPr/>
        </p:nvSpPr>
        <p:spPr>
          <a:xfrm rot="7836939">
            <a:off x="6245365" y="1513289"/>
            <a:ext cx="1563613" cy="2046007"/>
          </a:xfrm>
          <a:prstGeom prst="arc">
            <a:avLst>
              <a:gd name="adj1" fmla="val 16200000"/>
              <a:gd name="adj2" fmla="val 20848522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6C2B9A4D-F386-4CCF-B2AD-B8331DF9615E}"/>
                  </a:ext>
                </a:extLst>
              </p:cNvPr>
              <p:cNvSpPr txBox="1"/>
              <p:nvPr/>
            </p:nvSpPr>
            <p:spPr>
              <a:xfrm>
                <a:off x="7051335" y="2564556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6C2B9A4D-F386-4CCF-B2AD-B8331DF961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1335" y="2564556"/>
                <a:ext cx="365806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8B7F31DD-7936-40A3-AF88-578228D3518A}"/>
                  </a:ext>
                </a:extLst>
              </p:cNvPr>
              <p:cNvSpPr txBox="1"/>
              <p:nvPr/>
            </p:nvSpPr>
            <p:spPr>
              <a:xfrm>
                <a:off x="7010878" y="3384761"/>
                <a:ext cx="38343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b="0" dirty="0"/>
                  <a:t>-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8B7F31DD-7936-40A3-AF88-578228D351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0878" y="3384761"/>
                <a:ext cx="383438" cy="369332"/>
              </a:xfrm>
              <a:prstGeom prst="rect">
                <a:avLst/>
              </a:prstGeom>
              <a:blipFill>
                <a:blip r:embed="rId6"/>
                <a:stretch>
                  <a:fillRect l="-12698" t="-8197" b="-24590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76DE7E5D-C666-4374-80D3-59CBAC34303F}"/>
                  </a:ext>
                </a:extLst>
              </p:cNvPr>
              <p:cNvSpPr txBox="1"/>
              <p:nvPr/>
            </p:nvSpPr>
            <p:spPr>
              <a:xfrm>
                <a:off x="6825995" y="4312071"/>
                <a:ext cx="6671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−10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76DE7E5D-C666-4374-80D3-59CBAC3430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5995" y="4312071"/>
                <a:ext cx="66717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B4DB0D31-44B1-4398-B9DC-1B77CD5BC60D}"/>
                  </a:ext>
                </a:extLst>
              </p:cNvPr>
              <p:cNvSpPr txBox="1"/>
              <p:nvPr/>
            </p:nvSpPr>
            <p:spPr>
              <a:xfrm>
                <a:off x="5381282" y="4319628"/>
                <a:ext cx="6671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−10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B4DB0D31-44B1-4398-B9DC-1B77CD5BC6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1282" y="4319628"/>
                <a:ext cx="66717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F89D2B75-F913-409B-BAB2-7F40E30EC771}"/>
                  </a:ext>
                </a:extLst>
              </p:cNvPr>
              <p:cNvSpPr txBox="1"/>
              <p:nvPr/>
            </p:nvSpPr>
            <p:spPr>
              <a:xfrm>
                <a:off x="5610624" y="2598166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F89D2B75-F913-409B-BAB2-7F40E30EC7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0624" y="2598166"/>
                <a:ext cx="365806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A56E5559-5760-41FA-AF7E-6B22728D1FB0}"/>
                  </a:ext>
                </a:extLst>
              </p:cNvPr>
              <p:cNvSpPr txBox="1"/>
              <p:nvPr/>
            </p:nvSpPr>
            <p:spPr>
              <a:xfrm>
                <a:off x="5513235" y="3413578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A56E5559-5760-41FA-AF7E-6B22728D1F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235" y="3413578"/>
                <a:ext cx="460017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C27F9CF1-4E49-4A4C-9057-42219668C5B8}"/>
                  </a:ext>
                </a:extLst>
              </p:cNvPr>
              <p:cNvSpPr txBox="1"/>
              <p:nvPr/>
            </p:nvSpPr>
            <p:spPr>
              <a:xfrm>
                <a:off x="3964682" y="2637639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C27F9CF1-4E49-4A4C-9057-42219668C5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4682" y="2637639"/>
                <a:ext cx="460017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A11DA1C4-23BE-4EE1-AED4-223894C320DD}"/>
                  </a:ext>
                </a:extLst>
              </p:cNvPr>
              <p:cNvSpPr txBox="1"/>
              <p:nvPr/>
            </p:nvSpPr>
            <p:spPr>
              <a:xfrm>
                <a:off x="3836717" y="4358045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A11DA1C4-23BE-4EE1-AED4-223894C320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6717" y="4358045"/>
                <a:ext cx="460017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729EDA4A-1FDF-495C-8C02-0B3B07472374}"/>
                  </a:ext>
                </a:extLst>
              </p:cNvPr>
              <p:cNvSpPr txBox="1"/>
              <p:nvPr/>
            </p:nvSpPr>
            <p:spPr>
              <a:xfrm>
                <a:off x="3970080" y="3287188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729EDA4A-1FDF-495C-8C02-0B3B074723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0080" y="3287188"/>
                <a:ext cx="460017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15A75DDA-CE6C-4B7A-8330-F63E22041B2D}"/>
                  </a:ext>
                </a:extLst>
              </p:cNvPr>
              <p:cNvSpPr txBox="1"/>
              <p:nvPr/>
            </p:nvSpPr>
            <p:spPr>
              <a:xfrm>
                <a:off x="4991830" y="3603640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15A75DDA-CE6C-4B7A-8330-F63E22041B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1830" y="3603640"/>
                <a:ext cx="460017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8" name="Group 57">
            <a:extLst>
              <a:ext uri="{FF2B5EF4-FFF2-40B4-BE49-F238E27FC236}">
                <a16:creationId xmlns:a16="http://schemas.microsoft.com/office/drawing/2014/main" id="{B176DDCF-B9DD-0FD9-7C52-DFB029E08D84}"/>
              </a:ext>
            </a:extLst>
          </p:cNvPr>
          <p:cNvGrpSpPr/>
          <p:nvPr/>
        </p:nvGrpSpPr>
        <p:grpSpPr>
          <a:xfrm>
            <a:off x="781645" y="2451258"/>
            <a:ext cx="655321" cy="4051142"/>
            <a:chOff x="781645" y="2578258"/>
            <a:chExt cx="655321" cy="4051142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8D8B878E-0997-4ADB-3A49-2A934D517A04}"/>
                </a:ext>
              </a:extLst>
            </p:cNvPr>
            <p:cNvSpPr/>
            <p:nvPr/>
          </p:nvSpPr>
          <p:spPr>
            <a:xfrm>
              <a:off x="784654" y="6320481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E1D900EB-7ED3-EF6E-0F0D-ECD02D6F2D6B}"/>
                </a:ext>
              </a:extLst>
            </p:cNvPr>
            <p:cNvSpPr/>
            <p:nvPr/>
          </p:nvSpPr>
          <p:spPr>
            <a:xfrm>
              <a:off x="784654" y="6011562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D8932B26-CB55-C7A1-0366-798F2054ABF5}"/>
                </a:ext>
              </a:extLst>
            </p:cNvPr>
            <p:cNvSpPr/>
            <p:nvPr/>
          </p:nvSpPr>
          <p:spPr>
            <a:xfrm>
              <a:off x="785779" y="5702643"/>
              <a:ext cx="649224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F1B68A11-57AF-936D-9ADD-4E4054178930}"/>
                </a:ext>
              </a:extLst>
            </p:cNvPr>
            <p:cNvSpPr/>
            <p:nvPr/>
          </p:nvSpPr>
          <p:spPr>
            <a:xfrm>
              <a:off x="783651" y="5393724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FA6FA156-D809-1583-CE0E-A4F500D5F2C7}"/>
                </a:ext>
              </a:extLst>
            </p:cNvPr>
            <p:cNvSpPr/>
            <p:nvPr/>
          </p:nvSpPr>
          <p:spPr>
            <a:xfrm>
              <a:off x="783651" y="5070727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7D2D4A92-4197-6182-ABC1-736789530BC6}"/>
                </a:ext>
              </a:extLst>
            </p:cNvPr>
            <p:cNvSpPr/>
            <p:nvPr/>
          </p:nvSpPr>
          <p:spPr>
            <a:xfrm>
              <a:off x="783651" y="4761808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ED76DCEA-AC96-B5B9-92CA-B41091F4F9D5}"/>
                </a:ext>
              </a:extLst>
            </p:cNvPr>
            <p:cNvSpPr/>
            <p:nvPr/>
          </p:nvSpPr>
          <p:spPr>
            <a:xfrm>
              <a:off x="782648" y="4452889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7B9AD62A-2BA7-27CD-27AB-1F0016520A93}"/>
                </a:ext>
              </a:extLst>
            </p:cNvPr>
            <p:cNvSpPr/>
            <p:nvPr/>
          </p:nvSpPr>
          <p:spPr>
            <a:xfrm>
              <a:off x="782648" y="4143970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FA33507E-A2CD-B24A-896B-E7A40C2724CC}"/>
                </a:ext>
              </a:extLst>
            </p:cNvPr>
            <p:cNvSpPr/>
            <p:nvPr/>
          </p:nvSpPr>
          <p:spPr>
            <a:xfrm>
              <a:off x="782648" y="3828012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3D30E858-2A1A-BBF0-1226-1486AA170662}"/>
                </a:ext>
              </a:extLst>
            </p:cNvPr>
            <p:cNvSpPr/>
            <p:nvPr/>
          </p:nvSpPr>
          <p:spPr>
            <a:xfrm>
              <a:off x="782648" y="3505015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B59F8BCD-6672-CAD9-AF05-8560F92909EE}"/>
                </a:ext>
              </a:extLst>
            </p:cNvPr>
            <p:cNvSpPr/>
            <p:nvPr/>
          </p:nvSpPr>
          <p:spPr>
            <a:xfrm>
              <a:off x="782648" y="3196096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15E2414A-548E-20F0-8E19-5E134168E2AA}"/>
                </a:ext>
              </a:extLst>
            </p:cNvPr>
            <p:cNvSpPr/>
            <p:nvPr/>
          </p:nvSpPr>
          <p:spPr>
            <a:xfrm>
              <a:off x="781645" y="2887177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B51EF0D3-3B8D-1ADC-2142-2F661E29EDBB}"/>
                </a:ext>
              </a:extLst>
            </p:cNvPr>
            <p:cNvSpPr/>
            <p:nvPr/>
          </p:nvSpPr>
          <p:spPr>
            <a:xfrm>
              <a:off x="781645" y="2578258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0A3C0EC9-B41D-967A-7A65-784526759EB6}"/>
              </a:ext>
            </a:extLst>
          </p:cNvPr>
          <p:cNvSpPr/>
          <p:nvPr/>
        </p:nvSpPr>
        <p:spPr>
          <a:xfrm>
            <a:off x="4950209" y="5718219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467DDB4-3B76-C5F5-21D0-ADED61939AED}"/>
              </a:ext>
            </a:extLst>
          </p:cNvPr>
          <p:cNvSpPr/>
          <p:nvPr/>
        </p:nvSpPr>
        <p:spPr>
          <a:xfrm>
            <a:off x="4948258" y="6170163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A90D1AF-5D67-F66F-EF84-852B53EF0CFE}"/>
                  </a:ext>
                </a:extLst>
              </p:cNvPr>
              <p:cNvSpPr txBox="1"/>
              <p:nvPr/>
            </p:nvSpPr>
            <p:spPr>
              <a:xfrm>
                <a:off x="5287355" y="5655080"/>
                <a:ext cx="23931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 player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minimizer</m:t>
                    </m:r>
                  </m:oMath>
                </a14:m>
                <a:endParaRPr lang="LID4096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A90D1AF-5D67-F66F-EF84-852B53EF0C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7355" y="5655080"/>
                <a:ext cx="2393130" cy="369332"/>
              </a:xfrm>
              <a:prstGeom prst="rect">
                <a:avLst/>
              </a:prstGeom>
              <a:blipFill>
                <a:blip r:embed="rId15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79C3C72-4E50-B769-17C5-136DA9FEB141}"/>
                  </a:ext>
                </a:extLst>
              </p:cNvPr>
              <p:cNvSpPr txBox="1"/>
              <p:nvPr/>
            </p:nvSpPr>
            <p:spPr>
              <a:xfrm>
                <a:off x="5287355" y="6066958"/>
                <a:ext cx="23931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 player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maximizer</m:t>
                    </m:r>
                  </m:oMath>
                </a14:m>
                <a:endParaRPr lang="LID4096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79C3C72-4E50-B769-17C5-136DA9FEB1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7355" y="6066958"/>
                <a:ext cx="2393130" cy="369332"/>
              </a:xfrm>
              <a:prstGeom prst="rect">
                <a:avLst/>
              </a:prstGeom>
              <a:blipFill>
                <a:blip r:embed="rId16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6" name="3D Model 15" descr="Mesa baja car purple">
                <a:extLst>
                  <a:ext uri="{FF2B5EF4-FFF2-40B4-BE49-F238E27FC236}">
                    <a16:creationId xmlns:a16="http://schemas.microsoft.com/office/drawing/2014/main" id="{D1F232CF-9F7C-89F1-B598-A866631EB3F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130064428"/>
                  </p:ext>
                </p:extLst>
              </p:nvPr>
            </p:nvGraphicFramePr>
            <p:xfrm>
              <a:off x="7571563" y="2307478"/>
              <a:ext cx="745357" cy="688101"/>
            </p:xfrm>
            <a:graphic>
              <a:graphicData uri="http://schemas.microsoft.com/office/drawing/2017/model3d">
                <am3d:model3d r:embed="rId17">
                  <am3d:spPr>
                    <a:xfrm>
                      <a:off x="0" y="0"/>
                      <a:ext cx="745357" cy="688101"/>
                    </a:xfrm>
                    <a:prstGeom prst="rect">
                      <a:avLst/>
                    </a:prstGeom>
                  </am3d:spPr>
                  <am3d:camera>
                    <am3d:pos x="0" y="0" z="59399462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0396763" d="1000000"/>
                    <am3d:preTrans dx="0" dy="-2795067" dz="1179721"/>
                    <am3d:scale>
                      <am3d:sx n="1000000" d="1000000"/>
                      <am3d:sy n="1000000" d="1000000"/>
                      <am3d:sz n="1000000" d="1000000"/>
                    </am3d:scale>
                    <am3d:rot ax="3073614" ay="3115823" az="2665490"/>
                    <am3d:postTrans dx="0" dy="0" dz="0"/>
                  </am3d:trans>
                  <am3d:raster rName="Office3DRenderer" rVer="16.0.8326">
                    <am3d:blip r:embed="rId18"/>
                  </am3d:raster>
                  <am3d:objViewport viewportSz="88230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6" name="3D Model 15" descr="Mesa baja car purple">
                <a:extLst>
                  <a:ext uri="{FF2B5EF4-FFF2-40B4-BE49-F238E27FC236}">
                    <a16:creationId xmlns:a16="http://schemas.microsoft.com/office/drawing/2014/main" id="{D1F232CF-9F7C-89F1-B598-A866631EB3F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7571563" y="2307478"/>
                <a:ext cx="745357" cy="688101"/>
              </a:xfrm>
              <a:prstGeom prst="rect">
                <a:avLst/>
              </a:prstGeom>
            </p:spPr>
          </p:pic>
        </mc:Fallback>
      </mc:AlternateContent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FCF68889-2D50-4E2A-0CD2-2B3B605A2239}"/>
              </a:ext>
            </a:extLst>
          </p:cNvPr>
          <p:cNvCxnSpPr>
            <a:cxnSpLocks/>
          </p:cNvCxnSpPr>
          <p:nvPr/>
        </p:nvCxnSpPr>
        <p:spPr>
          <a:xfrm flipV="1">
            <a:off x="6470252" y="3302053"/>
            <a:ext cx="13669" cy="89181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8B0C18D-FCED-A252-C482-C7289A39A5A3}"/>
                  </a:ext>
                </a:extLst>
              </p:cNvPr>
              <p:cNvSpPr txBox="1"/>
              <p:nvPr/>
            </p:nvSpPr>
            <p:spPr>
              <a:xfrm>
                <a:off x="6472121" y="3574745"/>
                <a:ext cx="3658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8B0C18D-FCED-A252-C482-C7289A39A5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2121" y="3574745"/>
                <a:ext cx="365805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23523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B2C5F7B-A0ED-474C-A4FF-241780ABC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Energy Games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222E4E-A5A9-4D43-81CC-99F6F5CFE101}"/>
              </a:ext>
            </a:extLst>
          </p:cNvPr>
          <p:cNvSpPr/>
          <p:nvPr/>
        </p:nvSpPr>
        <p:spPr>
          <a:xfrm>
            <a:off x="4885746" y="3039150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3ED078-7F95-4BD6-BE29-F0067AF311B9}"/>
              </a:ext>
            </a:extLst>
          </p:cNvPr>
          <p:cNvSpPr/>
          <p:nvPr/>
        </p:nvSpPr>
        <p:spPr>
          <a:xfrm>
            <a:off x="4885853" y="4175207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CE47C3-4338-4E0A-9FFD-97BDC721570C}"/>
              </a:ext>
            </a:extLst>
          </p:cNvPr>
          <p:cNvSpPr/>
          <p:nvPr/>
        </p:nvSpPr>
        <p:spPr>
          <a:xfrm>
            <a:off x="6348106" y="3035926"/>
            <a:ext cx="271629" cy="266127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3524D45-2089-4452-8D06-01775DE89F6D}"/>
              </a:ext>
            </a:extLst>
          </p:cNvPr>
          <p:cNvSpPr/>
          <p:nvPr/>
        </p:nvSpPr>
        <p:spPr>
          <a:xfrm>
            <a:off x="3156428" y="3537149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4F58C6C-6DA0-4C5A-857B-E22EC862F7E3}"/>
              </a:ext>
            </a:extLst>
          </p:cNvPr>
          <p:cNvSpPr/>
          <p:nvPr/>
        </p:nvSpPr>
        <p:spPr>
          <a:xfrm>
            <a:off x="6334437" y="4193863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8014074-F270-437C-B059-75A25A6982C2}"/>
              </a:ext>
            </a:extLst>
          </p:cNvPr>
          <p:cNvCxnSpPr>
            <a:cxnSpLocks/>
            <a:stCxn id="14" idx="6"/>
            <a:endCxn id="70" idx="2"/>
          </p:cNvCxnSpPr>
          <p:nvPr/>
        </p:nvCxnSpPr>
        <p:spPr>
          <a:xfrm flipV="1">
            <a:off x="6606067" y="4308270"/>
            <a:ext cx="1185165" cy="1865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4A4B6BA-451F-426E-918C-396273444953}"/>
              </a:ext>
            </a:extLst>
          </p:cNvPr>
          <p:cNvCxnSpPr>
            <a:cxnSpLocks/>
            <a:stCxn id="6" idx="0"/>
            <a:endCxn id="5" idx="2"/>
          </p:cNvCxnSpPr>
          <p:nvPr/>
        </p:nvCxnSpPr>
        <p:spPr>
          <a:xfrm flipH="1" flipV="1">
            <a:off x="5021561" y="3305277"/>
            <a:ext cx="107" cy="86993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313FDE0F-274F-4482-8115-4D834EC36964}"/>
              </a:ext>
            </a:extLst>
          </p:cNvPr>
          <p:cNvCxnSpPr>
            <a:cxnSpLocks/>
            <a:stCxn id="6" idx="3"/>
            <a:endCxn id="14" idx="2"/>
          </p:cNvCxnSpPr>
          <p:nvPr/>
        </p:nvCxnSpPr>
        <p:spPr>
          <a:xfrm>
            <a:off x="5157483" y="4308270"/>
            <a:ext cx="1176955" cy="1865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Arc 52">
            <a:extLst>
              <a:ext uri="{FF2B5EF4-FFF2-40B4-BE49-F238E27FC236}">
                <a16:creationId xmlns:a16="http://schemas.microsoft.com/office/drawing/2014/main" id="{CA0FB38D-7DD2-4CC9-BAE0-304C13657BB8}"/>
              </a:ext>
            </a:extLst>
          </p:cNvPr>
          <p:cNvSpPr/>
          <p:nvPr/>
        </p:nvSpPr>
        <p:spPr>
          <a:xfrm rot="18367165">
            <a:off x="2967046" y="3167522"/>
            <a:ext cx="2358655" cy="1912863"/>
          </a:xfrm>
          <a:prstGeom prst="arc">
            <a:avLst>
              <a:gd name="adj1" fmla="val 16200000"/>
              <a:gd name="adj2" fmla="val 75488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Arc 60">
            <a:extLst>
              <a:ext uri="{FF2B5EF4-FFF2-40B4-BE49-F238E27FC236}">
                <a16:creationId xmlns:a16="http://schemas.microsoft.com/office/drawing/2014/main" id="{3A5E7E15-AB40-4337-9B7D-A11E17F32949}"/>
              </a:ext>
            </a:extLst>
          </p:cNvPr>
          <p:cNvSpPr/>
          <p:nvPr/>
        </p:nvSpPr>
        <p:spPr>
          <a:xfrm rot="9669282">
            <a:off x="3356898" y="2492491"/>
            <a:ext cx="2407421" cy="1874115"/>
          </a:xfrm>
          <a:prstGeom prst="arc">
            <a:avLst>
              <a:gd name="adj1" fmla="val 16200000"/>
              <a:gd name="adj2" fmla="val 75488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Arc 61">
            <a:extLst>
              <a:ext uri="{FF2B5EF4-FFF2-40B4-BE49-F238E27FC236}">
                <a16:creationId xmlns:a16="http://schemas.microsoft.com/office/drawing/2014/main" id="{AEBDE4A1-D13D-49E8-986D-30FA9042CAD0}"/>
              </a:ext>
            </a:extLst>
          </p:cNvPr>
          <p:cNvSpPr/>
          <p:nvPr/>
        </p:nvSpPr>
        <p:spPr>
          <a:xfrm rot="20659608">
            <a:off x="2499129" y="3630758"/>
            <a:ext cx="2407421" cy="1874115"/>
          </a:xfrm>
          <a:prstGeom prst="arc">
            <a:avLst>
              <a:gd name="adj1" fmla="val 16200000"/>
              <a:gd name="adj2" fmla="val 75488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5CFD16B2-2E62-4344-9D1A-D3E7E0096084}"/>
              </a:ext>
            </a:extLst>
          </p:cNvPr>
          <p:cNvGrpSpPr/>
          <p:nvPr/>
        </p:nvGrpSpPr>
        <p:grpSpPr>
          <a:xfrm>
            <a:off x="4546332" y="1758537"/>
            <a:ext cx="2435976" cy="2853465"/>
            <a:chOff x="3360915" y="2662937"/>
            <a:chExt cx="1937091" cy="2315992"/>
          </a:xfrm>
        </p:grpSpPr>
        <p:sp>
          <p:nvSpPr>
            <p:cNvPr id="66" name="Arc 65">
              <a:extLst>
                <a:ext uri="{FF2B5EF4-FFF2-40B4-BE49-F238E27FC236}">
                  <a16:creationId xmlns:a16="http://schemas.microsoft.com/office/drawing/2014/main" id="{0BAEA84C-DD02-465D-9295-19F43BB9E690}"/>
                </a:ext>
              </a:extLst>
            </p:cNvPr>
            <p:cNvSpPr/>
            <p:nvPr/>
          </p:nvSpPr>
          <p:spPr>
            <a:xfrm rot="18613111">
              <a:off x="3849966" y="3530888"/>
              <a:ext cx="1269094" cy="1626987"/>
            </a:xfrm>
            <a:prstGeom prst="arc">
              <a:avLst>
                <a:gd name="adj1" fmla="val 16200000"/>
                <a:gd name="adj2" fmla="val 20848522"/>
              </a:avLst>
            </a:prstGeom>
            <a:ln w="12700">
              <a:solidFill>
                <a:schemeClr val="tx1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Arc 66">
              <a:extLst>
                <a:ext uri="{FF2B5EF4-FFF2-40B4-BE49-F238E27FC236}">
                  <a16:creationId xmlns:a16="http://schemas.microsoft.com/office/drawing/2014/main" id="{47BB9452-322F-4B98-8DF9-7D01C8FE9128}"/>
                </a:ext>
              </a:extLst>
            </p:cNvPr>
            <p:cNvSpPr/>
            <p:nvPr/>
          </p:nvSpPr>
          <p:spPr>
            <a:xfrm rot="7836939">
              <a:off x="3539862" y="2483990"/>
              <a:ext cx="1269094" cy="1626987"/>
            </a:xfrm>
            <a:prstGeom prst="arc">
              <a:avLst>
                <a:gd name="adj1" fmla="val 16200000"/>
                <a:gd name="adj2" fmla="val 20848522"/>
              </a:avLst>
            </a:prstGeom>
            <a:ln w="12700">
              <a:solidFill>
                <a:schemeClr val="tx1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DC3EBC3B-FD20-489B-B903-25FCA954950E}"/>
              </a:ext>
            </a:extLst>
          </p:cNvPr>
          <p:cNvSpPr/>
          <p:nvPr/>
        </p:nvSpPr>
        <p:spPr>
          <a:xfrm>
            <a:off x="9444560" y="3528976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8C1031E-5D39-46B3-8BD1-0E3E0D9BEE63}"/>
              </a:ext>
            </a:extLst>
          </p:cNvPr>
          <p:cNvSpPr/>
          <p:nvPr/>
        </p:nvSpPr>
        <p:spPr>
          <a:xfrm>
            <a:off x="7797473" y="3006971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1AD5986-E244-4C8A-9E69-09A7EBD07ECC}"/>
              </a:ext>
            </a:extLst>
          </p:cNvPr>
          <p:cNvCxnSpPr>
            <a:cxnSpLocks/>
            <a:stCxn id="8" idx="1"/>
            <a:endCxn id="70" idx="6"/>
          </p:cNvCxnSpPr>
          <p:nvPr/>
        </p:nvCxnSpPr>
        <p:spPr>
          <a:xfrm flipH="1">
            <a:off x="8062861" y="3662040"/>
            <a:ext cx="1381698" cy="64623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EC73172-4B5A-4714-9292-DE6241068450}"/>
              </a:ext>
            </a:extLst>
          </p:cNvPr>
          <p:cNvCxnSpPr>
            <a:cxnSpLocks/>
            <a:stCxn id="10" idx="6"/>
            <a:endCxn id="8" idx="1"/>
          </p:cNvCxnSpPr>
          <p:nvPr/>
        </p:nvCxnSpPr>
        <p:spPr>
          <a:xfrm>
            <a:off x="8069103" y="3140035"/>
            <a:ext cx="1375457" cy="52200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F7C05F9F-983B-4A47-875A-12CC6FFF83AA}"/>
              </a:ext>
            </a:extLst>
          </p:cNvPr>
          <p:cNvCxnSpPr>
            <a:cxnSpLocks/>
            <a:stCxn id="70" idx="0"/>
            <a:endCxn id="10" idx="4"/>
          </p:cNvCxnSpPr>
          <p:nvPr/>
        </p:nvCxnSpPr>
        <p:spPr>
          <a:xfrm flipV="1">
            <a:off x="7927047" y="3273098"/>
            <a:ext cx="6241" cy="90210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al 69">
            <a:extLst>
              <a:ext uri="{FF2B5EF4-FFF2-40B4-BE49-F238E27FC236}">
                <a16:creationId xmlns:a16="http://schemas.microsoft.com/office/drawing/2014/main" id="{598A7559-3D22-4F1C-ADCF-30C5A4088093}"/>
              </a:ext>
            </a:extLst>
          </p:cNvPr>
          <p:cNvSpPr/>
          <p:nvPr/>
        </p:nvSpPr>
        <p:spPr>
          <a:xfrm>
            <a:off x="7791232" y="4175207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CF7262BA-A9AA-479F-8551-10EF426BB949}"/>
                  </a:ext>
                </a:extLst>
              </p:cNvPr>
              <p:cNvSpPr txBox="1"/>
              <p:nvPr/>
            </p:nvSpPr>
            <p:spPr>
              <a:xfrm>
                <a:off x="7911508" y="3512720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CF7262BA-A9AA-479F-8551-10EF426BB9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1508" y="3512720"/>
                <a:ext cx="365806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F87068CA-FFC4-41B7-B15B-92F2C27AF843}"/>
                  </a:ext>
                </a:extLst>
              </p:cNvPr>
              <p:cNvSpPr txBox="1"/>
              <p:nvPr/>
            </p:nvSpPr>
            <p:spPr>
              <a:xfrm>
                <a:off x="8711614" y="3919759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F87068CA-FFC4-41B7-B15B-92F2C27AF8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1614" y="3919759"/>
                <a:ext cx="365806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F65DD6ED-7A8B-4231-9789-B9249431BE5B}"/>
                  </a:ext>
                </a:extLst>
              </p:cNvPr>
              <p:cNvSpPr txBox="1"/>
              <p:nvPr/>
            </p:nvSpPr>
            <p:spPr>
              <a:xfrm>
                <a:off x="8582937" y="2988392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F65DD6ED-7A8B-4231-9789-B9249431BE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2937" y="2988392"/>
                <a:ext cx="365806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3" name="Arc 82">
            <a:extLst>
              <a:ext uri="{FF2B5EF4-FFF2-40B4-BE49-F238E27FC236}">
                <a16:creationId xmlns:a16="http://schemas.microsoft.com/office/drawing/2014/main" id="{334BA8BF-7F09-44BF-BCE4-8455A3428321}"/>
              </a:ext>
            </a:extLst>
          </p:cNvPr>
          <p:cNvSpPr/>
          <p:nvPr/>
        </p:nvSpPr>
        <p:spPr>
          <a:xfrm rot="18613111">
            <a:off x="6635335" y="2803140"/>
            <a:ext cx="1563613" cy="2046007"/>
          </a:xfrm>
          <a:prstGeom prst="arc">
            <a:avLst>
              <a:gd name="adj1" fmla="val 16200000"/>
              <a:gd name="adj2" fmla="val 20848522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Arc 83">
            <a:extLst>
              <a:ext uri="{FF2B5EF4-FFF2-40B4-BE49-F238E27FC236}">
                <a16:creationId xmlns:a16="http://schemas.microsoft.com/office/drawing/2014/main" id="{56AC3747-D6D1-4E2F-B7A9-28C985225BCA}"/>
              </a:ext>
            </a:extLst>
          </p:cNvPr>
          <p:cNvSpPr/>
          <p:nvPr/>
        </p:nvSpPr>
        <p:spPr>
          <a:xfrm rot="7836939">
            <a:off x="6245365" y="1513289"/>
            <a:ext cx="1563613" cy="2046007"/>
          </a:xfrm>
          <a:prstGeom prst="arc">
            <a:avLst>
              <a:gd name="adj1" fmla="val 16200000"/>
              <a:gd name="adj2" fmla="val 20848522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6C2B9A4D-F386-4CCF-B2AD-B8331DF9615E}"/>
                  </a:ext>
                </a:extLst>
              </p:cNvPr>
              <p:cNvSpPr txBox="1"/>
              <p:nvPr/>
            </p:nvSpPr>
            <p:spPr>
              <a:xfrm>
                <a:off x="7051335" y="2564556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6C2B9A4D-F386-4CCF-B2AD-B8331DF961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1335" y="2564556"/>
                <a:ext cx="365806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8B7F31DD-7936-40A3-AF88-578228D3518A}"/>
                  </a:ext>
                </a:extLst>
              </p:cNvPr>
              <p:cNvSpPr txBox="1"/>
              <p:nvPr/>
            </p:nvSpPr>
            <p:spPr>
              <a:xfrm>
                <a:off x="7010878" y="3384761"/>
                <a:ext cx="38343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b="0" dirty="0"/>
                  <a:t>-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8B7F31DD-7936-40A3-AF88-578228D351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0878" y="3384761"/>
                <a:ext cx="383438" cy="369332"/>
              </a:xfrm>
              <a:prstGeom prst="rect">
                <a:avLst/>
              </a:prstGeom>
              <a:blipFill>
                <a:blip r:embed="rId6"/>
                <a:stretch>
                  <a:fillRect l="-12698" t="-8197" b="-24590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76DE7E5D-C666-4374-80D3-59CBAC34303F}"/>
                  </a:ext>
                </a:extLst>
              </p:cNvPr>
              <p:cNvSpPr txBox="1"/>
              <p:nvPr/>
            </p:nvSpPr>
            <p:spPr>
              <a:xfrm>
                <a:off x="6825995" y="4312071"/>
                <a:ext cx="6671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−10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76DE7E5D-C666-4374-80D3-59CBAC3430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5995" y="4312071"/>
                <a:ext cx="66717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B4DB0D31-44B1-4398-B9DC-1B77CD5BC60D}"/>
                  </a:ext>
                </a:extLst>
              </p:cNvPr>
              <p:cNvSpPr txBox="1"/>
              <p:nvPr/>
            </p:nvSpPr>
            <p:spPr>
              <a:xfrm>
                <a:off x="5381282" y="4319628"/>
                <a:ext cx="6671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−10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B4DB0D31-44B1-4398-B9DC-1B77CD5BC6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1282" y="4319628"/>
                <a:ext cx="66717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F89D2B75-F913-409B-BAB2-7F40E30EC771}"/>
                  </a:ext>
                </a:extLst>
              </p:cNvPr>
              <p:cNvSpPr txBox="1"/>
              <p:nvPr/>
            </p:nvSpPr>
            <p:spPr>
              <a:xfrm>
                <a:off x="5610624" y="2598166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F89D2B75-F913-409B-BAB2-7F40E30EC7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0624" y="2598166"/>
                <a:ext cx="365806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A56E5559-5760-41FA-AF7E-6B22728D1FB0}"/>
                  </a:ext>
                </a:extLst>
              </p:cNvPr>
              <p:cNvSpPr txBox="1"/>
              <p:nvPr/>
            </p:nvSpPr>
            <p:spPr>
              <a:xfrm>
                <a:off x="5513235" y="3413578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A56E5559-5760-41FA-AF7E-6B22728D1F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235" y="3413578"/>
                <a:ext cx="460017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C27F9CF1-4E49-4A4C-9057-42219668C5B8}"/>
                  </a:ext>
                </a:extLst>
              </p:cNvPr>
              <p:cNvSpPr txBox="1"/>
              <p:nvPr/>
            </p:nvSpPr>
            <p:spPr>
              <a:xfrm>
                <a:off x="3964682" y="2637639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C27F9CF1-4E49-4A4C-9057-42219668C5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4682" y="2637639"/>
                <a:ext cx="460017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A11DA1C4-23BE-4EE1-AED4-223894C320DD}"/>
                  </a:ext>
                </a:extLst>
              </p:cNvPr>
              <p:cNvSpPr txBox="1"/>
              <p:nvPr/>
            </p:nvSpPr>
            <p:spPr>
              <a:xfrm>
                <a:off x="3836717" y="4358045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A11DA1C4-23BE-4EE1-AED4-223894C320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6717" y="4358045"/>
                <a:ext cx="460017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729EDA4A-1FDF-495C-8C02-0B3B07472374}"/>
                  </a:ext>
                </a:extLst>
              </p:cNvPr>
              <p:cNvSpPr txBox="1"/>
              <p:nvPr/>
            </p:nvSpPr>
            <p:spPr>
              <a:xfrm>
                <a:off x="3970080" y="3287188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729EDA4A-1FDF-495C-8C02-0B3B074723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0080" y="3287188"/>
                <a:ext cx="460017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15A75DDA-CE6C-4B7A-8330-F63E22041B2D}"/>
                  </a:ext>
                </a:extLst>
              </p:cNvPr>
              <p:cNvSpPr txBox="1"/>
              <p:nvPr/>
            </p:nvSpPr>
            <p:spPr>
              <a:xfrm>
                <a:off x="4991830" y="3603640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15A75DDA-CE6C-4B7A-8330-F63E22041B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1830" y="3603640"/>
                <a:ext cx="460017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8" name="Group 57">
            <a:extLst>
              <a:ext uri="{FF2B5EF4-FFF2-40B4-BE49-F238E27FC236}">
                <a16:creationId xmlns:a16="http://schemas.microsoft.com/office/drawing/2014/main" id="{B176DDCF-B9DD-0FD9-7C52-DFB029E08D84}"/>
              </a:ext>
            </a:extLst>
          </p:cNvPr>
          <p:cNvGrpSpPr/>
          <p:nvPr/>
        </p:nvGrpSpPr>
        <p:grpSpPr>
          <a:xfrm>
            <a:off x="781645" y="2451258"/>
            <a:ext cx="655321" cy="4051142"/>
            <a:chOff x="781645" y="2578258"/>
            <a:chExt cx="655321" cy="4051142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8D8B878E-0997-4ADB-3A49-2A934D517A04}"/>
                </a:ext>
              </a:extLst>
            </p:cNvPr>
            <p:cNvSpPr/>
            <p:nvPr/>
          </p:nvSpPr>
          <p:spPr>
            <a:xfrm>
              <a:off x="784654" y="6320481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E1D900EB-7ED3-EF6E-0F0D-ECD02D6F2D6B}"/>
                </a:ext>
              </a:extLst>
            </p:cNvPr>
            <p:cNvSpPr/>
            <p:nvPr/>
          </p:nvSpPr>
          <p:spPr>
            <a:xfrm>
              <a:off x="784654" y="6011562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D8932B26-CB55-C7A1-0366-798F2054ABF5}"/>
                </a:ext>
              </a:extLst>
            </p:cNvPr>
            <p:cNvSpPr/>
            <p:nvPr/>
          </p:nvSpPr>
          <p:spPr>
            <a:xfrm>
              <a:off x="785779" y="5702643"/>
              <a:ext cx="649224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F1B68A11-57AF-936D-9ADD-4E4054178930}"/>
                </a:ext>
              </a:extLst>
            </p:cNvPr>
            <p:cNvSpPr/>
            <p:nvPr/>
          </p:nvSpPr>
          <p:spPr>
            <a:xfrm>
              <a:off x="783651" y="5393724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FA6FA156-D809-1583-CE0E-A4F500D5F2C7}"/>
                </a:ext>
              </a:extLst>
            </p:cNvPr>
            <p:cNvSpPr/>
            <p:nvPr/>
          </p:nvSpPr>
          <p:spPr>
            <a:xfrm>
              <a:off x="783651" y="5070727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7D2D4A92-4197-6182-ABC1-736789530BC6}"/>
                </a:ext>
              </a:extLst>
            </p:cNvPr>
            <p:cNvSpPr/>
            <p:nvPr/>
          </p:nvSpPr>
          <p:spPr>
            <a:xfrm>
              <a:off x="783651" y="4761808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ED76DCEA-AC96-B5B9-92CA-B41091F4F9D5}"/>
                </a:ext>
              </a:extLst>
            </p:cNvPr>
            <p:cNvSpPr/>
            <p:nvPr/>
          </p:nvSpPr>
          <p:spPr>
            <a:xfrm>
              <a:off x="782648" y="4452889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7B9AD62A-2BA7-27CD-27AB-1F0016520A93}"/>
                </a:ext>
              </a:extLst>
            </p:cNvPr>
            <p:cNvSpPr/>
            <p:nvPr/>
          </p:nvSpPr>
          <p:spPr>
            <a:xfrm>
              <a:off x="782648" y="4143970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FA33507E-A2CD-B24A-896B-E7A40C2724CC}"/>
                </a:ext>
              </a:extLst>
            </p:cNvPr>
            <p:cNvSpPr/>
            <p:nvPr/>
          </p:nvSpPr>
          <p:spPr>
            <a:xfrm>
              <a:off x="782648" y="3828012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3D30E858-2A1A-BBF0-1226-1486AA170662}"/>
                </a:ext>
              </a:extLst>
            </p:cNvPr>
            <p:cNvSpPr/>
            <p:nvPr/>
          </p:nvSpPr>
          <p:spPr>
            <a:xfrm>
              <a:off x="782648" y="3505015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B59F8BCD-6672-CAD9-AF05-8560F92909EE}"/>
                </a:ext>
              </a:extLst>
            </p:cNvPr>
            <p:cNvSpPr/>
            <p:nvPr/>
          </p:nvSpPr>
          <p:spPr>
            <a:xfrm>
              <a:off x="782648" y="3196096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15E2414A-548E-20F0-8E19-5E134168E2AA}"/>
                </a:ext>
              </a:extLst>
            </p:cNvPr>
            <p:cNvSpPr/>
            <p:nvPr/>
          </p:nvSpPr>
          <p:spPr>
            <a:xfrm>
              <a:off x="781645" y="2887177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B51EF0D3-3B8D-1ADC-2142-2F661E29EDBB}"/>
                </a:ext>
              </a:extLst>
            </p:cNvPr>
            <p:cNvSpPr/>
            <p:nvPr/>
          </p:nvSpPr>
          <p:spPr>
            <a:xfrm>
              <a:off x="781645" y="2578258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0A3C0EC9-B41D-967A-7A65-784526759EB6}"/>
              </a:ext>
            </a:extLst>
          </p:cNvPr>
          <p:cNvSpPr/>
          <p:nvPr/>
        </p:nvSpPr>
        <p:spPr>
          <a:xfrm>
            <a:off x="4950209" y="5718219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467DDB4-3B76-C5F5-21D0-ADED61939AED}"/>
              </a:ext>
            </a:extLst>
          </p:cNvPr>
          <p:cNvSpPr/>
          <p:nvPr/>
        </p:nvSpPr>
        <p:spPr>
          <a:xfrm>
            <a:off x="4948258" y="6170163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A90D1AF-5D67-F66F-EF84-852B53EF0CFE}"/>
                  </a:ext>
                </a:extLst>
              </p:cNvPr>
              <p:cNvSpPr txBox="1"/>
              <p:nvPr/>
            </p:nvSpPr>
            <p:spPr>
              <a:xfrm>
                <a:off x="5287355" y="5655080"/>
                <a:ext cx="23931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 player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minimizer</m:t>
                    </m:r>
                  </m:oMath>
                </a14:m>
                <a:endParaRPr lang="LID4096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A90D1AF-5D67-F66F-EF84-852B53EF0C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7355" y="5655080"/>
                <a:ext cx="2393130" cy="369332"/>
              </a:xfrm>
              <a:prstGeom prst="rect">
                <a:avLst/>
              </a:prstGeom>
              <a:blipFill>
                <a:blip r:embed="rId15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79C3C72-4E50-B769-17C5-136DA9FEB141}"/>
                  </a:ext>
                </a:extLst>
              </p:cNvPr>
              <p:cNvSpPr txBox="1"/>
              <p:nvPr/>
            </p:nvSpPr>
            <p:spPr>
              <a:xfrm>
                <a:off x="5287355" y="6066958"/>
                <a:ext cx="23931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 player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maximizer</m:t>
                    </m:r>
                  </m:oMath>
                </a14:m>
                <a:endParaRPr lang="LID4096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79C3C72-4E50-B769-17C5-136DA9FEB1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7355" y="6066958"/>
                <a:ext cx="2393130" cy="369332"/>
              </a:xfrm>
              <a:prstGeom prst="rect">
                <a:avLst/>
              </a:prstGeom>
              <a:blipFill>
                <a:blip r:embed="rId16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Mesa baja car purple">
                <a:extLst>
                  <a:ext uri="{FF2B5EF4-FFF2-40B4-BE49-F238E27FC236}">
                    <a16:creationId xmlns:a16="http://schemas.microsoft.com/office/drawing/2014/main" id="{C18D338B-4209-DCA2-474C-437BECED4BD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06345182"/>
                  </p:ext>
                </p:extLst>
              </p:nvPr>
            </p:nvGraphicFramePr>
            <p:xfrm>
              <a:off x="7522063" y="2324221"/>
              <a:ext cx="844353" cy="654611"/>
            </p:xfrm>
            <a:graphic>
              <a:graphicData uri="http://schemas.microsoft.com/office/drawing/2017/model3d">
                <am3d:model3d r:embed="rId17">
                  <am3d:spPr>
                    <a:xfrm>
                      <a:off x="0" y="0"/>
                      <a:ext cx="844353" cy="654611"/>
                    </a:xfrm>
                    <a:prstGeom prst="rect">
                      <a:avLst/>
                    </a:prstGeom>
                  </am3d:spPr>
                  <am3d:camera>
                    <am3d:pos x="0" y="0" z="59399462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0396763" d="1000000"/>
                    <am3d:preTrans dx="0" dy="-2795067" dz="1179721"/>
                    <am3d:scale>
                      <am3d:sx n="1000000" d="1000000"/>
                      <am3d:sy n="1000000" d="1000000"/>
                      <am3d:sz n="1000000" d="1000000"/>
                    </am3d:scale>
                    <am3d:rot ax="-7090309" ay="-2105402" az="-2821703"/>
                    <am3d:postTrans dx="0" dy="0" dz="0"/>
                  </am3d:trans>
                  <am3d:raster rName="Office3DRenderer" rVer="16.0.8326">
                    <am3d:blip r:embed="rId18"/>
                  </am3d:raster>
                  <am3d:objViewport viewportSz="88230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Mesa baja car purple">
                <a:extLst>
                  <a:ext uri="{FF2B5EF4-FFF2-40B4-BE49-F238E27FC236}">
                    <a16:creationId xmlns:a16="http://schemas.microsoft.com/office/drawing/2014/main" id="{C18D338B-4209-DCA2-474C-437BECED4BD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7522063" y="2324221"/>
                <a:ext cx="844353" cy="654611"/>
              </a:xfrm>
              <a:prstGeom prst="rect">
                <a:avLst/>
              </a:prstGeom>
            </p:spPr>
          </p:pic>
        </mc:Fallback>
      </mc:AlternateContent>
      <p:pic>
        <p:nvPicPr>
          <p:cNvPr id="15" name="Picture 14" descr="A yellow smiley face with black background&#10;&#10;Description automatically generated">
            <a:extLst>
              <a:ext uri="{FF2B5EF4-FFF2-40B4-BE49-F238E27FC236}">
                <a16:creationId xmlns:a16="http://schemas.microsoft.com/office/drawing/2014/main" id="{D12F44AD-DC3F-4367-5AF0-3DBEDB11CC1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0"/>
              </a:ext>
            </a:extLst>
          </a:blip>
          <a:stretch>
            <a:fillRect/>
          </a:stretch>
        </p:blipFill>
        <p:spPr>
          <a:xfrm flipH="1">
            <a:off x="7621250" y="6066958"/>
            <a:ext cx="339963" cy="339963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C69A329-7EB5-1C48-D17D-9D870F267529}"/>
              </a:ext>
            </a:extLst>
          </p:cNvPr>
          <p:cNvCxnSpPr>
            <a:cxnSpLocks/>
            <a:stCxn id="14" idx="0"/>
            <a:endCxn id="7" idx="2"/>
          </p:cNvCxnSpPr>
          <p:nvPr/>
        </p:nvCxnSpPr>
        <p:spPr>
          <a:xfrm flipV="1">
            <a:off x="6470252" y="3302053"/>
            <a:ext cx="13669" cy="89181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D248DC2-4FE2-1701-E89A-EAB5EE8044DA}"/>
                  </a:ext>
                </a:extLst>
              </p:cNvPr>
              <p:cNvSpPr txBox="1"/>
              <p:nvPr/>
            </p:nvSpPr>
            <p:spPr>
              <a:xfrm>
                <a:off x="6472121" y="3574745"/>
                <a:ext cx="3658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D248DC2-4FE2-1701-E89A-EAB5EE8044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2121" y="3574745"/>
                <a:ext cx="365805" cy="369332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00131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EB0FF1D-8578-4892-8D2B-14BED5138B6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38382" y="1825625"/>
                <a:ext cx="9915236" cy="4445866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Γ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=&lt;</m:t>
                      </m:r>
                      <m:sSub>
                        <m:sSubPr>
                          <m:ctrlP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ℝ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&gt; </m:t>
                      </m:r>
                    </m:oMath>
                  </m:oMathPara>
                </a14:m>
                <a:endParaRPr lang="en-US" b="0" dirty="0"/>
              </a:p>
              <a:p>
                <a:pPr marL="0" indent="0" algn="ctr">
                  <a:lnSpc>
                    <a:spcPct val="100000"/>
                  </a:lnSpc>
                  <a:buNone/>
                </a:pPr>
                <a:r>
                  <a:rPr lang="en-US" dirty="0">
                    <a:solidFill>
                      <a:srgbClr val="FF0000"/>
                    </a:solidFill>
                  </a:rPr>
                  <a:t>player-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/>
                  <a:t> minimizer, </a:t>
                </a:r>
                <a:r>
                  <a:rPr lang="en-US" dirty="0">
                    <a:solidFill>
                      <a:srgbClr val="0000FF"/>
                    </a:solidFill>
                  </a:rPr>
                  <a:t>player-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/>
                  <a:t> maximizer.</a:t>
                </a:r>
              </a:p>
              <a:p>
                <a:pPr marL="0" indent="0" algn="ctr">
                  <a:lnSpc>
                    <a:spcPct val="100000"/>
                  </a:lnSpc>
                  <a:buNone/>
                </a:pPr>
                <a:r>
                  <a:rPr lang="en-US" dirty="0"/>
                  <a:t>Vertex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dirty="0"/>
                  <a:t> is winning for </a:t>
                </a:r>
                <a:r>
                  <a:rPr lang="en-US" dirty="0">
                    <a:solidFill>
                      <a:srgbClr val="FF0000"/>
                    </a:solidFill>
                  </a:rPr>
                  <a:t>player-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/>
                  <a:t> iff there exists a strategy</a:t>
                </a:r>
                <a:br>
                  <a:rPr lang="en-US" dirty="0"/>
                </a:b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dirty="0"/>
                  <a:t> and an initial credit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dirty="0"/>
                  <a:t> for all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en-US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dirty="0"/>
                  <a:t> </a:t>
                </a:r>
                <a:br>
                  <a:rPr lang="en-US" dirty="0"/>
                </a:br>
                <a:r>
                  <a:rPr lang="en-US" dirty="0"/>
                  <a:t>the infinite walk induced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 </a:t>
                </a:r>
                <a:r>
                  <a:rPr lang="en-US" dirty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,</a:t>
                </a:r>
                <a:r>
                  <a:rPr lang="en-US" dirty="0">
                    <a:solidFill>
                      <a:srgbClr val="0000FF"/>
                    </a:solidFill>
                  </a:rPr>
                  <a:t> </a:t>
                </a:r>
                <a:r>
                  <a:rPr lang="en-US" dirty="0">
                    <a:solidFill>
                      <a:schemeClr val="tx1"/>
                    </a:solidFill>
                  </a:rPr>
                  <a:t>starting at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dirty="0"/>
                  <a:t>,</a:t>
                </a: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:r>
                  <a:rPr lang="en-US" dirty="0"/>
                  <a:t>satisfies:</a:t>
                </a:r>
              </a:p>
              <a:p>
                <a:pPr marL="0" indent="0" algn="ctr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brk m:alnAt="23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≤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 ∀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&gt;0</m:t>
                      </m:r>
                    </m:oMath>
                  </m:oMathPara>
                </a14:m>
                <a:endParaRPr lang="en-US" dirty="0"/>
              </a:p>
              <a:p>
                <a:pPr marL="0" indent="0" algn="ctr">
                  <a:lnSpc>
                    <a:spcPct val="100000"/>
                  </a:lnSpc>
                  <a:buNone/>
                </a:pPr>
                <a:r>
                  <a:rPr lang="en-US" dirty="0"/>
                  <a:t>Find winning vertices for </a:t>
                </a:r>
                <a:r>
                  <a:rPr lang="en-US" dirty="0">
                    <a:solidFill>
                      <a:srgbClr val="FF0000"/>
                    </a:solidFill>
                  </a:rPr>
                  <a:t>player-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/>
                  <a:t> and find </a:t>
                </a:r>
                <a:r>
                  <a:rPr lang="en-US" dirty="0">
                    <a:solidFill>
                      <a:srgbClr val="00B050"/>
                    </a:solidFill>
                  </a:rPr>
                  <a:t>minimum initial credits</a:t>
                </a:r>
                <a:r>
                  <a:rPr lang="en-US" dirty="0"/>
                  <a:t>. </a:t>
                </a:r>
              </a:p>
              <a:p>
                <a:pPr marL="0" indent="0" algn="ctr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EB0FF1D-8578-4892-8D2B-14BED5138B6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38382" y="1825625"/>
                <a:ext cx="9915236" cy="4445866"/>
              </a:xfrm>
              <a:blipFill>
                <a:blip r:embed="rId2"/>
                <a:stretch>
                  <a:fillRect l="-492" r="-1353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>
            <a:extLst>
              <a:ext uri="{FF2B5EF4-FFF2-40B4-BE49-F238E27FC236}">
                <a16:creationId xmlns:a16="http://schemas.microsoft.com/office/drawing/2014/main" id="{CB2C5F7B-A0ED-474C-A4FF-241780ABC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Energy Games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2265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B2C5F7B-A0ED-474C-A4FF-241780ABC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Energy Games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222E4E-A5A9-4D43-81CC-99F6F5CFE101}"/>
              </a:ext>
            </a:extLst>
          </p:cNvPr>
          <p:cNvSpPr/>
          <p:nvPr/>
        </p:nvSpPr>
        <p:spPr>
          <a:xfrm>
            <a:off x="4230426" y="3039150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3ED078-7F95-4BD6-BE29-F0067AF311B9}"/>
              </a:ext>
            </a:extLst>
          </p:cNvPr>
          <p:cNvSpPr/>
          <p:nvPr/>
        </p:nvSpPr>
        <p:spPr>
          <a:xfrm>
            <a:off x="4230533" y="4175207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CE47C3-4338-4E0A-9FFD-97BDC721570C}"/>
              </a:ext>
            </a:extLst>
          </p:cNvPr>
          <p:cNvSpPr/>
          <p:nvPr/>
        </p:nvSpPr>
        <p:spPr>
          <a:xfrm>
            <a:off x="5692786" y="3035926"/>
            <a:ext cx="271629" cy="266127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3524D45-2089-4452-8D06-01775DE89F6D}"/>
              </a:ext>
            </a:extLst>
          </p:cNvPr>
          <p:cNvSpPr/>
          <p:nvPr/>
        </p:nvSpPr>
        <p:spPr>
          <a:xfrm>
            <a:off x="2501108" y="3537149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4F58C6C-6DA0-4C5A-857B-E22EC862F7E3}"/>
              </a:ext>
            </a:extLst>
          </p:cNvPr>
          <p:cNvSpPr/>
          <p:nvPr/>
        </p:nvSpPr>
        <p:spPr>
          <a:xfrm>
            <a:off x="5679117" y="4193863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8014074-F270-437C-B059-75A25A6982C2}"/>
              </a:ext>
            </a:extLst>
          </p:cNvPr>
          <p:cNvCxnSpPr>
            <a:cxnSpLocks/>
            <a:stCxn id="14" idx="6"/>
            <a:endCxn id="70" idx="2"/>
          </p:cNvCxnSpPr>
          <p:nvPr/>
        </p:nvCxnSpPr>
        <p:spPr>
          <a:xfrm flipV="1">
            <a:off x="5950747" y="4308270"/>
            <a:ext cx="1185165" cy="1865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4A4B6BA-451F-426E-918C-396273444953}"/>
              </a:ext>
            </a:extLst>
          </p:cNvPr>
          <p:cNvCxnSpPr>
            <a:cxnSpLocks/>
            <a:stCxn id="6" idx="0"/>
            <a:endCxn id="5" idx="2"/>
          </p:cNvCxnSpPr>
          <p:nvPr/>
        </p:nvCxnSpPr>
        <p:spPr>
          <a:xfrm flipH="1" flipV="1">
            <a:off x="4366241" y="3305277"/>
            <a:ext cx="107" cy="86993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313FDE0F-274F-4482-8115-4D834EC36964}"/>
              </a:ext>
            </a:extLst>
          </p:cNvPr>
          <p:cNvCxnSpPr>
            <a:cxnSpLocks/>
            <a:stCxn id="6" idx="3"/>
            <a:endCxn id="14" idx="2"/>
          </p:cNvCxnSpPr>
          <p:nvPr/>
        </p:nvCxnSpPr>
        <p:spPr>
          <a:xfrm>
            <a:off x="4502163" y="4308270"/>
            <a:ext cx="1176955" cy="1865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Arc 52">
            <a:extLst>
              <a:ext uri="{FF2B5EF4-FFF2-40B4-BE49-F238E27FC236}">
                <a16:creationId xmlns:a16="http://schemas.microsoft.com/office/drawing/2014/main" id="{CA0FB38D-7DD2-4CC9-BAE0-304C13657BB8}"/>
              </a:ext>
            </a:extLst>
          </p:cNvPr>
          <p:cNvSpPr/>
          <p:nvPr/>
        </p:nvSpPr>
        <p:spPr>
          <a:xfrm rot="18367165">
            <a:off x="2311726" y="3167522"/>
            <a:ext cx="2358655" cy="1912863"/>
          </a:xfrm>
          <a:prstGeom prst="arc">
            <a:avLst>
              <a:gd name="adj1" fmla="val 16200000"/>
              <a:gd name="adj2" fmla="val 75488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Arc 60">
            <a:extLst>
              <a:ext uri="{FF2B5EF4-FFF2-40B4-BE49-F238E27FC236}">
                <a16:creationId xmlns:a16="http://schemas.microsoft.com/office/drawing/2014/main" id="{3A5E7E15-AB40-4337-9B7D-A11E17F32949}"/>
              </a:ext>
            </a:extLst>
          </p:cNvPr>
          <p:cNvSpPr/>
          <p:nvPr/>
        </p:nvSpPr>
        <p:spPr>
          <a:xfrm rot="9669282">
            <a:off x="2701578" y="2492491"/>
            <a:ext cx="2407421" cy="1874115"/>
          </a:xfrm>
          <a:prstGeom prst="arc">
            <a:avLst>
              <a:gd name="adj1" fmla="val 16200000"/>
              <a:gd name="adj2" fmla="val 75488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Arc 61">
            <a:extLst>
              <a:ext uri="{FF2B5EF4-FFF2-40B4-BE49-F238E27FC236}">
                <a16:creationId xmlns:a16="http://schemas.microsoft.com/office/drawing/2014/main" id="{AEBDE4A1-D13D-49E8-986D-30FA9042CAD0}"/>
              </a:ext>
            </a:extLst>
          </p:cNvPr>
          <p:cNvSpPr/>
          <p:nvPr/>
        </p:nvSpPr>
        <p:spPr>
          <a:xfrm rot="20659608">
            <a:off x="1843809" y="3630758"/>
            <a:ext cx="2407421" cy="1874115"/>
          </a:xfrm>
          <a:prstGeom prst="arc">
            <a:avLst>
              <a:gd name="adj1" fmla="val 16200000"/>
              <a:gd name="adj2" fmla="val 75488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5CFD16B2-2E62-4344-9D1A-D3E7E0096084}"/>
              </a:ext>
            </a:extLst>
          </p:cNvPr>
          <p:cNvGrpSpPr/>
          <p:nvPr/>
        </p:nvGrpSpPr>
        <p:grpSpPr>
          <a:xfrm>
            <a:off x="3891012" y="1758537"/>
            <a:ext cx="2435976" cy="2853465"/>
            <a:chOff x="3360915" y="2662937"/>
            <a:chExt cx="1937091" cy="2315992"/>
          </a:xfrm>
        </p:grpSpPr>
        <p:sp>
          <p:nvSpPr>
            <p:cNvPr id="66" name="Arc 65">
              <a:extLst>
                <a:ext uri="{FF2B5EF4-FFF2-40B4-BE49-F238E27FC236}">
                  <a16:creationId xmlns:a16="http://schemas.microsoft.com/office/drawing/2014/main" id="{0BAEA84C-DD02-465D-9295-19F43BB9E690}"/>
                </a:ext>
              </a:extLst>
            </p:cNvPr>
            <p:cNvSpPr/>
            <p:nvPr/>
          </p:nvSpPr>
          <p:spPr>
            <a:xfrm rot="18613111">
              <a:off x="3849966" y="3530888"/>
              <a:ext cx="1269094" cy="1626987"/>
            </a:xfrm>
            <a:prstGeom prst="arc">
              <a:avLst>
                <a:gd name="adj1" fmla="val 16200000"/>
                <a:gd name="adj2" fmla="val 20848522"/>
              </a:avLst>
            </a:prstGeom>
            <a:ln w="12700">
              <a:solidFill>
                <a:schemeClr val="tx1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Arc 66">
              <a:extLst>
                <a:ext uri="{FF2B5EF4-FFF2-40B4-BE49-F238E27FC236}">
                  <a16:creationId xmlns:a16="http://schemas.microsoft.com/office/drawing/2014/main" id="{47BB9452-322F-4B98-8DF9-7D01C8FE9128}"/>
                </a:ext>
              </a:extLst>
            </p:cNvPr>
            <p:cNvSpPr/>
            <p:nvPr/>
          </p:nvSpPr>
          <p:spPr>
            <a:xfrm rot="7836939">
              <a:off x="3539862" y="2483990"/>
              <a:ext cx="1269094" cy="1626987"/>
            </a:xfrm>
            <a:prstGeom prst="arc">
              <a:avLst>
                <a:gd name="adj1" fmla="val 16200000"/>
                <a:gd name="adj2" fmla="val 20848522"/>
              </a:avLst>
            </a:prstGeom>
            <a:ln w="12700">
              <a:solidFill>
                <a:schemeClr val="tx1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D854DA15-753B-4EF4-A072-88E953E64C3B}"/>
              </a:ext>
            </a:extLst>
          </p:cNvPr>
          <p:cNvGrpSpPr/>
          <p:nvPr/>
        </p:nvGrpSpPr>
        <p:grpSpPr>
          <a:xfrm>
            <a:off x="7135912" y="2940761"/>
            <a:ext cx="1924957" cy="1500573"/>
            <a:chOff x="5885848" y="3622480"/>
            <a:chExt cx="1530728" cy="121792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BC3B-FD20-489B-B903-25FCA954950E}"/>
                </a:ext>
              </a:extLst>
            </p:cNvPr>
            <p:cNvSpPr/>
            <p:nvPr/>
          </p:nvSpPr>
          <p:spPr>
            <a:xfrm>
              <a:off x="7200576" y="4099900"/>
              <a:ext cx="216000" cy="216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18C1031E-5D39-46B3-8BD1-0E3E0D9BEE63}"/>
                </a:ext>
              </a:extLst>
            </p:cNvPr>
            <p:cNvSpPr/>
            <p:nvPr/>
          </p:nvSpPr>
          <p:spPr>
            <a:xfrm>
              <a:off x="5890811" y="3676219"/>
              <a:ext cx="216000" cy="216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11AD5986-E244-4C8A-9E69-09A7EBD07ECC}"/>
                </a:ext>
              </a:extLst>
            </p:cNvPr>
            <p:cNvCxnSpPr>
              <a:cxnSpLocks/>
              <a:stCxn id="8" idx="1"/>
              <a:endCxn id="70" idx="6"/>
            </p:cNvCxnSpPr>
            <p:nvPr/>
          </p:nvCxnSpPr>
          <p:spPr>
            <a:xfrm flipH="1">
              <a:off x="6101848" y="4207900"/>
              <a:ext cx="1098728" cy="52450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AEC73172-4B5A-4714-9292-DE6241068450}"/>
                </a:ext>
              </a:extLst>
            </p:cNvPr>
            <p:cNvCxnSpPr>
              <a:cxnSpLocks/>
              <a:stCxn id="10" idx="6"/>
              <a:endCxn id="8" idx="1"/>
            </p:cNvCxnSpPr>
            <p:nvPr/>
          </p:nvCxnSpPr>
          <p:spPr>
            <a:xfrm>
              <a:off x="6106811" y="3784219"/>
              <a:ext cx="1093765" cy="423681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F7C05F9F-983B-4A47-875A-12CC6FFF83AA}"/>
                </a:ext>
              </a:extLst>
            </p:cNvPr>
            <p:cNvCxnSpPr>
              <a:cxnSpLocks/>
              <a:stCxn id="70" idx="0"/>
              <a:endCxn id="10" idx="4"/>
            </p:cNvCxnSpPr>
            <p:nvPr/>
          </p:nvCxnSpPr>
          <p:spPr>
            <a:xfrm flipV="1">
              <a:off x="5993848" y="3892219"/>
              <a:ext cx="4963" cy="732189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598A7559-3D22-4F1C-ADCF-30C5A4088093}"/>
                </a:ext>
              </a:extLst>
            </p:cNvPr>
            <p:cNvSpPr/>
            <p:nvPr/>
          </p:nvSpPr>
          <p:spPr>
            <a:xfrm>
              <a:off x="5885848" y="4624408"/>
              <a:ext cx="216000" cy="216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9" name="TextBox 78">
                  <a:extLst>
                    <a:ext uri="{FF2B5EF4-FFF2-40B4-BE49-F238E27FC236}">
                      <a16:creationId xmlns:a16="http://schemas.microsoft.com/office/drawing/2014/main" id="{CF7262BA-A9AA-479F-8551-10EF426BB949}"/>
                    </a:ext>
                  </a:extLst>
                </p:cNvPr>
                <p:cNvSpPr txBox="1"/>
                <p:nvPr/>
              </p:nvSpPr>
              <p:spPr>
                <a:xfrm>
                  <a:off x="5981492" y="4086706"/>
                  <a:ext cx="290889" cy="2997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9" name="TextBox 78">
                  <a:extLst>
                    <a:ext uri="{FF2B5EF4-FFF2-40B4-BE49-F238E27FC236}">
                      <a16:creationId xmlns:a16="http://schemas.microsoft.com/office/drawing/2014/main" id="{CF7262BA-A9AA-479F-8551-10EF426BB94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81492" y="4086706"/>
                  <a:ext cx="290889" cy="299765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0" name="TextBox 79">
                  <a:extLst>
                    <a:ext uri="{FF2B5EF4-FFF2-40B4-BE49-F238E27FC236}">
                      <a16:creationId xmlns:a16="http://schemas.microsoft.com/office/drawing/2014/main" id="{F87068CA-FFC4-41B7-B15B-92F2C27AF843}"/>
                    </a:ext>
                  </a:extLst>
                </p:cNvPr>
                <p:cNvSpPr txBox="1"/>
                <p:nvPr/>
              </p:nvSpPr>
              <p:spPr>
                <a:xfrm>
                  <a:off x="6617737" y="4417076"/>
                  <a:ext cx="290889" cy="2997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80" name="TextBox 79">
                  <a:extLst>
                    <a:ext uri="{FF2B5EF4-FFF2-40B4-BE49-F238E27FC236}">
                      <a16:creationId xmlns:a16="http://schemas.microsoft.com/office/drawing/2014/main" id="{F87068CA-FFC4-41B7-B15B-92F2C27AF84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17737" y="4417076"/>
                  <a:ext cx="290889" cy="29976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TextBox 80">
                  <a:extLst>
                    <a:ext uri="{FF2B5EF4-FFF2-40B4-BE49-F238E27FC236}">
                      <a16:creationId xmlns:a16="http://schemas.microsoft.com/office/drawing/2014/main" id="{F65DD6ED-7A8B-4231-9789-B9249431BE5B}"/>
                    </a:ext>
                  </a:extLst>
                </p:cNvPr>
                <p:cNvSpPr txBox="1"/>
                <p:nvPr/>
              </p:nvSpPr>
              <p:spPr>
                <a:xfrm>
                  <a:off x="6496782" y="3622480"/>
                  <a:ext cx="290889" cy="2997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81" name="TextBox 80">
                  <a:extLst>
                    <a:ext uri="{FF2B5EF4-FFF2-40B4-BE49-F238E27FC236}">
                      <a16:creationId xmlns:a16="http://schemas.microsoft.com/office/drawing/2014/main" id="{F65DD6ED-7A8B-4231-9789-B9249431BE5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96782" y="3622480"/>
                  <a:ext cx="290889" cy="29976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LID4096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3" name="Arc 82">
            <a:extLst>
              <a:ext uri="{FF2B5EF4-FFF2-40B4-BE49-F238E27FC236}">
                <a16:creationId xmlns:a16="http://schemas.microsoft.com/office/drawing/2014/main" id="{334BA8BF-7F09-44BF-BCE4-8455A3428321}"/>
              </a:ext>
            </a:extLst>
          </p:cNvPr>
          <p:cNvSpPr/>
          <p:nvPr/>
        </p:nvSpPr>
        <p:spPr>
          <a:xfrm rot="18613111">
            <a:off x="5980015" y="2803140"/>
            <a:ext cx="1563613" cy="2046007"/>
          </a:xfrm>
          <a:prstGeom prst="arc">
            <a:avLst>
              <a:gd name="adj1" fmla="val 16200000"/>
              <a:gd name="adj2" fmla="val 20848522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Arc 83">
            <a:extLst>
              <a:ext uri="{FF2B5EF4-FFF2-40B4-BE49-F238E27FC236}">
                <a16:creationId xmlns:a16="http://schemas.microsoft.com/office/drawing/2014/main" id="{56AC3747-D6D1-4E2F-B7A9-28C985225BCA}"/>
              </a:ext>
            </a:extLst>
          </p:cNvPr>
          <p:cNvSpPr/>
          <p:nvPr/>
        </p:nvSpPr>
        <p:spPr>
          <a:xfrm rot="7836939">
            <a:off x="5590045" y="1513289"/>
            <a:ext cx="1563613" cy="2046007"/>
          </a:xfrm>
          <a:prstGeom prst="arc">
            <a:avLst>
              <a:gd name="adj1" fmla="val 16200000"/>
              <a:gd name="adj2" fmla="val 20848522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6C2B9A4D-F386-4CCF-B2AD-B8331DF9615E}"/>
                  </a:ext>
                </a:extLst>
              </p:cNvPr>
              <p:cNvSpPr txBox="1"/>
              <p:nvPr/>
            </p:nvSpPr>
            <p:spPr>
              <a:xfrm>
                <a:off x="6368747" y="2564556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6C2B9A4D-F386-4CCF-B2AD-B8331DF961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8747" y="2564556"/>
                <a:ext cx="365806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8B7F31DD-7936-40A3-AF88-578228D3518A}"/>
                  </a:ext>
                </a:extLst>
              </p:cNvPr>
              <p:cNvSpPr txBox="1"/>
              <p:nvPr/>
            </p:nvSpPr>
            <p:spPr>
              <a:xfrm>
                <a:off x="6277812" y="3384761"/>
                <a:ext cx="5389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8B7F31DD-7936-40A3-AF88-578228D351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7812" y="3384761"/>
                <a:ext cx="53893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76DE7E5D-C666-4374-80D3-59CBAC34303F}"/>
                  </a:ext>
                </a:extLst>
              </p:cNvPr>
              <p:cNvSpPr txBox="1"/>
              <p:nvPr/>
            </p:nvSpPr>
            <p:spPr>
              <a:xfrm>
                <a:off x="6170675" y="4312071"/>
                <a:ext cx="6671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76DE7E5D-C666-4374-80D3-59CBAC3430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0675" y="4312071"/>
                <a:ext cx="66717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B4DB0D31-44B1-4398-B9DC-1B77CD5BC60D}"/>
                  </a:ext>
                </a:extLst>
              </p:cNvPr>
              <p:cNvSpPr txBox="1"/>
              <p:nvPr/>
            </p:nvSpPr>
            <p:spPr>
              <a:xfrm>
                <a:off x="4725962" y="4319628"/>
                <a:ext cx="6671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B4DB0D31-44B1-4398-B9DC-1B77CD5BC6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5962" y="4319628"/>
                <a:ext cx="66717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F89D2B75-F913-409B-BAB2-7F40E30EC771}"/>
                  </a:ext>
                </a:extLst>
              </p:cNvPr>
              <p:cNvSpPr txBox="1"/>
              <p:nvPr/>
            </p:nvSpPr>
            <p:spPr>
              <a:xfrm>
                <a:off x="4900105" y="2585832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F89D2B75-F913-409B-BAB2-7F40E30EC7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0105" y="2585832"/>
                <a:ext cx="365806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A56E5559-5760-41FA-AF7E-6B22728D1FB0}"/>
                  </a:ext>
                </a:extLst>
              </p:cNvPr>
              <p:cNvSpPr txBox="1"/>
              <p:nvPr/>
            </p:nvSpPr>
            <p:spPr>
              <a:xfrm>
                <a:off x="4820749" y="3419801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A56E5559-5760-41FA-AF7E-6B22728D1F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0749" y="3419801"/>
                <a:ext cx="460017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C27F9CF1-4E49-4A4C-9057-42219668C5B8}"/>
                  </a:ext>
                </a:extLst>
              </p:cNvPr>
              <p:cNvSpPr txBox="1"/>
              <p:nvPr/>
            </p:nvSpPr>
            <p:spPr>
              <a:xfrm>
                <a:off x="3372228" y="2648913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C27F9CF1-4E49-4A4C-9057-42219668C5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2228" y="2648913"/>
                <a:ext cx="460017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A11DA1C4-23BE-4EE1-AED4-223894C320DD}"/>
                  </a:ext>
                </a:extLst>
              </p:cNvPr>
              <p:cNvSpPr txBox="1"/>
              <p:nvPr/>
            </p:nvSpPr>
            <p:spPr>
              <a:xfrm>
                <a:off x="3421139" y="4413270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A11DA1C4-23BE-4EE1-AED4-223894C320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1139" y="4413270"/>
                <a:ext cx="460017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729EDA4A-1FDF-495C-8C02-0B3B07472374}"/>
                  </a:ext>
                </a:extLst>
              </p:cNvPr>
              <p:cNvSpPr txBox="1"/>
              <p:nvPr/>
            </p:nvSpPr>
            <p:spPr>
              <a:xfrm>
                <a:off x="3406027" y="3299783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729EDA4A-1FDF-495C-8C02-0B3B074723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6027" y="3299783"/>
                <a:ext cx="460017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15A75DDA-CE6C-4B7A-8330-F63E22041B2D}"/>
                  </a:ext>
                </a:extLst>
              </p:cNvPr>
              <p:cNvSpPr txBox="1"/>
              <p:nvPr/>
            </p:nvSpPr>
            <p:spPr>
              <a:xfrm>
                <a:off x="4335582" y="3622547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15A75DDA-CE6C-4B7A-8330-F63E22041B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5582" y="3622547"/>
                <a:ext cx="460017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6EFF8566-F491-4918-BC47-35B24765F6CF}"/>
              </a:ext>
            </a:extLst>
          </p:cNvPr>
          <p:cNvSpPr txBox="1"/>
          <p:nvPr/>
        </p:nvSpPr>
        <p:spPr>
          <a:xfrm>
            <a:off x="3935029" y="1514207"/>
            <a:ext cx="4329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Minimal initial Energies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1B00DBE-C340-43FE-943A-0FE108EA642F}"/>
                  </a:ext>
                </a:extLst>
              </p:cNvPr>
              <p:cNvSpPr txBox="1"/>
              <p:nvPr/>
            </p:nvSpPr>
            <p:spPr>
              <a:xfrm>
                <a:off x="5592763" y="2591426"/>
                <a:ext cx="4379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US" sz="24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1B00DBE-C340-43FE-943A-0FE108EA64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2763" y="2591426"/>
                <a:ext cx="437940" cy="46166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AEBF323C-7758-4039-9479-12F113936C3B}"/>
                  </a:ext>
                </a:extLst>
              </p:cNvPr>
              <p:cNvSpPr txBox="1"/>
              <p:nvPr/>
            </p:nvSpPr>
            <p:spPr>
              <a:xfrm>
                <a:off x="5577827" y="4433237"/>
                <a:ext cx="51488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∞</m:t>
                      </m:r>
                    </m:oMath>
                  </m:oMathPara>
                </a14:m>
                <a:endParaRPr lang="en-US" sz="24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AEBF323C-7758-4039-9479-12F113936C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7827" y="4433237"/>
                <a:ext cx="514885" cy="46166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A74DC273-2C2F-40FB-85F1-2EBB5FD39EE7}"/>
                  </a:ext>
                </a:extLst>
              </p:cNvPr>
              <p:cNvSpPr txBox="1"/>
              <p:nvPr/>
            </p:nvSpPr>
            <p:spPr>
              <a:xfrm>
                <a:off x="7041144" y="4429731"/>
                <a:ext cx="51488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∞</m:t>
                      </m:r>
                    </m:oMath>
                  </m:oMathPara>
                </a14:m>
                <a:endParaRPr lang="en-US" sz="24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A74DC273-2C2F-40FB-85F1-2EBB5FD39E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1144" y="4429731"/>
                <a:ext cx="514885" cy="46166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DF79D208-2551-4980-8B7C-61053F087960}"/>
                  </a:ext>
                </a:extLst>
              </p:cNvPr>
              <p:cNvSpPr txBox="1"/>
              <p:nvPr/>
            </p:nvSpPr>
            <p:spPr>
              <a:xfrm>
                <a:off x="4128544" y="4430082"/>
                <a:ext cx="4379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US" sz="24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DF79D208-2551-4980-8B7C-61053F0879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8544" y="4430082"/>
                <a:ext cx="437940" cy="46166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894D57AF-50A9-4DDE-B556-81CEE5F6C45E}"/>
                  </a:ext>
                </a:extLst>
              </p:cNvPr>
              <p:cNvSpPr txBox="1"/>
              <p:nvPr/>
            </p:nvSpPr>
            <p:spPr>
              <a:xfrm>
                <a:off x="9028880" y="3422147"/>
                <a:ext cx="51488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∞</m:t>
                      </m:r>
                    </m:oMath>
                  </m:oMathPara>
                </a14:m>
                <a:endParaRPr lang="en-US" sz="24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894D57AF-50A9-4DDE-B556-81CEE5F6C4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8880" y="3422147"/>
                <a:ext cx="514885" cy="46166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ADCCBE41-2298-4918-BBC3-C538E37ADCD4}"/>
                  </a:ext>
                </a:extLst>
              </p:cNvPr>
              <p:cNvSpPr txBox="1"/>
              <p:nvPr/>
            </p:nvSpPr>
            <p:spPr>
              <a:xfrm>
                <a:off x="7007481" y="2566128"/>
                <a:ext cx="51488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∞</m:t>
                      </m:r>
                    </m:oMath>
                  </m:oMathPara>
                </a14:m>
                <a:endParaRPr lang="en-US" sz="24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ADCCBE41-2298-4918-BBC3-C538E37ADC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7481" y="2566128"/>
                <a:ext cx="514885" cy="461665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F2F39AB9-0A50-417D-ABA1-163CC754E052}"/>
                  </a:ext>
                </a:extLst>
              </p:cNvPr>
              <p:cNvSpPr txBox="1"/>
              <p:nvPr/>
            </p:nvSpPr>
            <p:spPr>
              <a:xfrm>
                <a:off x="4110591" y="2611453"/>
                <a:ext cx="4379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sz="24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F2F39AB9-0A50-417D-ABA1-163CC754E0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0591" y="2611453"/>
                <a:ext cx="437940" cy="46166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C9A9E805-89B1-415C-A550-BD2BFEE40F47}"/>
                  </a:ext>
                </a:extLst>
              </p:cNvPr>
              <p:cNvSpPr txBox="1"/>
              <p:nvPr/>
            </p:nvSpPr>
            <p:spPr>
              <a:xfrm>
                <a:off x="2059866" y="3422147"/>
                <a:ext cx="4379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US" sz="24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C9A9E805-89B1-415C-A550-BD2BFEE40F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9866" y="3422147"/>
                <a:ext cx="437940" cy="461665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8DFBC9DB-CF5D-6C84-AAA2-9211AC5AD066}"/>
              </a:ext>
            </a:extLst>
          </p:cNvPr>
          <p:cNvSpPr txBox="1"/>
          <p:nvPr/>
        </p:nvSpPr>
        <p:spPr>
          <a:xfrm>
            <a:off x="1689896" y="5271059"/>
            <a:ext cx="8521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00FF"/>
                </a:solidFill>
              </a:rPr>
              <a:t>Energy Games </a:t>
            </a:r>
            <a:r>
              <a:rPr lang="en-US" sz="2400" dirty="0"/>
              <a:t>admit optimal </a:t>
            </a:r>
            <a:r>
              <a:rPr lang="en-US" sz="2400" dirty="0">
                <a:solidFill>
                  <a:srgbClr val="CC0099"/>
                </a:solidFill>
              </a:rPr>
              <a:t>positional strategies </a:t>
            </a:r>
            <a:r>
              <a:rPr lang="en-US" sz="2400" dirty="0"/>
              <a:t>for both players.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FE5D524-E59D-7274-C845-2345B32F6D77}"/>
              </a:ext>
            </a:extLst>
          </p:cNvPr>
          <p:cNvCxnSpPr>
            <a:cxnSpLocks/>
          </p:cNvCxnSpPr>
          <p:nvPr/>
        </p:nvCxnSpPr>
        <p:spPr>
          <a:xfrm flipV="1">
            <a:off x="5814932" y="3302053"/>
            <a:ext cx="13669" cy="89181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96FBFD3-CFB1-78A6-79D3-81379A1C3D80}"/>
                  </a:ext>
                </a:extLst>
              </p:cNvPr>
              <p:cNvSpPr txBox="1"/>
              <p:nvPr/>
            </p:nvSpPr>
            <p:spPr>
              <a:xfrm>
                <a:off x="5786673" y="3625417"/>
                <a:ext cx="3658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96FBFD3-CFB1-78A6-79D3-81379A1C3D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6673" y="3625417"/>
                <a:ext cx="365805" cy="36933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1525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B2C5F7B-A0ED-474C-A4FF-241780ABC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Energy Games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222E4E-A5A9-4D43-81CC-99F6F5CFE101}"/>
              </a:ext>
            </a:extLst>
          </p:cNvPr>
          <p:cNvSpPr/>
          <p:nvPr/>
        </p:nvSpPr>
        <p:spPr>
          <a:xfrm>
            <a:off x="4230426" y="3039150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3ED078-7F95-4BD6-BE29-F0067AF311B9}"/>
              </a:ext>
            </a:extLst>
          </p:cNvPr>
          <p:cNvSpPr/>
          <p:nvPr/>
        </p:nvSpPr>
        <p:spPr>
          <a:xfrm>
            <a:off x="4230533" y="4175207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CE47C3-4338-4E0A-9FFD-97BDC721570C}"/>
              </a:ext>
            </a:extLst>
          </p:cNvPr>
          <p:cNvSpPr/>
          <p:nvPr/>
        </p:nvSpPr>
        <p:spPr>
          <a:xfrm>
            <a:off x="5692786" y="3035926"/>
            <a:ext cx="271629" cy="266127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3524D45-2089-4452-8D06-01775DE89F6D}"/>
              </a:ext>
            </a:extLst>
          </p:cNvPr>
          <p:cNvSpPr/>
          <p:nvPr/>
        </p:nvSpPr>
        <p:spPr>
          <a:xfrm>
            <a:off x="2501108" y="3537149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4F58C6C-6DA0-4C5A-857B-E22EC862F7E3}"/>
              </a:ext>
            </a:extLst>
          </p:cNvPr>
          <p:cNvSpPr/>
          <p:nvPr/>
        </p:nvSpPr>
        <p:spPr>
          <a:xfrm>
            <a:off x="5679117" y="4193863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8014074-F270-437C-B059-75A25A6982C2}"/>
              </a:ext>
            </a:extLst>
          </p:cNvPr>
          <p:cNvCxnSpPr>
            <a:cxnSpLocks/>
            <a:stCxn id="14" idx="6"/>
            <a:endCxn id="70" idx="2"/>
          </p:cNvCxnSpPr>
          <p:nvPr/>
        </p:nvCxnSpPr>
        <p:spPr>
          <a:xfrm flipV="1">
            <a:off x="5950747" y="4308270"/>
            <a:ext cx="1185165" cy="1865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4A4B6BA-451F-426E-918C-396273444953}"/>
              </a:ext>
            </a:extLst>
          </p:cNvPr>
          <p:cNvCxnSpPr>
            <a:cxnSpLocks/>
            <a:stCxn id="6" idx="0"/>
            <a:endCxn id="5" idx="2"/>
          </p:cNvCxnSpPr>
          <p:nvPr/>
        </p:nvCxnSpPr>
        <p:spPr>
          <a:xfrm flipH="1" flipV="1">
            <a:off x="4366241" y="3305277"/>
            <a:ext cx="107" cy="86993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313FDE0F-274F-4482-8115-4D834EC36964}"/>
              </a:ext>
            </a:extLst>
          </p:cNvPr>
          <p:cNvCxnSpPr>
            <a:cxnSpLocks/>
            <a:stCxn id="6" idx="3"/>
            <a:endCxn id="14" idx="2"/>
          </p:cNvCxnSpPr>
          <p:nvPr/>
        </p:nvCxnSpPr>
        <p:spPr>
          <a:xfrm>
            <a:off x="4502163" y="4308270"/>
            <a:ext cx="1176955" cy="1865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Arc 52">
            <a:extLst>
              <a:ext uri="{FF2B5EF4-FFF2-40B4-BE49-F238E27FC236}">
                <a16:creationId xmlns:a16="http://schemas.microsoft.com/office/drawing/2014/main" id="{CA0FB38D-7DD2-4CC9-BAE0-304C13657BB8}"/>
              </a:ext>
            </a:extLst>
          </p:cNvPr>
          <p:cNvSpPr/>
          <p:nvPr/>
        </p:nvSpPr>
        <p:spPr>
          <a:xfrm rot="18367165">
            <a:off x="2311726" y="3167522"/>
            <a:ext cx="2358655" cy="1912863"/>
          </a:xfrm>
          <a:prstGeom prst="arc">
            <a:avLst>
              <a:gd name="adj1" fmla="val 16200000"/>
              <a:gd name="adj2" fmla="val 75488"/>
            </a:avLst>
          </a:prstGeom>
          <a:ln w="28575">
            <a:solidFill>
              <a:srgbClr val="FF000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Arc 60">
            <a:extLst>
              <a:ext uri="{FF2B5EF4-FFF2-40B4-BE49-F238E27FC236}">
                <a16:creationId xmlns:a16="http://schemas.microsoft.com/office/drawing/2014/main" id="{3A5E7E15-AB40-4337-9B7D-A11E17F32949}"/>
              </a:ext>
            </a:extLst>
          </p:cNvPr>
          <p:cNvSpPr/>
          <p:nvPr/>
        </p:nvSpPr>
        <p:spPr>
          <a:xfrm rot="9669282">
            <a:off x="2701578" y="2492491"/>
            <a:ext cx="2407421" cy="1874115"/>
          </a:xfrm>
          <a:prstGeom prst="arc">
            <a:avLst>
              <a:gd name="adj1" fmla="val 16200000"/>
              <a:gd name="adj2" fmla="val 75488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Arc 61">
            <a:extLst>
              <a:ext uri="{FF2B5EF4-FFF2-40B4-BE49-F238E27FC236}">
                <a16:creationId xmlns:a16="http://schemas.microsoft.com/office/drawing/2014/main" id="{AEBDE4A1-D13D-49E8-986D-30FA9042CAD0}"/>
              </a:ext>
            </a:extLst>
          </p:cNvPr>
          <p:cNvSpPr/>
          <p:nvPr/>
        </p:nvSpPr>
        <p:spPr>
          <a:xfrm rot="20659608">
            <a:off x="1843809" y="3630758"/>
            <a:ext cx="2407421" cy="1874115"/>
          </a:xfrm>
          <a:prstGeom prst="arc">
            <a:avLst>
              <a:gd name="adj1" fmla="val 16200000"/>
              <a:gd name="adj2" fmla="val 75488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5CFD16B2-2E62-4344-9D1A-D3E7E0096084}"/>
              </a:ext>
            </a:extLst>
          </p:cNvPr>
          <p:cNvGrpSpPr/>
          <p:nvPr/>
        </p:nvGrpSpPr>
        <p:grpSpPr>
          <a:xfrm>
            <a:off x="3891012" y="1758537"/>
            <a:ext cx="2435976" cy="2853465"/>
            <a:chOff x="3360915" y="2662937"/>
            <a:chExt cx="1937091" cy="2315992"/>
          </a:xfrm>
        </p:grpSpPr>
        <p:sp>
          <p:nvSpPr>
            <p:cNvPr id="66" name="Arc 65">
              <a:extLst>
                <a:ext uri="{FF2B5EF4-FFF2-40B4-BE49-F238E27FC236}">
                  <a16:creationId xmlns:a16="http://schemas.microsoft.com/office/drawing/2014/main" id="{0BAEA84C-DD02-465D-9295-19F43BB9E690}"/>
                </a:ext>
              </a:extLst>
            </p:cNvPr>
            <p:cNvSpPr/>
            <p:nvPr/>
          </p:nvSpPr>
          <p:spPr>
            <a:xfrm rot="18613111">
              <a:off x="3849966" y="3530888"/>
              <a:ext cx="1269094" cy="1626987"/>
            </a:xfrm>
            <a:prstGeom prst="arc">
              <a:avLst>
                <a:gd name="adj1" fmla="val 16200000"/>
                <a:gd name="adj2" fmla="val 20848522"/>
              </a:avLst>
            </a:prstGeom>
            <a:ln w="28575">
              <a:solidFill>
                <a:srgbClr val="FF0000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Arc 66">
              <a:extLst>
                <a:ext uri="{FF2B5EF4-FFF2-40B4-BE49-F238E27FC236}">
                  <a16:creationId xmlns:a16="http://schemas.microsoft.com/office/drawing/2014/main" id="{47BB9452-322F-4B98-8DF9-7D01C8FE9128}"/>
                </a:ext>
              </a:extLst>
            </p:cNvPr>
            <p:cNvSpPr/>
            <p:nvPr/>
          </p:nvSpPr>
          <p:spPr>
            <a:xfrm rot="7836939">
              <a:off x="3539862" y="2483990"/>
              <a:ext cx="1269094" cy="1626987"/>
            </a:xfrm>
            <a:prstGeom prst="arc">
              <a:avLst>
                <a:gd name="adj1" fmla="val 16200000"/>
                <a:gd name="adj2" fmla="val 20848522"/>
              </a:avLst>
            </a:prstGeom>
            <a:ln w="12700">
              <a:solidFill>
                <a:schemeClr val="tx1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D854DA15-753B-4EF4-A072-88E953E64C3B}"/>
              </a:ext>
            </a:extLst>
          </p:cNvPr>
          <p:cNvGrpSpPr/>
          <p:nvPr/>
        </p:nvGrpSpPr>
        <p:grpSpPr>
          <a:xfrm>
            <a:off x="7135912" y="2940761"/>
            <a:ext cx="1924957" cy="1500573"/>
            <a:chOff x="5885848" y="3622480"/>
            <a:chExt cx="1530728" cy="121792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BC3B-FD20-489B-B903-25FCA954950E}"/>
                </a:ext>
              </a:extLst>
            </p:cNvPr>
            <p:cNvSpPr/>
            <p:nvPr/>
          </p:nvSpPr>
          <p:spPr>
            <a:xfrm>
              <a:off x="7200576" y="4099900"/>
              <a:ext cx="216000" cy="216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18C1031E-5D39-46B3-8BD1-0E3E0D9BEE63}"/>
                </a:ext>
              </a:extLst>
            </p:cNvPr>
            <p:cNvSpPr/>
            <p:nvPr/>
          </p:nvSpPr>
          <p:spPr>
            <a:xfrm>
              <a:off x="5890811" y="3676219"/>
              <a:ext cx="216000" cy="216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11AD5986-E244-4C8A-9E69-09A7EBD07ECC}"/>
                </a:ext>
              </a:extLst>
            </p:cNvPr>
            <p:cNvCxnSpPr>
              <a:cxnSpLocks/>
              <a:stCxn id="8" idx="1"/>
              <a:endCxn id="70" idx="6"/>
            </p:cNvCxnSpPr>
            <p:nvPr/>
          </p:nvCxnSpPr>
          <p:spPr>
            <a:xfrm flipH="1">
              <a:off x="6101848" y="4207900"/>
              <a:ext cx="1098728" cy="52450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AEC73172-4B5A-4714-9292-DE6241068450}"/>
                </a:ext>
              </a:extLst>
            </p:cNvPr>
            <p:cNvCxnSpPr>
              <a:cxnSpLocks/>
              <a:stCxn id="10" idx="6"/>
              <a:endCxn id="8" idx="1"/>
            </p:cNvCxnSpPr>
            <p:nvPr/>
          </p:nvCxnSpPr>
          <p:spPr>
            <a:xfrm>
              <a:off x="6106811" y="3784219"/>
              <a:ext cx="1093765" cy="423681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F7C05F9F-983B-4A47-875A-12CC6FFF83AA}"/>
                </a:ext>
              </a:extLst>
            </p:cNvPr>
            <p:cNvCxnSpPr>
              <a:cxnSpLocks/>
              <a:stCxn id="70" idx="0"/>
              <a:endCxn id="10" idx="4"/>
            </p:cNvCxnSpPr>
            <p:nvPr/>
          </p:nvCxnSpPr>
          <p:spPr>
            <a:xfrm flipV="1">
              <a:off x="5993848" y="3892219"/>
              <a:ext cx="4963" cy="732189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598A7559-3D22-4F1C-ADCF-30C5A4088093}"/>
                </a:ext>
              </a:extLst>
            </p:cNvPr>
            <p:cNvSpPr/>
            <p:nvPr/>
          </p:nvSpPr>
          <p:spPr>
            <a:xfrm>
              <a:off x="5885848" y="4624408"/>
              <a:ext cx="216000" cy="216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9" name="TextBox 78">
                  <a:extLst>
                    <a:ext uri="{FF2B5EF4-FFF2-40B4-BE49-F238E27FC236}">
                      <a16:creationId xmlns:a16="http://schemas.microsoft.com/office/drawing/2014/main" id="{CF7262BA-A9AA-479F-8551-10EF426BB949}"/>
                    </a:ext>
                  </a:extLst>
                </p:cNvPr>
                <p:cNvSpPr txBox="1"/>
                <p:nvPr/>
              </p:nvSpPr>
              <p:spPr>
                <a:xfrm>
                  <a:off x="5981492" y="4086706"/>
                  <a:ext cx="290889" cy="2997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9" name="TextBox 78">
                  <a:extLst>
                    <a:ext uri="{FF2B5EF4-FFF2-40B4-BE49-F238E27FC236}">
                      <a16:creationId xmlns:a16="http://schemas.microsoft.com/office/drawing/2014/main" id="{CF7262BA-A9AA-479F-8551-10EF426BB94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81492" y="4086706"/>
                  <a:ext cx="290889" cy="299765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0" name="TextBox 79">
                  <a:extLst>
                    <a:ext uri="{FF2B5EF4-FFF2-40B4-BE49-F238E27FC236}">
                      <a16:creationId xmlns:a16="http://schemas.microsoft.com/office/drawing/2014/main" id="{F87068CA-FFC4-41B7-B15B-92F2C27AF843}"/>
                    </a:ext>
                  </a:extLst>
                </p:cNvPr>
                <p:cNvSpPr txBox="1"/>
                <p:nvPr/>
              </p:nvSpPr>
              <p:spPr>
                <a:xfrm>
                  <a:off x="6617737" y="4417076"/>
                  <a:ext cx="290889" cy="2997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80" name="TextBox 79">
                  <a:extLst>
                    <a:ext uri="{FF2B5EF4-FFF2-40B4-BE49-F238E27FC236}">
                      <a16:creationId xmlns:a16="http://schemas.microsoft.com/office/drawing/2014/main" id="{F87068CA-FFC4-41B7-B15B-92F2C27AF84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17737" y="4417076"/>
                  <a:ext cx="290889" cy="29976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TextBox 80">
                  <a:extLst>
                    <a:ext uri="{FF2B5EF4-FFF2-40B4-BE49-F238E27FC236}">
                      <a16:creationId xmlns:a16="http://schemas.microsoft.com/office/drawing/2014/main" id="{F65DD6ED-7A8B-4231-9789-B9249431BE5B}"/>
                    </a:ext>
                  </a:extLst>
                </p:cNvPr>
                <p:cNvSpPr txBox="1"/>
                <p:nvPr/>
              </p:nvSpPr>
              <p:spPr>
                <a:xfrm>
                  <a:off x="6496782" y="3622480"/>
                  <a:ext cx="290889" cy="2997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81" name="TextBox 80">
                  <a:extLst>
                    <a:ext uri="{FF2B5EF4-FFF2-40B4-BE49-F238E27FC236}">
                      <a16:creationId xmlns:a16="http://schemas.microsoft.com/office/drawing/2014/main" id="{F65DD6ED-7A8B-4231-9789-B9249431BE5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96782" y="3622480"/>
                  <a:ext cx="290889" cy="29976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LID4096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3" name="Arc 82">
            <a:extLst>
              <a:ext uri="{FF2B5EF4-FFF2-40B4-BE49-F238E27FC236}">
                <a16:creationId xmlns:a16="http://schemas.microsoft.com/office/drawing/2014/main" id="{334BA8BF-7F09-44BF-BCE4-8455A3428321}"/>
              </a:ext>
            </a:extLst>
          </p:cNvPr>
          <p:cNvSpPr/>
          <p:nvPr/>
        </p:nvSpPr>
        <p:spPr>
          <a:xfrm rot="18613111">
            <a:off x="5980015" y="2803140"/>
            <a:ext cx="1563613" cy="2046007"/>
          </a:xfrm>
          <a:prstGeom prst="arc">
            <a:avLst>
              <a:gd name="adj1" fmla="val 16200000"/>
              <a:gd name="adj2" fmla="val 20848522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Arc 83">
            <a:extLst>
              <a:ext uri="{FF2B5EF4-FFF2-40B4-BE49-F238E27FC236}">
                <a16:creationId xmlns:a16="http://schemas.microsoft.com/office/drawing/2014/main" id="{56AC3747-D6D1-4E2F-B7A9-28C985225BCA}"/>
              </a:ext>
            </a:extLst>
          </p:cNvPr>
          <p:cNvSpPr/>
          <p:nvPr/>
        </p:nvSpPr>
        <p:spPr>
          <a:xfrm rot="7836939">
            <a:off x="5590045" y="1513289"/>
            <a:ext cx="1563613" cy="2046007"/>
          </a:xfrm>
          <a:prstGeom prst="arc">
            <a:avLst>
              <a:gd name="adj1" fmla="val 16200000"/>
              <a:gd name="adj2" fmla="val 20848522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6C2B9A4D-F386-4CCF-B2AD-B8331DF9615E}"/>
                  </a:ext>
                </a:extLst>
              </p:cNvPr>
              <p:cNvSpPr txBox="1"/>
              <p:nvPr/>
            </p:nvSpPr>
            <p:spPr>
              <a:xfrm>
                <a:off x="6368747" y="2564556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6C2B9A4D-F386-4CCF-B2AD-B8331DF961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8747" y="2564556"/>
                <a:ext cx="365806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8B7F31DD-7936-40A3-AF88-578228D3518A}"/>
                  </a:ext>
                </a:extLst>
              </p:cNvPr>
              <p:cNvSpPr txBox="1"/>
              <p:nvPr/>
            </p:nvSpPr>
            <p:spPr>
              <a:xfrm>
                <a:off x="6277812" y="3384761"/>
                <a:ext cx="5389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8B7F31DD-7936-40A3-AF88-578228D351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7812" y="3384761"/>
                <a:ext cx="53893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76DE7E5D-C666-4374-80D3-59CBAC34303F}"/>
                  </a:ext>
                </a:extLst>
              </p:cNvPr>
              <p:cNvSpPr txBox="1"/>
              <p:nvPr/>
            </p:nvSpPr>
            <p:spPr>
              <a:xfrm>
                <a:off x="6170675" y="4312071"/>
                <a:ext cx="6671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−10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76DE7E5D-C666-4374-80D3-59CBAC3430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0675" y="4312071"/>
                <a:ext cx="66717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B4DB0D31-44B1-4398-B9DC-1B77CD5BC60D}"/>
                  </a:ext>
                </a:extLst>
              </p:cNvPr>
              <p:cNvSpPr txBox="1"/>
              <p:nvPr/>
            </p:nvSpPr>
            <p:spPr>
              <a:xfrm>
                <a:off x="4725962" y="4319628"/>
                <a:ext cx="6671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−10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B4DB0D31-44B1-4398-B9DC-1B77CD5BC6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5962" y="4319628"/>
                <a:ext cx="66717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F89D2B75-F913-409B-BAB2-7F40E30EC771}"/>
                  </a:ext>
                </a:extLst>
              </p:cNvPr>
              <p:cNvSpPr txBox="1"/>
              <p:nvPr/>
            </p:nvSpPr>
            <p:spPr>
              <a:xfrm>
                <a:off x="4900105" y="2585832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F89D2B75-F913-409B-BAB2-7F40E30EC7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0105" y="2585832"/>
                <a:ext cx="365806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A56E5559-5760-41FA-AF7E-6B22728D1FB0}"/>
                  </a:ext>
                </a:extLst>
              </p:cNvPr>
              <p:cNvSpPr txBox="1"/>
              <p:nvPr/>
            </p:nvSpPr>
            <p:spPr>
              <a:xfrm>
                <a:off x="4820749" y="3419801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A56E5559-5760-41FA-AF7E-6B22728D1F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0749" y="3419801"/>
                <a:ext cx="460017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C27F9CF1-4E49-4A4C-9057-42219668C5B8}"/>
                  </a:ext>
                </a:extLst>
              </p:cNvPr>
              <p:cNvSpPr txBox="1"/>
              <p:nvPr/>
            </p:nvSpPr>
            <p:spPr>
              <a:xfrm>
                <a:off x="3372228" y="2648913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C27F9CF1-4E49-4A4C-9057-42219668C5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2228" y="2648913"/>
                <a:ext cx="460017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A11DA1C4-23BE-4EE1-AED4-223894C320DD}"/>
                  </a:ext>
                </a:extLst>
              </p:cNvPr>
              <p:cNvSpPr txBox="1"/>
              <p:nvPr/>
            </p:nvSpPr>
            <p:spPr>
              <a:xfrm>
                <a:off x="3421139" y="4413270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A11DA1C4-23BE-4EE1-AED4-223894C320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1139" y="4413270"/>
                <a:ext cx="460017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729EDA4A-1FDF-495C-8C02-0B3B07472374}"/>
                  </a:ext>
                </a:extLst>
              </p:cNvPr>
              <p:cNvSpPr txBox="1"/>
              <p:nvPr/>
            </p:nvSpPr>
            <p:spPr>
              <a:xfrm>
                <a:off x="3406027" y="3299783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729EDA4A-1FDF-495C-8C02-0B3B074723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6027" y="3299783"/>
                <a:ext cx="460017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15A75DDA-CE6C-4B7A-8330-F63E22041B2D}"/>
                  </a:ext>
                </a:extLst>
              </p:cNvPr>
              <p:cNvSpPr txBox="1"/>
              <p:nvPr/>
            </p:nvSpPr>
            <p:spPr>
              <a:xfrm>
                <a:off x="4335582" y="3622547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15A75DDA-CE6C-4B7A-8330-F63E22041B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5582" y="3622547"/>
                <a:ext cx="460017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6EFF8566-F491-4918-BC47-35B24765F6CF}"/>
              </a:ext>
            </a:extLst>
          </p:cNvPr>
          <p:cNvSpPr txBox="1"/>
          <p:nvPr/>
        </p:nvSpPr>
        <p:spPr>
          <a:xfrm>
            <a:off x="3935029" y="1514207"/>
            <a:ext cx="4329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Minimal initial Energies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34B8D09-31FC-0AAC-1033-BC970DAA8A9E}"/>
                  </a:ext>
                </a:extLst>
              </p:cNvPr>
              <p:cNvSpPr txBox="1"/>
              <p:nvPr/>
            </p:nvSpPr>
            <p:spPr>
              <a:xfrm>
                <a:off x="5592763" y="2591426"/>
                <a:ext cx="4379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US" sz="24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34B8D09-31FC-0AAC-1033-BC970DAA8A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2763" y="2591426"/>
                <a:ext cx="437940" cy="46166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3A8B7E2-90EB-1BAF-C8CF-A0897186AFCA}"/>
                  </a:ext>
                </a:extLst>
              </p:cNvPr>
              <p:cNvSpPr txBox="1"/>
              <p:nvPr/>
            </p:nvSpPr>
            <p:spPr>
              <a:xfrm>
                <a:off x="5577827" y="4433237"/>
                <a:ext cx="51488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∞</m:t>
                      </m:r>
                    </m:oMath>
                  </m:oMathPara>
                </a14:m>
                <a:endParaRPr lang="en-US" sz="24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3A8B7E2-90EB-1BAF-C8CF-A0897186AF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7827" y="4433237"/>
                <a:ext cx="514885" cy="46166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BDBCB0D-0CC4-F729-ECC9-E4E966593E38}"/>
                  </a:ext>
                </a:extLst>
              </p:cNvPr>
              <p:cNvSpPr txBox="1"/>
              <p:nvPr/>
            </p:nvSpPr>
            <p:spPr>
              <a:xfrm>
                <a:off x="7041144" y="4429731"/>
                <a:ext cx="51488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∞</m:t>
                      </m:r>
                    </m:oMath>
                  </m:oMathPara>
                </a14:m>
                <a:endParaRPr lang="en-US" sz="24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BDBCB0D-0CC4-F729-ECC9-E4E966593E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1144" y="4429731"/>
                <a:ext cx="514885" cy="46166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F5A7402-6479-1173-EC06-CC3184CEE5C7}"/>
                  </a:ext>
                </a:extLst>
              </p:cNvPr>
              <p:cNvSpPr txBox="1"/>
              <p:nvPr/>
            </p:nvSpPr>
            <p:spPr>
              <a:xfrm>
                <a:off x="4128544" y="4430082"/>
                <a:ext cx="4379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US" sz="24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F5A7402-6479-1173-EC06-CC3184CEE5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8544" y="4430082"/>
                <a:ext cx="437940" cy="46166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F5E82BF-8C72-DCCC-6E06-EC922D8B57AE}"/>
                  </a:ext>
                </a:extLst>
              </p:cNvPr>
              <p:cNvSpPr txBox="1"/>
              <p:nvPr/>
            </p:nvSpPr>
            <p:spPr>
              <a:xfrm>
                <a:off x="9028880" y="3422147"/>
                <a:ext cx="51488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∞</m:t>
                      </m:r>
                    </m:oMath>
                  </m:oMathPara>
                </a14:m>
                <a:endParaRPr lang="en-US" sz="24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F5E82BF-8C72-DCCC-6E06-EC922D8B57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8880" y="3422147"/>
                <a:ext cx="514885" cy="46166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30989C8-9DD2-68C1-6347-02734A1F12AD}"/>
                  </a:ext>
                </a:extLst>
              </p:cNvPr>
              <p:cNvSpPr txBox="1"/>
              <p:nvPr/>
            </p:nvSpPr>
            <p:spPr>
              <a:xfrm>
                <a:off x="7007481" y="2566128"/>
                <a:ext cx="51488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∞</m:t>
                      </m:r>
                    </m:oMath>
                  </m:oMathPara>
                </a14:m>
                <a:endParaRPr lang="en-US" sz="24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30989C8-9DD2-68C1-6347-02734A1F12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7481" y="2566128"/>
                <a:ext cx="514885" cy="461665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CD842FD-B823-C920-04D6-542B60D7AF40}"/>
                  </a:ext>
                </a:extLst>
              </p:cNvPr>
              <p:cNvSpPr txBox="1"/>
              <p:nvPr/>
            </p:nvSpPr>
            <p:spPr>
              <a:xfrm>
                <a:off x="4110591" y="2611453"/>
                <a:ext cx="4379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sz="24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CD842FD-B823-C920-04D6-542B60D7AF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0591" y="2611453"/>
                <a:ext cx="437940" cy="46166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E40219E-1538-75AC-885B-B6C7F8CAFFF7}"/>
                  </a:ext>
                </a:extLst>
              </p:cNvPr>
              <p:cNvSpPr txBox="1"/>
              <p:nvPr/>
            </p:nvSpPr>
            <p:spPr>
              <a:xfrm>
                <a:off x="2059866" y="3422147"/>
                <a:ext cx="4379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US" sz="24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E40219E-1538-75AC-885B-B6C7F8CAFF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9866" y="3422147"/>
                <a:ext cx="437940" cy="461665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EC0DF007-9F4C-6430-6C1A-F8A42ED27699}"/>
              </a:ext>
            </a:extLst>
          </p:cNvPr>
          <p:cNvSpPr txBox="1"/>
          <p:nvPr/>
        </p:nvSpPr>
        <p:spPr>
          <a:xfrm>
            <a:off x="1689896" y="5271059"/>
            <a:ext cx="8521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00FF"/>
                </a:solidFill>
              </a:rPr>
              <a:t>Energy Games </a:t>
            </a:r>
            <a:r>
              <a:rPr lang="en-US" sz="2400" dirty="0"/>
              <a:t>admit optimal </a:t>
            </a:r>
            <a:r>
              <a:rPr lang="en-US" sz="2400" dirty="0">
                <a:solidFill>
                  <a:srgbClr val="CC0099"/>
                </a:solidFill>
              </a:rPr>
              <a:t>positional strategies </a:t>
            </a:r>
            <a:r>
              <a:rPr lang="en-US" sz="2400" dirty="0"/>
              <a:t>for both </a:t>
            </a:r>
            <a:r>
              <a:rPr lang="en-US" sz="2400" dirty="0">
                <a:solidFill>
                  <a:srgbClr val="FF0000"/>
                </a:solidFill>
              </a:rPr>
              <a:t>players</a:t>
            </a:r>
            <a:r>
              <a:rPr lang="en-US" sz="2400" dirty="0"/>
              <a:t>.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460FE32-7802-B12C-E0DC-2355BBFE99B8}"/>
              </a:ext>
            </a:extLst>
          </p:cNvPr>
          <p:cNvCxnSpPr>
            <a:cxnSpLocks/>
          </p:cNvCxnSpPr>
          <p:nvPr/>
        </p:nvCxnSpPr>
        <p:spPr>
          <a:xfrm flipV="1">
            <a:off x="5814932" y="3302053"/>
            <a:ext cx="13669" cy="89181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E9F32DA-0B5F-B78D-F486-01672E133B1D}"/>
                  </a:ext>
                </a:extLst>
              </p:cNvPr>
              <p:cNvSpPr txBox="1"/>
              <p:nvPr/>
            </p:nvSpPr>
            <p:spPr>
              <a:xfrm>
                <a:off x="5786673" y="3625417"/>
                <a:ext cx="3658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E9F32DA-0B5F-B78D-F486-01672E133B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6673" y="3625417"/>
                <a:ext cx="365805" cy="36933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83772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B2C5F7B-A0ED-474C-A4FF-241780ABC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Energy Games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222E4E-A5A9-4D43-81CC-99F6F5CFE101}"/>
              </a:ext>
            </a:extLst>
          </p:cNvPr>
          <p:cNvSpPr/>
          <p:nvPr/>
        </p:nvSpPr>
        <p:spPr>
          <a:xfrm>
            <a:off x="4230426" y="3039150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3ED078-7F95-4BD6-BE29-F0067AF311B9}"/>
              </a:ext>
            </a:extLst>
          </p:cNvPr>
          <p:cNvSpPr/>
          <p:nvPr/>
        </p:nvSpPr>
        <p:spPr>
          <a:xfrm>
            <a:off x="4230533" y="4175207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CE47C3-4338-4E0A-9FFD-97BDC721570C}"/>
              </a:ext>
            </a:extLst>
          </p:cNvPr>
          <p:cNvSpPr/>
          <p:nvPr/>
        </p:nvSpPr>
        <p:spPr>
          <a:xfrm>
            <a:off x="5692786" y="3035926"/>
            <a:ext cx="271629" cy="266127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3524D45-2089-4452-8D06-01775DE89F6D}"/>
              </a:ext>
            </a:extLst>
          </p:cNvPr>
          <p:cNvSpPr/>
          <p:nvPr/>
        </p:nvSpPr>
        <p:spPr>
          <a:xfrm>
            <a:off x="2501108" y="3537149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4F58C6C-6DA0-4C5A-857B-E22EC862F7E3}"/>
              </a:ext>
            </a:extLst>
          </p:cNvPr>
          <p:cNvSpPr/>
          <p:nvPr/>
        </p:nvSpPr>
        <p:spPr>
          <a:xfrm>
            <a:off x="5679117" y="4193863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8014074-F270-437C-B059-75A25A6982C2}"/>
              </a:ext>
            </a:extLst>
          </p:cNvPr>
          <p:cNvCxnSpPr>
            <a:cxnSpLocks/>
            <a:stCxn id="14" idx="6"/>
            <a:endCxn id="70" idx="2"/>
          </p:cNvCxnSpPr>
          <p:nvPr/>
        </p:nvCxnSpPr>
        <p:spPr>
          <a:xfrm flipV="1">
            <a:off x="5950747" y="4308270"/>
            <a:ext cx="1185165" cy="18656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4A4B6BA-451F-426E-918C-396273444953}"/>
              </a:ext>
            </a:extLst>
          </p:cNvPr>
          <p:cNvCxnSpPr>
            <a:cxnSpLocks/>
            <a:stCxn id="6" idx="0"/>
            <a:endCxn id="5" idx="2"/>
          </p:cNvCxnSpPr>
          <p:nvPr/>
        </p:nvCxnSpPr>
        <p:spPr>
          <a:xfrm flipH="1" flipV="1">
            <a:off x="4366241" y="3305277"/>
            <a:ext cx="107" cy="86993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313FDE0F-274F-4482-8115-4D834EC36964}"/>
              </a:ext>
            </a:extLst>
          </p:cNvPr>
          <p:cNvCxnSpPr>
            <a:cxnSpLocks/>
            <a:stCxn id="6" idx="3"/>
            <a:endCxn id="14" idx="2"/>
          </p:cNvCxnSpPr>
          <p:nvPr/>
        </p:nvCxnSpPr>
        <p:spPr>
          <a:xfrm>
            <a:off x="4502163" y="4308270"/>
            <a:ext cx="1176955" cy="1865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Arc 52">
            <a:extLst>
              <a:ext uri="{FF2B5EF4-FFF2-40B4-BE49-F238E27FC236}">
                <a16:creationId xmlns:a16="http://schemas.microsoft.com/office/drawing/2014/main" id="{CA0FB38D-7DD2-4CC9-BAE0-304C13657BB8}"/>
              </a:ext>
            </a:extLst>
          </p:cNvPr>
          <p:cNvSpPr/>
          <p:nvPr/>
        </p:nvSpPr>
        <p:spPr>
          <a:xfrm rot="18367165">
            <a:off x="2311726" y="3167522"/>
            <a:ext cx="2358655" cy="1912863"/>
          </a:xfrm>
          <a:prstGeom prst="arc">
            <a:avLst>
              <a:gd name="adj1" fmla="val 16200000"/>
              <a:gd name="adj2" fmla="val 75488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Arc 60">
            <a:extLst>
              <a:ext uri="{FF2B5EF4-FFF2-40B4-BE49-F238E27FC236}">
                <a16:creationId xmlns:a16="http://schemas.microsoft.com/office/drawing/2014/main" id="{3A5E7E15-AB40-4337-9B7D-A11E17F32949}"/>
              </a:ext>
            </a:extLst>
          </p:cNvPr>
          <p:cNvSpPr/>
          <p:nvPr/>
        </p:nvSpPr>
        <p:spPr>
          <a:xfrm rot="9669282">
            <a:off x="2701578" y="2492491"/>
            <a:ext cx="2407421" cy="1874115"/>
          </a:xfrm>
          <a:prstGeom prst="arc">
            <a:avLst>
              <a:gd name="adj1" fmla="val 16200000"/>
              <a:gd name="adj2" fmla="val 75488"/>
            </a:avLst>
          </a:prstGeom>
          <a:ln w="28575">
            <a:solidFill>
              <a:schemeClr val="accent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Arc 61">
            <a:extLst>
              <a:ext uri="{FF2B5EF4-FFF2-40B4-BE49-F238E27FC236}">
                <a16:creationId xmlns:a16="http://schemas.microsoft.com/office/drawing/2014/main" id="{AEBDE4A1-D13D-49E8-986D-30FA9042CAD0}"/>
              </a:ext>
            </a:extLst>
          </p:cNvPr>
          <p:cNvSpPr/>
          <p:nvPr/>
        </p:nvSpPr>
        <p:spPr>
          <a:xfrm rot="20659608">
            <a:off x="1843809" y="3630758"/>
            <a:ext cx="2407421" cy="1874115"/>
          </a:xfrm>
          <a:prstGeom prst="arc">
            <a:avLst>
              <a:gd name="adj1" fmla="val 16200000"/>
              <a:gd name="adj2" fmla="val 75488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5CFD16B2-2E62-4344-9D1A-D3E7E0096084}"/>
              </a:ext>
            </a:extLst>
          </p:cNvPr>
          <p:cNvGrpSpPr/>
          <p:nvPr/>
        </p:nvGrpSpPr>
        <p:grpSpPr>
          <a:xfrm>
            <a:off x="3891012" y="1758537"/>
            <a:ext cx="2435976" cy="2853465"/>
            <a:chOff x="3360915" y="2662937"/>
            <a:chExt cx="1937091" cy="2315992"/>
          </a:xfrm>
        </p:grpSpPr>
        <p:sp>
          <p:nvSpPr>
            <p:cNvPr id="66" name="Arc 65">
              <a:extLst>
                <a:ext uri="{FF2B5EF4-FFF2-40B4-BE49-F238E27FC236}">
                  <a16:creationId xmlns:a16="http://schemas.microsoft.com/office/drawing/2014/main" id="{0BAEA84C-DD02-465D-9295-19F43BB9E690}"/>
                </a:ext>
              </a:extLst>
            </p:cNvPr>
            <p:cNvSpPr/>
            <p:nvPr/>
          </p:nvSpPr>
          <p:spPr>
            <a:xfrm rot="18613111">
              <a:off x="3849966" y="3530888"/>
              <a:ext cx="1269094" cy="1626987"/>
            </a:xfrm>
            <a:prstGeom prst="arc">
              <a:avLst>
                <a:gd name="adj1" fmla="val 16200000"/>
                <a:gd name="adj2" fmla="val 20848522"/>
              </a:avLst>
            </a:prstGeom>
            <a:ln w="12700">
              <a:solidFill>
                <a:schemeClr val="tx1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Arc 66">
              <a:extLst>
                <a:ext uri="{FF2B5EF4-FFF2-40B4-BE49-F238E27FC236}">
                  <a16:creationId xmlns:a16="http://schemas.microsoft.com/office/drawing/2014/main" id="{47BB9452-322F-4B98-8DF9-7D01C8FE9128}"/>
                </a:ext>
              </a:extLst>
            </p:cNvPr>
            <p:cNvSpPr/>
            <p:nvPr/>
          </p:nvSpPr>
          <p:spPr>
            <a:xfrm rot="7836939">
              <a:off x="3539862" y="2483990"/>
              <a:ext cx="1269094" cy="1626987"/>
            </a:xfrm>
            <a:prstGeom prst="arc">
              <a:avLst>
                <a:gd name="adj1" fmla="val 16200000"/>
                <a:gd name="adj2" fmla="val 20848522"/>
              </a:avLst>
            </a:prstGeom>
            <a:ln w="12700">
              <a:solidFill>
                <a:schemeClr val="tx1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D854DA15-753B-4EF4-A072-88E953E64C3B}"/>
              </a:ext>
            </a:extLst>
          </p:cNvPr>
          <p:cNvGrpSpPr/>
          <p:nvPr/>
        </p:nvGrpSpPr>
        <p:grpSpPr>
          <a:xfrm>
            <a:off x="7135912" y="2940761"/>
            <a:ext cx="1924957" cy="1500573"/>
            <a:chOff x="5885848" y="3622480"/>
            <a:chExt cx="1530728" cy="121792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BC3B-FD20-489B-B903-25FCA954950E}"/>
                </a:ext>
              </a:extLst>
            </p:cNvPr>
            <p:cNvSpPr/>
            <p:nvPr/>
          </p:nvSpPr>
          <p:spPr>
            <a:xfrm>
              <a:off x="7200576" y="4099900"/>
              <a:ext cx="216000" cy="216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18C1031E-5D39-46B3-8BD1-0E3E0D9BEE63}"/>
                </a:ext>
              </a:extLst>
            </p:cNvPr>
            <p:cNvSpPr/>
            <p:nvPr/>
          </p:nvSpPr>
          <p:spPr>
            <a:xfrm>
              <a:off x="5890811" y="3676219"/>
              <a:ext cx="216000" cy="216000"/>
            </a:xfrm>
            <a:prstGeom prst="ellipse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11AD5986-E244-4C8A-9E69-09A7EBD07ECC}"/>
                </a:ext>
              </a:extLst>
            </p:cNvPr>
            <p:cNvCxnSpPr>
              <a:cxnSpLocks/>
              <a:stCxn id="8" idx="1"/>
              <a:endCxn id="70" idx="6"/>
            </p:cNvCxnSpPr>
            <p:nvPr/>
          </p:nvCxnSpPr>
          <p:spPr>
            <a:xfrm flipH="1">
              <a:off x="6101848" y="4207900"/>
              <a:ext cx="1098728" cy="52450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AEC73172-4B5A-4714-9292-DE6241068450}"/>
                </a:ext>
              </a:extLst>
            </p:cNvPr>
            <p:cNvCxnSpPr>
              <a:cxnSpLocks/>
              <a:stCxn id="10" idx="6"/>
              <a:endCxn id="8" idx="1"/>
            </p:cNvCxnSpPr>
            <p:nvPr/>
          </p:nvCxnSpPr>
          <p:spPr>
            <a:xfrm>
              <a:off x="6106811" y="3784219"/>
              <a:ext cx="1093765" cy="423681"/>
            </a:xfrm>
            <a:prstGeom prst="straightConnector1">
              <a:avLst/>
            </a:prstGeom>
            <a:ln w="28575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F7C05F9F-983B-4A47-875A-12CC6FFF83AA}"/>
                </a:ext>
              </a:extLst>
            </p:cNvPr>
            <p:cNvCxnSpPr>
              <a:cxnSpLocks/>
              <a:stCxn id="70" idx="0"/>
              <a:endCxn id="10" idx="4"/>
            </p:cNvCxnSpPr>
            <p:nvPr/>
          </p:nvCxnSpPr>
          <p:spPr>
            <a:xfrm flipV="1">
              <a:off x="5993848" y="3892219"/>
              <a:ext cx="4963" cy="732189"/>
            </a:xfrm>
            <a:prstGeom prst="straightConnector1">
              <a:avLst/>
            </a:prstGeom>
            <a:ln w="28575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598A7559-3D22-4F1C-ADCF-30C5A4088093}"/>
                </a:ext>
              </a:extLst>
            </p:cNvPr>
            <p:cNvSpPr/>
            <p:nvPr/>
          </p:nvSpPr>
          <p:spPr>
            <a:xfrm>
              <a:off x="5885848" y="4624408"/>
              <a:ext cx="216000" cy="216000"/>
            </a:xfrm>
            <a:prstGeom prst="ellipse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9" name="TextBox 78">
                  <a:extLst>
                    <a:ext uri="{FF2B5EF4-FFF2-40B4-BE49-F238E27FC236}">
                      <a16:creationId xmlns:a16="http://schemas.microsoft.com/office/drawing/2014/main" id="{CF7262BA-A9AA-479F-8551-10EF426BB949}"/>
                    </a:ext>
                  </a:extLst>
                </p:cNvPr>
                <p:cNvSpPr txBox="1"/>
                <p:nvPr/>
              </p:nvSpPr>
              <p:spPr>
                <a:xfrm>
                  <a:off x="5981492" y="4086706"/>
                  <a:ext cx="290889" cy="299765"/>
                </a:xfrm>
                <a:prstGeom prst="rect">
                  <a:avLst/>
                </a:prstGeom>
                <a:noFill/>
                <a:ln w="28575"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79" name="TextBox 78">
                  <a:extLst>
                    <a:ext uri="{FF2B5EF4-FFF2-40B4-BE49-F238E27FC236}">
                      <a16:creationId xmlns:a16="http://schemas.microsoft.com/office/drawing/2014/main" id="{CF7262BA-A9AA-479F-8551-10EF426BB94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81492" y="4086706"/>
                  <a:ext cx="290889" cy="299765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0" name="TextBox 79">
                  <a:extLst>
                    <a:ext uri="{FF2B5EF4-FFF2-40B4-BE49-F238E27FC236}">
                      <a16:creationId xmlns:a16="http://schemas.microsoft.com/office/drawing/2014/main" id="{F87068CA-FFC4-41B7-B15B-92F2C27AF843}"/>
                    </a:ext>
                  </a:extLst>
                </p:cNvPr>
                <p:cNvSpPr txBox="1"/>
                <p:nvPr/>
              </p:nvSpPr>
              <p:spPr>
                <a:xfrm>
                  <a:off x="6617737" y="4417076"/>
                  <a:ext cx="290889" cy="299765"/>
                </a:xfrm>
                <a:prstGeom prst="rect">
                  <a:avLst/>
                </a:prstGeom>
                <a:noFill/>
                <a:ln w="28575"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80" name="TextBox 79">
                  <a:extLst>
                    <a:ext uri="{FF2B5EF4-FFF2-40B4-BE49-F238E27FC236}">
                      <a16:creationId xmlns:a16="http://schemas.microsoft.com/office/drawing/2014/main" id="{F87068CA-FFC4-41B7-B15B-92F2C27AF84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17737" y="4417076"/>
                  <a:ext cx="290889" cy="29976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1" name="TextBox 80">
                  <a:extLst>
                    <a:ext uri="{FF2B5EF4-FFF2-40B4-BE49-F238E27FC236}">
                      <a16:creationId xmlns:a16="http://schemas.microsoft.com/office/drawing/2014/main" id="{F65DD6ED-7A8B-4231-9789-B9249431BE5B}"/>
                    </a:ext>
                  </a:extLst>
                </p:cNvPr>
                <p:cNvSpPr txBox="1"/>
                <p:nvPr/>
              </p:nvSpPr>
              <p:spPr>
                <a:xfrm>
                  <a:off x="6496782" y="3622480"/>
                  <a:ext cx="290889" cy="299765"/>
                </a:xfrm>
                <a:prstGeom prst="rect">
                  <a:avLst/>
                </a:prstGeom>
                <a:noFill/>
                <a:ln w="28575"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81" name="TextBox 80">
                  <a:extLst>
                    <a:ext uri="{FF2B5EF4-FFF2-40B4-BE49-F238E27FC236}">
                      <a16:creationId xmlns:a16="http://schemas.microsoft.com/office/drawing/2014/main" id="{F65DD6ED-7A8B-4231-9789-B9249431BE5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96782" y="3622480"/>
                  <a:ext cx="290889" cy="29976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3" name="Arc 82">
            <a:extLst>
              <a:ext uri="{FF2B5EF4-FFF2-40B4-BE49-F238E27FC236}">
                <a16:creationId xmlns:a16="http://schemas.microsoft.com/office/drawing/2014/main" id="{334BA8BF-7F09-44BF-BCE4-8455A3428321}"/>
              </a:ext>
            </a:extLst>
          </p:cNvPr>
          <p:cNvSpPr/>
          <p:nvPr/>
        </p:nvSpPr>
        <p:spPr>
          <a:xfrm rot="18613111">
            <a:off x="5980015" y="2803140"/>
            <a:ext cx="1563613" cy="2046007"/>
          </a:xfrm>
          <a:prstGeom prst="arc">
            <a:avLst>
              <a:gd name="adj1" fmla="val 16200000"/>
              <a:gd name="adj2" fmla="val 20848522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Arc 83">
            <a:extLst>
              <a:ext uri="{FF2B5EF4-FFF2-40B4-BE49-F238E27FC236}">
                <a16:creationId xmlns:a16="http://schemas.microsoft.com/office/drawing/2014/main" id="{56AC3747-D6D1-4E2F-B7A9-28C985225BCA}"/>
              </a:ext>
            </a:extLst>
          </p:cNvPr>
          <p:cNvSpPr/>
          <p:nvPr/>
        </p:nvSpPr>
        <p:spPr>
          <a:xfrm rot="7836939">
            <a:off x="5590045" y="1513289"/>
            <a:ext cx="1563613" cy="2046007"/>
          </a:xfrm>
          <a:prstGeom prst="arc">
            <a:avLst>
              <a:gd name="adj1" fmla="val 16200000"/>
              <a:gd name="adj2" fmla="val 20848522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6C2B9A4D-F386-4CCF-B2AD-B8331DF9615E}"/>
                  </a:ext>
                </a:extLst>
              </p:cNvPr>
              <p:cNvSpPr txBox="1"/>
              <p:nvPr/>
            </p:nvSpPr>
            <p:spPr>
              <a:xfrm>
                <a:off x="6368747" y="2564556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6C2B9A4D-F386-4CCF-B2AD-B8331DF961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8747" y="2564556"/>
                <a:ext cx="365806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8B7F31DD-7936-40A3-AF88-578228D3518A}"/>
                  </a:ext>
                </a:extLst>
              </p:cNvPr>
              <p:cNvSpPr txBox="1"/>
              <p:nvPr/>
            </p:nvSpPr>
            <p:spPr>
              <a:xfrm>
                <a:off x="6277812" y="3384761"/>
                <a:ext cx="5389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8B7F31DD-7936-40A3-AF88-578228D351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7812" y="3384761"/>
                <a:ext cx="53893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76DE7E5D-C666-4374-80D3-59CBAC34303F}"/>
                  </a:ext>
                </a:extLst>
              </p:cNvPr>
              <p:cNvSpPr txBox="1"/>
              <p:nvPr/>
            </p:nvSpPr>
            <p:spPr>
              <a:xfrm>
                <a:off x="6170675" y="4312071"/>
                <a:ext cx="6671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−10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76DE7E5D-C666-4374-80D3-59CBAC3430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0675" y="4312071"/>
                <a:ext cx="66717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B4DB0D31-44B1-4398-B9DC-1B77CD5BC60D}"/>
                  </a:ext>
                </a:extLst>
              </p:cNvPr>
              <p:cNvSpPr txBox="1"/>
              <p:nvPr/>
            </p:nvSpPr>
            <p:spPr>
              <a:xfrm>
                <a:off x="4725962" y="4319628"/>
                <a:ext cx="6671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−10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B4DB0D31-44B1-4398-B9DC-1B77CD5BC6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5962" y="4319628"/>
                <a:ext cx="66717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F89D2B75-F913-409B-BAB2-7F40E30EC771}"/>
                  </a:ext>
                </a:extLst>
              </p:cNvPr>
              <p:cNvSpPr txBox="1"/>
              <p:nvPr/>
            </p:nvSpPr>
            <p:spPr>
              <a:xfrm>
                <a:off x="4900105" y="2585832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F89D2B75-F913-409B-BAB2-7F40E30EC7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0105" y="2585832"/>
                <a:ext cx="365806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A56E5559-5760-41FA-AF7E-6B22728D1FB0}"/>
                  </a:ext>
                </a:extLst>
              </p:cNvPr>
              <p:cNvSpPr txBox="1"/>
              <p:nvPr/>
            </p:nvSpPr>
            <p:spPr>
              <a:xfrm>
                <a:off x="4820749" y="3419801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A56E5559-5760-41FA-AF7E-6B22728D1F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0749" y="3419801"/>
                <a:ext cx="460017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C27F9CF1-4E49-4A4C-9057-42219668C5B8}"/>
                  </a:ext>
                </a:extLst>
              </p:cNvPr>
              <p:cNvSpPr txBox="1"/>
              <p:nvPr/>
            </p:nvSpPr>
            <p:spPr>
              <a:xfrm>
                <a:off x="3372228" y="2648913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C27F9CF1-4E49-4A4C-9057-42219668C5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2228" y="2648913"/>
                <a:ext cx="460017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A11DA1C4-23BE-4EE1-AED4-223894C320DD}"/>
                  </a:ext>
                </a:extLst>
              </p:cNvPr>
              <p:cNvSpPr txBox="1"/>
              <p:nvPr/>
            </p:nvSpPr>
            <p:spPr>
              <a:xfrm>
                <a:off x="3421139" y="4413270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A11DA1C4-23BE-4EE1-AED4-223894C320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1139" y="4413270"/>
                <a:ext cx="460017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729EDA4A-1FDF-495C-8C02-0B3B07472374}"/>
                  </a:ext>
                </a:extLst>
              </p:cNvPr>
              <p:cNvSpPr txBox="1"/>
              <p:nvPr/>
            </p:nvSpPr>
            <p:spPr>
              <a:xfrm>
                <a:off x="3406027" y="3299783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729EDA4A-1FDF-495C-8C02-0B3B074723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6027" y="3299783"/>
                <a:ext cx="460017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15A75DDA-CE6C-4B7A-8330-F63E22041B2D}"/>
                  </a:ext>
                </a:extLst>
              </p:cNvPr>
              <p:cNvSpPr txBox="1"/>
              <p:nvPr/>
            </p:nvSpPr>
            <p:spPr>
              <a:xfrm>
                <a:off x="4335582" y="3622547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15A75DDA-CE6C-4B7A-8330-F63E22041B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5582" y="3622547"/>
                <a:ext cx="460017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6EFF8566-F491-4918-BC47-35B24765F6CF}"/>
              </a:ext>
            </a:extLst>
          </p:cNvPr>
          <p:cNvSpPr txBox="1"/>
          <p:nvPr/>
        </p:nvSpPr>
        <p:spPr>
          <a:xfrm>
            <a:off x="3935029" y="1514207"/>
            <a:ext cx="4329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Minimal initial Energies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1B00DBE-C340-43FE-943A-0FE108EA642F}"/>
                  </a:ext>
                </a:extLst>
              </p:cNvPr>
              <p:cNvSpPr txBox="1"/>
              <p:nvPr/>
            </p:nvSpPr>
            <p:spPr>
              <a:xfrm>
                <a:off x="5592763" y="2591426"/>
                <a:ext cx="4379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US" sz="24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1B00DBE-C340-43FE-943A-0FE108EA64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2763" y="2591426"/>
                <a:ext cx="437940" cy="46166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AEBF323C-7758-4039-9479-12F113936C3B}"/>
                  </a:ext>
                </a:extLst>
              </p:cNvPr>
              <p:cNvSpPr txBox="1"/>
              <p:nvPr/>
            </p:nvSpPr>
            <p:spPr>
              <a:xfrm>
                <a:off x="5577827" y="4433237"/>
                <a:ext cx="51488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∞</m:t>
                      </m:r>
                    </m:oMath>
                  </m:oMathPara>
                </a14:m>
                <a:endParaRPr lang="en-US" sz="24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AEBF323C-7758-4039-9479-12F113936C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7827" y="4433237"/>
                <a:ext cx="514885" cy="46166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A74DC273-2C2F-40FB-85F1-2EBB5FD39EE7}"/>
                  </a:ext>
                </a:extLst>
              </p:cNvPr>
              <p:cNvSpPr txBox="1"/>
              <p:nvPr/>
            </p:nvSpPr>
            <p:spPr>
              <a:xfrm>
                <a:off x="7041144" y="4429731"/>
                <a:ext cx="51488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∞</m:t>
                      </m:r>
                    </m:oMath>
                  </m:oMathPara>
                </a14:m>
                <a:endParaRPr lang="en-US" sz="24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A74DC273-2C2F-40FB-85F1-2EBB5FD39E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1144" y="4429731"/>
                <a:ext cx="514885" cy="46166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DF79D208-2551-4980-8B7C-61053F087960}"/>
                  </a:ext>
                </a:extLst>
              </p:cNvPr>
              <p:cNvSpPr txBox="1"/>
              <p:nvPr/>
            </p:nvSpPr>
            <p:spPr>
              <a:xfrm>
                <a:off x="4128544" y="4430082"/>
                <a:ext cx="4379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US" sz="24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DF79D208-2551-4980-8B7C-61053F0879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8544" y="4430082"/>
                <a:ext cx="437940" cy="46166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894D57AF-50A9-4DDE-B556-81CEE5F6C45E}"/>
                  </a:ext>
                </a:extLst>
              </p:cNvPr>
              <p:cNvSpPr txBox="1"/>
              <p:nvPr/>
            </p:nvSpPr>
            <p:spPr>
              <a:xfrm>
                <a:off x="9028880" y="3422147"/>
                <a:ext cx="51488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∞</m:t>
                      </m:r>
                    </m:oMath>
                  </m:oMathPara>
                </a14:m>
                <a:endParaRPr lang="en-US" sz="24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894D57AF-50A9-4DDE-B556-81CEE5F6C4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8880" y="3422147"/>
                <a:ext cx="514885" cy="46166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ADCCBE41-2298-4918-BBC3-C538E37ADCD4}"/>
                  </a:ext>
                </a:extLst>
              </p:cNvPr>
              <p:cNvSpPr txBox="1"/>
              <p:nvPr/>
            </p:nvSpPr>
            <p:spPr>
              <a:xfrm>
                <a:off x="7007481" y="2566128"/>
                <a:ext cx="51488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∞</m:t>
                      </m:r>
                    </m:oMath>
                  </m:oMathPara>
                </a14:m>
                <a:endParaRPr lang="en-US" sz="24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ADCCBE41-2298-4918-BBC3-C538E37ADC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7481" y="2566128"/>
                <a:ext cx="514885" cy="461665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F2F39AB9-0A50-417D-ABA1-163CC754E052}"/>
                  </a:ext>
                </a:extLst>
              </p:cNvPr>
              <p:cNvSpPr txBox="1"/>
              <p:nvPr/>
            </p:nvSpPr>
            <p:spPr>
              <a:xfrm>
                <a:off x="4110591" y="2611453"/>
                <a:ext cx="4379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sz="24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F2F39AB9-0A50-417D-ABA1-163CC754E0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0591" y="2611453"/>
                <a:ext cx="437940" cy="46166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C9A9E805-89B1-415C-A550-BD2BFEE40F47}"/>
                  </a:ext>
                </a:extLst>
              </p:cNvPr>
              <p:cNvSpPr txBox="1"/>
              <p:nvPr/>
            </p:nvSpPr>
            <p:spPr>
              <a:xfrm>
                <a:off x="2059866" y="3422147"/>
                <a:ext cx="4379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US" sz="24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C9A9E805-89B1-415C-A550-BD2BFEE40F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9866" y="3422147"/>
                <a:ext cx="437940" cy="461665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8DFBC9DB-CF5D-6C84-AAA2-9211AC5AD066}"/>
              </a:ext>
            </a:extLst>
          </p:cNvPr>
          <p:cNvSpPr txBox="1"/>
          <p:nvPr/>
        </p:nvSpPr>
        <p:spPr>
          <a:xfrm>
            <a:off x="1689896" y="5271059"/>
            <a:ext cx="8521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00FF"/>
                </a:solidFill>
              </a:rPr>
              <a:t>Energy Games </a:t>
            </a:r>
            <a:r>
              <a:rPr lang="en-US" sz="2400" dirty="0"/>
              <a:t>admit optimal </a:t>
            </a:r>
            <a:r>
              <a:rPr lang="en-US" sz="2400" dirty="0">
                <a:solidFill>
                  <a:srgbClr val="CC0099"/>
                </a:solidFill>
              </a:rPr>
              <a:t>positional strategies </a:t>
            </a:r>
            <a:r>
              <a:rPr lang="en-US" sz="2400" dirty="0"/>
              <a:t>for both </a:t>
            </a:r>
            <a:r>
              <a:rPr lang="en-US" sz="2400" dirty="0">
                <a:solidFill>
                  <a:srgbClr val="0000FF"/>
                </a:solidFill>
              </a:rPr>
              <a:t>players</a:t>
            </a:r>
            <a:r>
              <a:rPr lang="en-US" sz="2400" dirty="0"/>
              <a:t>.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8E67D77-8A04-59E3-6680-8C4251B47039}"/>
              </a:ext>
            </a:extLst>
          </p:cNvPr>
          <p:cNvCxnSpPr>
            <a:cxnSpLocks/>
            <a:stCxn id="14" idx="0"/>
            <a:endCxn id="7" idx="2"/>
          </p:cNvCxnSpPr>
          <p:nvPr/>
        </p:nvCxnSpPr>
        <p:spPr>
          <a:xfrm flipV="1">
            <a:off x="5814932" y="3302053"/>
            <a:ext cx="13669" cy="89181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02A060E-D2F5-08C6-28E8-0BA58092CB09}"/>
                  </a:ext>
                </a:extLst>
              </p:cNvPr>
              <p:cNvSpPr txBox="1"/>
              <p:nvPr/>
            </p:nvSpPr>
            <p:spPr>
              <a:xfrm>
                <a:off x="5786673" y="3625417"/>
                <a:ext cx="3658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02A060E-D2F5-08C6-28E8-0BA58092CB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6673" y="3625417"/>
                <a:ext cx="365805" cy="36933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33246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F806B-D4A5-4320-900D-C0FCD7D4B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Previous Results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9FB58191-0070-45B0-B155-E764D952E34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89717677"/>
                  </p:ext>
                </p:extLst>
              </p:nvPr>
            </p:nvGraphicFramePr>
            <p:xfrm>
              <a:off x="1340408" y="1690688"/>
              <a:ext cx="9511183" cy="4769825"/>
            </p:xfrm>
            <a:graphic>
              <a:graphicData uri="http://schemas.openxmlformats.org/drawingml/2006/table">
                <a:tbl>
                  <a:tblPr firstRow="1" bandRow="1">
                    <a:tableStyleId>{7DF18680-E054-41AD-8BC1-D1AEF772440D}</a:tableStyleId>
                  </a:tblPr>
                  <a:tblGrid>
                    <a:gridCol w="3007720">
                      <a:extLst>
                        <a:ext uri="{9D8B030D-6E8A-4147-A177-3AD203B41FA5}">
                          <a16:colId xmlns:a16="http://schemas.microsoft.com/office/drawing/2014/main" val="1287551865"/>
                        </a:ext>
                      </a:extLst>
                    </a:gridCol>
                    <a:gridCol w="3572154">
                      <a:extLst>
                        <a:ext uri="{9D8B030D-6E8A-4147-A177-3AD203B41FA5}">
                          <a16:colId xmlns:a16="http://schemas.microsoft.com/office/drawing/2014/main" val="2763953639"/>
                        </a:ext>
                      </a:extLst>
                    </a:gridCol>
                    <a:gridCol w="2931309">
                      <a:extLst>
                        <a:ext uri="{9D8B030D-6E8A-4147-A177-3AD203B41FA5}">
                          <a16:colId xmlns:a16="http://schemas.microsoft.com/office/drawing/2014/main" val="1137098753"/>
                        </a:ext>
                      </a:extLst>
                    </a:gridCol>
                  </a:tblGrid>
                  <a:tr h="80817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𝐴𝑙𝑔𝑜𝑟𝑖𝑡h𝑚</m:t>
                                </m:r>
                              </m:oMath>
                            </m:oMathPara>
                          </a14:m>
                          <a:endParaRPr lang="en-US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𝑇𝑖𝑚𝑒</m:t>
                                </m:r>
                              </m:oMath>
                            </m:oMathPara>
                          </a14:m>
                          <a:endParaRPr lang="en-US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𝐷𝑒𝑡</m:t>
                              </m:r>
                            </m:oMath>
                          </a14:m>
                          <a:r>
                            <a:rPr lang="en-US" sz="2800" b="0" dirty="0">
                              <a:solidFill>
                                <a:schemeClr val="tx1"/>
                              </a:solidFill>
                            </a:rPr>
                            <a:t>/</a:t>
                          </a:r>
                          <a14:m>
                            <m:oMath xmlns:m="http://schemas.openxmlformats.org/officeDocument/2006/math">
                              <m:r>
                                <a:rPr lang="en-US" sz="2800" b="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𝑅𝑎𝑛</m:t>
                              </m:r>
                            </m:oMath>
                          </a14:m>
                          <a:endParaRPr lang="en-US" sz="28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10360367"/>
                      </a:ext>
                    </a:extLst>
                  </a:tr>
                  <a:tr h="53226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>
                              <a:solidFill>
                                <a:schemeClr val="tx1"/>
                              </a:solidFill>
                            </a:rPr>
                            <a:t>[</a:t>
                          </a:r>
                          <a:r>
                            <a:rPr lang="en-US" sz="2800" dirty="0">
                              <a:solidFill>
                                <a:srgbClr val="FF0000"/>
                              </a:solidFill>
                            </a:rPr>
                            <a:t>D</a:t>
                          </a:r>
                          <a:r>
                            <a:rPr lang="en-US" sz="2800" dirty="0">
                              <a:solidFill>
                                <a:schemeClr val="tx1"/>
                              </a:solidFill>
                            </a:rPr>
                            <a:t>KZ’19]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d>
                                  <m:dPr>
                                    <m:ctrlP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unc>
                                      <m:funcPr>
                                        <m:ctrlPr>
                                          <a:rPr lang="en-US" sz="24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US" sz="2400" b="0" i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min</m:t>
                                        </m:r>
                                      </m:fName>
                                      <m:e>
                                        <m:d>
                                          <m:dPr>
                                            <m:begChr m:val="{"/>
                                            <m:endChr m:val="}"/>
                                            <m:ctrlPr>
                                              <a:rPr lang="en-US" sz="2400" b="0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2400" b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𝑛𝑚𝑊</m:t>
                                            </m:r>
                                            <m:r>
                                              <a:rPr lang="en-US" sz="2400" b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,</m:t>
                                            </m:r>
                                            <m:r>
                                              <a:rPr lang="en-US" sz="2400" b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𝑛𝑚</m:t>
                                            </m:r>
                                            <m:sSup>
                                              <m:sSupPr>
                                                <m:ctrlPr>
                                                  <a:rPr lang="en-US" sz="2400" b="0" i="1" smtClean="0">
                                                    <a:solidFill>
                                                      <a:schemeClr val="tx1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pPr>
                                              <m:e>
                                                <m:r>
                                                  <a:rPr lang="en-US" sz="2400" b="0" smtClean="0">
                                                    <a:solidFill>
                                                      <a:schemeClr val="tx1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2</m:t>
                                                </m:r>
                                              </m:e>
                                              <m:sup>
                                                <m:f>
                                                  <m:fPr>
                                                    <m:ctrlPr>
                                                      <a:rPr lang="en-US" sz="2400" b="0" i="1" smtClean="0">
                                                        <a:solidFill>
                                                          <a:schemeClr val="tx1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fPr>
                                                  <m:num>
                                                    <m:r>
                                                      <a:rPr lang="en-US" sz="2400" b="0" smtClean="0">
                                                        <a:solidFill>
                                                          <a:schemeClr val="tx1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  <m:t>𝑛</m:t>
                                                    </m:r>
                                                  </m:num>
                                                  <m:den>
                                                    <m:r>
                                                      <a:rPr lang="en-US" sz="2400" b="0" smtClean="0">
                                                        <a:solidFill>
                                                          <a:schemeClr val="tx1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  <m:t>2</m:t>
                                                    </m:r>
                                                  </m:den>
                                                </m:f>
                                              </m:sup>
                                            </m:sSup>
                                          </m:e>
                                        </m:d>
                                      </m:e>
                                    </m:func>
                                  </m:e>
                                </m:d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>
                              <a:solidFill>
                                <a:schemeClr val="tx1"/>
                              </a:solidFill>
                            </a:rPr>
                            <a:t>Deterministic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002453899"/>
                      </a:ext>
                    </a:extLst>
                  </a:tr>
                  <a:tr h="80817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>
                              <a:solidFill>
                                <a:schemeClr val="tx1"/>
                              </a:solidFill>
                            </a:rPr>
                            <a:t>[BCDGR’11]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sz="28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8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𝑛𝑚𝑊</m:t>
                                </m:r>
                                <m:r>
                                  <a:rPr lang="en-US" sz="28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>
                              <a:solidFill>
                                <a:schemeClr val="tx1"/>
                              </a:solidFill>
                            </a:rPr>
                            <a:t>Deterministic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203466389"/>
                      </a:ext>
                    </a:extLst>
                  </a:tr>
                  <a:tr h="80817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 err="1"/>
                            <a:t>Lifshits</a:t>
                          </a:r>
                          <a:r>
                            <a:rPr lang="en-US" sz="2800" dirty="0"/>
                            <a:t> &amp; Pavlov’07</a:t>
                          </a:r>
                          <a:endParaRPr lang="en-US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sz="28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8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𝑛𝑚</m:t>
                                </m:r>
                                <m:sSup>
                                  <m:sSupPr>
                                    <m:ctrlP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sz="28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p>
                                </m:sSup>
                                <m:func>
                                  <m:funcPr>
                                    <m:ctrlP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sz="28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log</m:t>
                                    </m:r>
                                  </m:fName>
                                  <m:e>
                                    <m: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𝑊</m:t>
                                    </m:r>
                                  </m:e>
                                </m:func>
                                <m:r>
                                  <a:rPr lang="en-US" sz="2800" b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>
                              <a:solidFill>
                                <a:schemeClr val="tx1"/>
                              </a:solidFill>
                            </a:rPr>
                            <a:t>Deterministic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06069409"/>
                      </a:ext>
                    </a:extLst>
                  </a:tr>
                  <a:tr h="84117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Bjorklund &amp; Vorobyov’07</a:t>
                          </a:r>
                          <a:endParaRPr lang="en-US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sz="28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𝑂</m:t>
                                    </m:r>
                                    <m:r>
                                      <a:rPr lang="en-US" sz="28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ad>
                                      <m:radPr>
                                        <m:degHide m:val="on"/>
                                        <m:ctrlPr>
                                          <a:rPr lang="en-US" sz="28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sz="2800" b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  <m:func>
                                          <m:funcPr>
                                            <m:ctrlPr>
                                              <a:rPr lang="en-US" sz="2800" b="0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uncPr>
                                          <m:fNam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2800" b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log</m:t>
                                            </m:r>
                                          </m:fName>
                                          <m:e>
                                            <m:r>
                                              <a:rPr lang="en-US" sz="2800" b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𝑛</m:t>
                                            </m:r>
                                          </m:e>
                                        </m:func>
                                      </m:e>
                                    </m:rad>
                                    <m:r>
                                      <a:rPr lang="en-US" sz="28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>
                              <a:solidFill>
                                <a:schemeClr val="tx1"/>
                              </a:solidFill>
                            </a:rPr>
                            <a:t>Randomized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815843703"/>
                      </a:ext>
                    </a:extLst>
                  </a:tr>
                  <a:tr h="80817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>
                              <a:solidFill>
                                <a:schemeClr val="tx1"/>
                              </a:solidFill>
                            </a:rPr>
                            <a:t>Hansen &amp; Zwick’15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sz="28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𝑂</m:t>
                                    </m:r>
                                    <m:r>
                                      <a:rPr lang="en-US" sz="28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ad>
                                      <m:radPr>
                                        <m:degHide m:val="on"/>
                                        <m:ctrlPr>
                                          <a:rPr lang="en-US" sz="28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sz="2800" b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  <m:func>
                                          <m:funcPr>
                                            <m:ctrlPr>
                                              <a:rPr lang="en-US" sz="2800" b="0" i="1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uncPr>
                                          <m:fNam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2800" b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log</m:t>
                                            </m:r>
                                          </m:fName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sz="2800" b="0" i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m</m:t>
                                            </m:r>
                                            <m:r>
                                              <a:rPr lang="en-US" sz="2800" b="0" i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/</m:t>
                                            </m:r>
                                            <m:r>
                                              <a:rPr lang="en-US" sz="2800" b="0" smtClean="0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𝑛</m:t>
                                            </m:r>
                                          </m:e>
                                        </m:func>
                                      </m:e>
                                    </m:rad>
                                    <m:r>
                                      <a:rPr lang="en-US" sz="28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>
                              <a:solidFill>
                                <a:schemeClr val="tx1"/>
                              </a:solidFill>
                            </a:rPr>
                            <a:t>Randomized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98158475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9FB58191-0070-45B0-B155-E764D952E34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89717677"/>
                  </p:ext>
                </p:extLst>
              </p:nvPr>
            </p:nvGraphicFramePr>
            <p:xfrm>
              <a:off x="1340408" y="1690688"/>
              <a:ext cx="9511183" cy="4769825"/>
            </p:xfrm>
            <a:graphic>
              <a:graphicData uri="http://schemas.openxmlformats.org/drawingml/2006/table">
                <a:tbl>
                  <a:tblPr firstRow="1" bandRow="1">
                    <a:tableStyleId>{7DF18680-E054-41AD-8BC1-D1AEF772440D}</a:tableStyleId>
                  </a:tblPr>
                  <a:tblGrid>
                    <a:gridCol w="3007720">
                      <a:extLst>
                        <a:ext uri="{9D8B030D-6E8A-4147-A177-3AD203B41FA5}">
                          <a16:colId xmlns:a16="http://schemas.microsoft.com/office/drawing/2014/main" val="1287551865"/>
                        </a:ext>
                      </a:extLst>
                    </a:gridCol>
                    <a:gridCol w="3572154">
                      <a:extLst>
                        <a:ext uri="{9D8B030D-6E8A-4147-A177-3AD203B41FA5}">
                          <a16:colId xmlns:a16="http://schemas.microsoft.com/office/drawing/2014/main" val="2763953639"/>
                        </a:ext>
                      </a:extLst>
                    </a:gridCol>
                    <a:gridCol w="2931309">
                      <a:extLst>
                        <a:ext uri="{9D8B030D-6E8A-4147-A177-3AD203B41FA5}">
                          <a16:colId xmlns:a16="http://schemas.microsoft.com/office/drawing/2014/main" val="1137098753"/>
                        </a:ext>
                      </a:extLst>
                    </a:gridCol>
                  </a:tblGrid>
                  <a:tr h="808170">
                    <a:tc>
                      <a:txBody>
                        <a:bodyPr/>
                        <a:lstStyle/>
                        <a:p>
                          <a:endParaRPr lang="LID4096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02" t="-752" r="-217004" b="-4924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LID4096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84327" t="-752" r="-82624" b="-4924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LID4096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24948" t="-752" r="-832" b="-49248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0360367"/>
                      </a:ext>
                    </a:extLst>
                  </a:tr>
                  <a:tr h="59226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>
                              <a:solidFill>
                                <a:schemeClr val="tx1"/>
                              </a:solidFill>
                            </a:rPr>
                            <a:t>[</a:t>
                          </a:r>
                          <a:r>
                            <a:rPr lang="en-US" sz="2800" dirty="0">
                              <a:solidFill>
                                <a:srgbClr val="FF0000"/>
                              </a:solidFill>
                            </a:rPr>
                            <a:t>D</a:t>
                          </a:r>
                          <a:r>
                            <a:rPr lang="en-US" sz="2800" dirty="0">
                              <a:solidFill>
                                <a:schemeClr val="tx1"/>
                              </a:solidFill>
                            </a:rPr>
                            <a:t>KZ’19]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LID4096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84327" t="-138144" r="-82624" b="-57525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>
                              <a:solidFill>
                                <a:schemeClr val="tx1"/>
                              </a:solidFill>
                            </a:rPr>
                            <a:t>Deterministic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002453899"/>
                      </a:ext>
                    </a:extLst>
                  </a:tr>
                  <a:tr h="80817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>
                              <a:solidFill>
                                <a:schemeClr val="tx1"/>
                              </a:solidFill>
                            </a:rPr>
                            <a:t>[BCDGR’11]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LID4096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84327" t="-173684" r="-82624" b="-3195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>
                              <a:solidFill>
                                <a:schemeClr val="tx1"/>
                              </a:solidFill>
                            </a:rPr>
                            <a:t>Deterministic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203466389"/>
                      </a:ext>
                    </a:extLst>
                  </a:tr>
                  <a:tr h="80817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 err="1"/>
                            <a:t>Lifshits</a:t>
                          </a:r>
                          <a:r>
                            <a:rPr lang="en-US" sz="2800" dirty="0"/>
                            <a:t> &amp; Pavlov’07</a:t>
                          </a:r>
                          <a:endParaRPr lang="en-US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LID4096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84327" t="-275758" r="-82624" b="-2219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>
                              <a:solidFill>
                                <a:schemeClr val="tx1"/>
                              </a:solidFill>
                            </a:rPr>
                            <a:t>Deterministic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06069409"/>
                      </a:ext>
                    </a:extLst>
                  </a:tr>
                  <a:tr h="9448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/>
                            <a:t>Bjorklund &amp; Vorobyov’07</a:t>
                          </a:r>
                          <a:endParaRPr lang="en-US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LID4096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84327" t="-320000" r="-82624" b="-890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>
                              <a:solidFill>
                                <a:schemeClr val="tx1"/>
                              </a:solidFill>
                            </a:rPr>
                            <a:t>Randomized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815843703"/>
                      </a:ext>
                    </a:extLst>
                  </a:tr>
                  <a:tr h="80817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>
                              <a:solidFill>
                                <a:schemeClr val="tx1"/>
                              </a:solidFill>
                            </a:rPr>
                            <a:t>Hansen &amp; Zwick’15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LID4096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84327" t="-489474" r="-82624" b="-37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>
                              <a:solidFill>
                                <a:schemeClr val="tx1"/>
                              </a:solidFill>
                            </a:rPr>
                            <a:t>Randomized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981584755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D805218-AB87-291D-A62F-E6B0C4EDC8A7}"/>
                  </a:ext>
                </a:extLst>
              </p:cNvPr>
              <p:cNvSpPr txBox="1"/>
              <p:nvPr/>
            </p:nvSpPr>
            <p:spPr>
              <a:xfrm>
                <a:off x="9334500" y="180459"/>
                <a:ext cx="2746788" cy="369332"/>
              </a:xfrm>
              <a:prstGeom prst="rect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→{−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,…0,…,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D805218-AB87-291D-A62F-E6B0C4EDC8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4500" y="180459"/>
                <a:ext cx="2746788" cy="369332"/>
              </a:xfrm>
              <a:prstGeom prst="rect">
                <a:avLst/>
              </a:prstGeom>
              <a:blipFill>
                <a:blip r:embed="rId4"/>
                <a:stretch>
                  <a:fillRect b="-10769"/>
                </a:stretch>
              </a:blipFill>
              <a:ln w="28575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15515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3A54033-3F19-7217-8D95-06F446DE2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Applications of the Layering Technique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16DE6554-BEF6-CBBA-1172-D5B81694110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38358026"/>
                  </p:ext>
                </p:extLst>
              </p:nvPr>
            </p:nvGraphicFramePr>
            <p:xfrm>
              <a:off x="1353460" y="1821375"/>
              <a:ext cx="9485079" cy="3182180"/>
            </p:xfrm>
            <a:graphic>
              <a:graphicData uri="http://schemas.openxmlformats.org/drawingml/2006/table">
                <a:tbl>
                  <a:tblPr firstRow="1" bandRow="1">
                    <a:tableStyleId>{7DF18680-E054-41AD-8BC1-D1AEF772440D}</a:tableStyleId>
                  </a:tblPr>
                  <a:tblGrid>
                    <a:gridCol w="2583540">
                      <a:extLst>
                        <a:ext uri="{9D8B030D-6E8A-4147-A177-3AD203B41FA5}">
                          <a16:colId xmlns:a16="http://schemas.microsoft.com/office/drawing/2014/main" val="1287551865"/>
                        </a:ext>
                      </a:extLst>
                    </a:gridCol>
                    <a:gridCol w="3978275">
                      <a:extLst>
                        <a:ext uri="{9D8B030D-6E8A-4147-A177-3AD203B41FA5}">
                          <a16:colId xmlns:a16="http://schemas.microsoft.com/office/drawing/2014/main" val="2763953639"/>
                        </a:ext>
                      </a:extLst>
                    </a:gridCol>
                    <a:gridCol w="2923264">
                      <a:extLst>
                        <a:ext uri="{9D8B030D-6E8A-4147-A177-3AD203B41FA5}">
                          <a16:colId xmlns:a16="http://schemas.microsoft.com/office/drawing/2014/main" val="1137098753"/>
                        </a:ext>
                      </a:extLst>
                    </a:gridCol>
                  </a:tblGrid>
                  <a:tr h="907805"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0" dirty="0">
                              <a:solidFill>
                                <a:schemeClr val="tx1"/>
                              </a:solidFill>
                            </a:rPr>
                            <a:t>Algorithm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0" dirty="0">
                              <a:solidFill>
                                <a:schemeClr val="tx1"/>
                              </a:solidFill>
                            </a:rPr>
                            <a:t>Bound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10360367"/>
                      </a:ext>
                    </a:extLst>
                  </a:tr>
                  <a:tr h="5978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>
                              <a:solidFill>
                                <a:srgbClr val="FF0000"/>
                              </a:solidFill>
                            </a:rPr>
                            <a:t>This paper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EG:</a:t>
                          </a:r>
                          <a:r>
                            <a:rPr lang="en-US" sz="2400" baseline="0" dirty="0">
                              <a:solidFill>
                                <a:schemeClr val="tx1"/>
                              </a:solidFill>
                            </a:rPr>
                            <a:t> Switch-All algorithm</a:t>
                          </a:r>
                          <a:endParaRPr lang="en-US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d>
                                  <m:dPr>
                                    <m:ctrlP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sSup>
                                      <m:sSupPr>
                                        <m:ctrlPr>
                                          <a:rPr lang="en-US" sz="28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8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  <m:sup>
                                        <m:r>
                                          <a:rPr lang="en-US" sz="28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p>
                                    </m:sSup>
                                  </m:e>
                                </m:d>
                              </m:oMath>
                            </m:oMathPara>
                          </a14:m>
                          <a:endParaRPr lang="en-US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002453899"/>
                      </a:ext>
                    </a:extLst>
                  </a:tr>
                  <a:tr h="76869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800" dirty="0">
                              <a:solidFill>
                                <a:srgbClr val="FF0000"/>
                              </a:solidFill>
                            </a:rPr>
                            <a:t>This paper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EG: Random-Edge algorithm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sSup>
                                  <m:sSupPr>
                                    <m:ctrlP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p>
                                </m:sSup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203466389"/>
                      </a:ext>
                    </a:extLst>
                  </a:tr>
                  <a:tr h="90780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2800" dirty="0"/>
                            <a:t>Kozachinskiy‘21</a:t>
                          </a:r>
                          <a:endParaRPr lang="en-US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300" dirty="0">
                              <a:solidFill>
                                <a:schemeClr val="tx1"/>
                              </a:solidFill>
                            </a:rPr>
                            <a:t>DPG: polyhedral value iteration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3.214</m:t>
                                    </m:r>
                                  </m:e>
                                  <m:sup>
                                    <m:r>
                                      <a:rPr lang="en-US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p>
                                </m:sSup>
                                <m:r>
                                  <a:rPr lang="en-US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0606940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16DE6554-BEF6-CBBA-1172-D5B81694110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38358026"/>
                  </p:ext>
                </p:extLst>
              </p:nvPr>
            </p:nvGraphicFramePr>
            <p:xfrm>
              <a:off x="1353460" y="1821375"/>
              <a:ext cx="9485079" cy="3182180"/>
            </p:xfrm>
            <a:graphic>
              <a:graphicData uri="http://schemas.openxmlformats.org/drawingml/2006/table">
                <a:tbl>
                  <a:tblPr firstRow="1" bandRow="1">
                    <a:tableStyleId>{7DF18680-E054-41AD-8BC1-D1AEF772440D}</a:tableStyleId>
                  </a:tblPr>
                  <a:tblGrid>
                    <a:gridCol w="2583540">
                      <a:extLst>
                        <a:ext uri="{9D8B030D-6E8A-4147-A177-3AD203B41FA5}">
                          <a16:colId xmlns:a16="http://schemas.microsoft.com/office/drawing/2014/main" val="1287551865"/>
                        </a:ext>
                      </a:extLst>
                    </a:gridCol>
                    <a:gridCol w="3978275">
                      <a:extLst>
                        <a:ext uri="{9D8B030D-6E8A-4147-A177-3AD203B41FA5}">
                          <a16:colId xmlns:a16="http://schemas.microsoft.com/office/drawing/2014/main" val="2763953639"/>
                        </a:ext>
                      </a:extLst>
                    </a:gridCol>
                    <a:gridCol w="2923264">
                      <a:extLst>
                        <a:ext uri="{9D8B030D-6E8A-4147-A177-3AD203B41FA5}">
                          <a16:colId xmlns:a16="http://schemas.microsoft.com/office/drawing/2014/main" val="1137098753"/>
                        </a:ext>
                      </a:extLst>
                    </a:gridCol>
                  </a:tblGrid>
                  <a:tr h="907805">
                    <a:tc>
                      <a:txBody>
                        <a:bodyPr/>
                        <a:lstStyle/>
                        <a:p>
                          <a:pPr algn="ctr"/>
                          <a:endParaRPr lang="en-US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0" dirty="0">
                              <a:solidFill>
                                <a:schemeClr val="tx1"/>
                              </a:solidFill>
                            </a:rPr>
                            <a:t>Algorithm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0" dirty="0">
                              <a:solidFill>
                                <a:schemeClr val="tx1"/>
                              </a:solidFill>
                            </a:rPr>
                            <a:t>Bound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10360367"/>
                      </a:ext>
                    </a:extLst>
                  </a:tr>
                  <a:tr h="5978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>
                              <a:solidFill>
                                <a:srgbClr val="FF0000"/>
                              </a:solidFill>
                            </a:rPr>
                            <a:t>This paper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EG:</a:t>
                          </a:r>
                          <a:r>
                            <a:rPr lang="en-US" sz="2400" baseline="0" dirty="0">
                              <a:solidFill>
                                <a:schemeClr val="tx1"/>
                              </a:solidFill>
                            </a:rPr>
                            <a:t> Switch-All algorithm</a:t>
                          </a:r>
                          <a:endParaRPr lang="en-US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24583" t="-153061" r="-1042" b="-28367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02453899"/>
                      </a:ext>
                    </a:extLst>
                  </a:tr>
                  <a:tr h="76869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800" dirty="0">
                              <a:solidFill>
                                <a:srgbClr val="FF0000"/>
                              </a:solidFill>
                            </a:rPr>
                            <a:t>This paper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EG: Random-Edge algorithm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24583" t="-195276" r="-1042" b="-11889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03466389"/>
                      </a:ext>
                    </a:extLst>
                  </a:tr>
                  <a:tr h="90780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sz="2800" dirty="0"/>
                            <a:t>Kozachinskiy‘21</a:t>
                          </a:r>
                          <a:endParaRPr lang="en-US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300" dirty="0">
                              <a:solidFill>
                                <a:schemeClr val="tx1"/>
                              </a:solidFill>
                            </a:rPr>
                            <a:t>DPG: polyhedral value iteration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24583" t="-251678" r="-1042" b="-134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6069409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4275273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6C1A385-9084-4AC8-B702-2D4EBB4D80A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812524" y="1754604"/>
                <a:ext cx="8566951" cy="4113535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CC0099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≥0</m:t>
                        </m:r>
                      </m:sub>
                    </m:sSub>
                  </m:oMath>
                </a14:m>
                <a:r>
                  <a:rPr lang="en-US" dirty="0"/>
                  <a:t> is a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𝑣𝑎𝑙𝑖𝑑</m:t>
                    </m:r>
                    <m:r>
                      <a:rPr lang="en-US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𝑝𝑜𝑡𝑒𝑛𝑡𝑖𝑎𝑙</m:t>
                    </m:r>
                  </m:oMath>
                </a14:m>
                <a:r>
                  <a:rPr lang="en-US" dirty="0">
                    <a:solidFill>
                      <a:srgbClr val="00B050"/>
                    </a:solidFill>
                  </a:rPr>
                  <a:t> </a:t>
                </a:r>
                <a:r>
                  <a:rPr lang="en-US" dirty="0"/>
                  <a:t>if for every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dirty="0"/>
                  <a:t>:</a:t>
                </a:r>
                <a:br>
                  <a:rPr lang="en-US" dirty="0"/>
                </a:br>
                <a:endParaRPr lang="en-US" dirty="0"/>
              </a:p>
              <a:p>
                <a:pPr marL="0" indent="0" algn="ctr">
                  <a:buNone/>
                </a:pPr>
                <a:endParaRPr lang="en-US" dirty="0"/>
              </a:p>
              <a:p>
                <a:pPr marL="0" indent="0" algn="ctr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6C1A385-9084-4AC8-B702-2D4EBB4D80A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812524" y="1754604"/>
                <a:ext cx="8566951" cy="4113535"/>
              </a:xfrm>
              <a:blipFill>
                <a:blip r:embed="rId3"/>
                <a:stretch>
                  <a:fillRect t="-1481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>
            <a:extLst>
              <a:ext uri="{FF2B5EF4-FFF2-40B4-BE49-F238E27FC236}">
                <a16:creationId xmlns:a16="http://schemas.microsoft.com/office/drawing/2014/main" id="{6251BECD-B1F3-40FE-84DA-5EC41AB3D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Valid Potential Functions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93CF6F1-58F9-23B1-88F7-B908A6A3EB2A}"/>
                  </a:ext>
                </a:extLst>
              </p:cNvPr>
              <p:cNvSpPr txBox="1"/>
              <p:nvPr/>
            </p:nvSpPr>
            <p:spPr>
              <a:xfrm>
                <a:off x="812799" y="4992837"/>
                <a:ext cx="10566400" cy="9886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/>
                  <a:t>Define the </a:t>
                </a:r>
                <a:r>
                  <a:rPr lang="en-US" sz="2800" i="1" dirty="0"/>
                  <a:t>modified costs</a:t>
                </a:r>
                <a:r>
                  <a:rPr lang="en-US" sz="2800" dirty="0"/>
                  <a:t> with respect to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CC0099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≥0</m:t>
                        </m:r>
                      </m:sub>
                    </m:sSub>
                  </m:oMath>
                </a14:m>
                <a:br>
                  <a:rPr lang="en-US" sz="280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800" b="0" i="1" dirty="0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d>
                        <m:d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𝑐</m:t>
                      </m:r>
                      <m:d>
                        <m:d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800" b="0" i="1" dirty="0" smtClean="0">
                          <a:solidFill>
                            <a:srgbClr val="CC0099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dirty="0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dirty="0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sz="2800" b="0" i="1" dirty="0" smtClean="0">
                          <a:solidFill>
                            <a:srgbClr val="CC0099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dirty="0" smtClean="0">
                          <a:solidFill>
                            <a:srgbClr val="CC0099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2800" b="0" i="1" dirty="0" smtClean="0">
                          <a:solidFill>
                            <a:srgbClr val="CC0099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0" i="1" dirty="0" smtClean="0">
                          <a:solidFill>
                            <a:srgbClr val="CC0099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2800" b="0" i="1" dirty="0" smtClean="0">
                          <a:solidFill>
                            <a:srgbClr val="CC0099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LID4096" sz="28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93CF6F1-58F9-23B1-88F7-B908A6A3EB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799" y="4992837"/>
                <a:ext cx="10566400" cy="988604"/>
              </a:xfrm>
              <a:prstGeom prst="rect">
                <a:avLst/>
              </a:prstGeom>
              <a:blipFill>
                <a:blip r:embed="rId4"/>
                <a:stretch>
                  <a:fillRect t="-5556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270884E-7724-AF02-4528-22797BA6B99C}"/>
                  </a:ext>
                </a:extLst>
              </p:cNvPr>
              <p:cNvSpPr txBox="1"/>
              <p:nvPr/>
            </p:nvSpPr>
            <p:spPr>
              <a:xfrm>
                <a:off x="698500" y="2736502"/>
                <a:ext cx="10934700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indent="0" algn="ctr">
                  <a:lnSpc>
                    <a:spcPts val="3560"/>
                  </a:lnSpc>
                  <a:buNone/>
                </a:pPr>
                <a:r>
                  <a:rPr lang="en-US" sz="2800" dirty="0"/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>
                    <a:solidFill>
                      <a:srgbClr val="FF0000"/>
                    </a:solidFill>
                  </a:rPr>
                  <a:t> </a:t>
                </a:r>
                <a:r>
                  <a:rPr lang="en-US" sz="2800" dirty="0"/>
                  <a:t>then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∃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.       </m:t>
                    </m:r>
                    <m:r>
                      <a:rPr lang="en-US" sz="2800" i="1" smtClean="0">
                        <a:solidFill>
                          <a:srgbClr val="CC0099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800" i="1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𝑐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800" b="0" i="1" smtClean="0">
                        <a:solidFill>
                          <a:srgbClr val="CC0099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800" b="0" i="1" smtClean="0">
                        <a:solidFill>
                          <a:srgbClr val="CC0099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b="0" i="1" smtClean="0">
                        <a:solidFill>
                          <a:srgbClr val="CC0099"/>
                        </a:solidFill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800" b="0" i="1" smtClean="0">
                        <a:solidFill>
                          <a:srgbClr val="CC0099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  <a:p>
                <a:pPr marL="0" indent="0" algn="ctr">
                  <a:lnSpc>
                    <a:spcPts val="3560"/>
                  </a:lnSpc>
                  <a:buNone/>
                </a:pPr>
                <a:r>
                  <a:rPr lang="en-US" sz="2800" dirty="0"/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>
                    <a:solidFill>
                      <a:srgbClr val="0000FF"/>
                    </a:solidFill>
                  </a:rPr>
                  <a:t> </a:t>
                </a:r>
                <a:r>
                  <a:rPr lang="en-US" sz="2800" dirty="0"/>
                  <a:t>then 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</a:rPr>
                      <m:t>∀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.       </m:t>
                    </m:r>
                    <m:r>
                      <a:rPr lang="en-US" sz="2800" i="1" smtClean="0">
                        <a:solidFill>
                          <a:srgbClr val="CC0099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800" i="1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𝑐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800" i="1" smtClean="0">
                        <a:solidFill>
                          <a:srgbClr val="CC0099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800" i="1" smtClean="0">
                        <a:solidFill>
                          <a:srgbClr val="CC0099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 smtClean="0">
                        <a:solidFill>
                          <a:srgbClr val="CC0099"/>
                        </a:solidFill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800" i="1" smtClean="0">
                        <a:solidFill>
                          <a:srgbClr val="CC0099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  <a:p>
                <a:endParaRPr lang="LID4096" sz="28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270884E-7724-AF02-4528-22797BA6B9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500" y="2736502"/>
                <a:ext cx="10934700" cy="1446550"/>
              </a:xfrm>
              <a:prstGeom prst="rect">
                <a:avLst/>
              </a:prstGeom>
              <a:blipFill>
                <a:blip r:embed="rId5"/>
                <a:stretch>
                  <a:fillRect t="-37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1423AA0-F48A-513C-02A2-99005E665398}"/>
                  </a:ext>
                </a:extLst>
              </p:cNvPr>
              <p:cNvSpPr txBox="1"/>
              <p:nvPr/>
            </p:nvSpPr>
            <p:spPr>
              <a:xfrm>
                <a:off x="895350" y="3811371"/>
                <a:ext cx="10540999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/>
                  <a:t>We say that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sz="2800" dirty="0"/>
                  <a:t> is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𝑣𝑎𝑙𝑖𝑑</m:t>
                    </m:r>
                  </m:oMath>
                </a14:m>
                <a:r>
                  <a:rPr lang="en-US" sz="2800" dirty="0"/>
                  <a:t> with respect to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CC0099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sz="2800" dirty="0"/>
                  <a:t> 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sz="2800" dirty="0"/>
                  <a:t> satisfies the above constraints. Otherwise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sz="2800" dirty="0"/>
                  <a:t> is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𝑖𝑛𝑣𝑎𝑙𝑖𝑑</m:t>
                    </m:r>
                  </m:oMath>
                </a14:m>
                <a:r>
                  <a:rPr lang="en-US" sz="2800" dirty="0"/>
                  <a:t>.</a:t>
                </a:r>
                <a:endParaRPr lang="LID4096" sz="2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1423AA0-F48A-513C-02A2-99005E6653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350" y="3811371"/>
                <a:ext cx="10540999" cy="954107"/>
              </a:xfrm>
              <a:prstGeom prst="rect">
                <a:avLst/>
              </a:prstGeom>
              <a:blipFill>
                <a:blip r:embed="rId6"/>
                <a:stretch>
                  <a:fillRect t="-5732" b="-17197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2532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45F83-0615-4E9C-A4F5-8DFCF6F82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Outline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1A7D0-F5ED-4423-9ECA-8A7A1D5DCC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 sz="3200" dirty="0"/>
              <a:t>Energy Games.</a:t>
            </a:r>
          </a:p>
          <a:p>
            <a:endParaRPr lang="en-US" sz="3200" dirty="0"/>
          </a:p>
          <a:p>
            <a:r>
              <a:rPr lang="en-US" sz="3200" dirty="0"/>
              <a:t>Strategy Improvement.</a:t>
            </a:r>
          </a:p>
          <a:p>
            <a:endParaRPr lang="en-US" sz="3200" dirty="0"/>
          </a:p>
          <a:p>
            <a:r>
              <a:rPr lang="en-US" sz="3200" dirty="0"/>
              <a:t>Layering.</a:t>
            </a:r>
          </a:p>
          <a:p>
            <a:pPr marL="0" indent="0">
              <a:buNone/>
            </a:pPr>
            <a:endParaRPr lang="en-US" sz="3200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8CB7557-2F8A-43DF-AEF5-865E265A2961}"/>
              </a:ext>
            </a:extLst>
          </p:cNvPr>
          <p:cNvSpPr/>
          <p:nvPr/>
        </p:nvSpPr>
        <p:spPr>
          <a:xfrm>
            <a:off x="9467179" y="2860547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CF134BE-F9F0-4A78-9E75-AA48EE2FD5B8}"/>
              </a:ext>
            </a:extLst>
          </p:cNvPr>
          <p:cNvSpPr/>
          <p:nvPr/>
        </p:nvSpPr>
        <p:spPr>
          <a:xfrm>
            <a:off x="9467286" y="3996604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69444D1-1CAB-41BA-A1CB-C09896D5AE89}"/>
              </a:ext>
            </a:extLst>
          </p:cNvPr>
          <p:cNvSpPr/>
          <p:nvPr/>
        </p:nvSpPr>
        <p:spPr>
          <a:xfrm>
            <a:off x="10929539" y="2857323"/>
            <a:ext cx="271629" cy="266127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DF4DA9E5-F622-42C8-ADFD-E1EA3F517C63}"/>
              </a:ext>
            </a:extLst>
          </p:cNvPr>
          <p:cNvSpPr/>
          <p:nvPr/>
        </p:nvSpPr>
        <p:spPr>
          <a:xfrm>
            <a:off x="7737861" y="3358546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8256D2F-5A18-4801-AA84-906819D1558F}"/>
              </a:ext>
            </a:extLst>
          </p:cNvPr>
          <p:cNvSpPr/>
          <p:nvPr/>
        </p:nvSpPr>
        <p:spPr>
          <a:xfrm>
            <a:off x="10915870" y="4015260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FC619CD9-59B1-4AA0-B0C2-07ABCA2BADEB}"/>
              </a:ext>
            </a:extLst>
          </p:cNvPr>
          <p:cNvCxnSpPr>
            <a:cxnSpLocks/>
            <a:stCxn id="40" idx="0"/>
            <a:endCxn id="39" idx="2"/>
          </p:cNvCxnSpPr>
          <p:nvPr/>
        </p:nvCxnSpPr>
        <p:spPr>
          <a:xfrm flipH="1" flipV="1">
            <a:off x="9602994" y="3126674"/>
            <a:ext cx="107" cy="86993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4ABFDCEC-4255-41E4-AF83-FB8F82C6113B}"/>
              </a:ext>
            </a:extLst>
          </p:cNvPr>
          <p:cNvCxnSpPr>
            <a:cxnSpLocks/>
            <a:stCxn id="40" idx="3"/>
            <a:endCxn id="43" idx="2"/>
          </p:cNvCxnSpPr>
          <p:nvPr/>
        </p:nvCxnSpPr>
        <p:spPr>
          <a:xfrm>
            <a:off x="9738916" y="4129667"/>
            <a:ext cx="1176955" cy="1865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Arc 45">
            <a:extLst>
              <a:ext uri="{FF2B5EF4-FFF2-40B4-BE49-F238E27FC236}">
                <a16:creationId xmlns:a16="http://schemas.microsoft.com/office/drawing/2014/main" id="{30202865-B318-4B46-A140-AA49CB341C89}"/>
              </a:ext>
            </a:extLst>
          </p:cNvPr>
          <p:cNvSpPr/>
          <p:nvPr/>
        </p:nvSpPr>
        <p:spPr>
          <a:xfrm rot="9669282">
            <a:off x="7938331" y="2313888"/>
            <a:ext cx="2407421" cy="1874115"/>
          </a:xfrm>
          <a:prstGeom prst="arc">
            <a:avLst>
              <a:gd name="adj1" fmla="val 16200000"/>
              <a:gd name="adj2" fmla="val 75488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E808DECD-8517-434C-A726-02B72FE8FB00}"/>
                  </a:ext>
                </a:extLst>
              </p:cNvPr>
              <p:cNvSpPr txBox="1"/>
              <p:nvPr/>
            </p:nvSpPr>
            <p:spPr>
              <a:xfrm>
                <a:off x="10049277" y="4141025"/>
                <a:ext cx="4940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E808DECD-8517-434C-A726-02B72FE8FB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9277" y="4141025"/>
                <a:ext cx="494046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7E50E645-FDCC-4BB0-BF9A-82A0EB36638D}"/>
                  </a:ext>
                </a:extLst>
              </p:cNvPr>
              <p:cNvSpPr txBox="1"/>
              <p:nvPr/>
            </p:nvSpPr>
            <p:spPr>
              <a:xfrm>
                <a:off x="10004855" y="2407088"/>
                <a:ext cx="53892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7E50E645-FDCC-4BB0-BF9A-82A0EB3663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4855" y="2407088"/>
                <a:ext cx="538929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A028028D-4389-42DB-BD2E-A1BEA270903C}"/>
                  </a:ext>
                </a:extLst>
              </p:cNvPr>
              <p:cNvSpPr txBox="1"/>
              <p:nvPr/>
            </p:nvSpPr>
            <p:spPr>
              <a:xfrm>
                <a:off x="10094668" y="3234975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A028028D-4389-42DB-BD2E-A1BEA27090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4668" y="3234975"/>
                <a:ext cx="460017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16BCC9A9-900F-4100-9727-6F3760AFFE33}"/>
                  </a:ext>
                </a:extLst>
              </p:cNvPr>
              <p:cNvSpPr txBox="1"/>
              <p:nvPr/>
            </p:nvSpPr>
            <p:spPr>
              <a:xfrm>
                <a:off x="8608981" y="2470310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16BCC9A9-900F-4100-9727-6F3760AFFE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8981" y="2470310"/>
                <a:ext cx="460017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FCE9F406-DBAC-4EA8-A829-910E407E0E80}"/>
                  </a:ext>
                </a:extLst>
              </p:cNvPr>
              <p:cNvSpPr txBox="1"/>
              <p:nvPr/>
            </p:nvSpPr>
            <p:spPr>
              <a:xfrm>
                <a:off x="8282703" y="4179511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FCE9F406-DBAC-4EA8-A829-910E407E0E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2703" y="4179511"/>
                <a:ext cx="460017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2DEA8A8E-679B-484D-944A-A54D91833BC7}"/>
                  </a:ext>
                </a:extLst>
              </p:cNvPr>
              <p:cNvSpPr txBox="1"/>
              <p:nvPr/>
            </p:nvSpPr>
            <p:spPr>
              <a:xfrm>
                <a:off x="9502291" y="3348781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2DEA8A8E-679B-484D-944A-A54D91833B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2291" y="3348781"/>
                <a:ext cx="460017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Arc 55">
            <a:extLst>
              <a:ext uri="{FF2B5EF4-FFF2-40B4-BE49-F238E27FC236}">
                <a16:creationId xmlns:a16="http://schemas.microsoft.com/office/drawing/2014/main" id="{E45E84C4-982B-4BF8-BA99-167705DB8269}"/>
              </a:ext>
            </a:extLst>
          </p:cNvPr>
          <p:cNvSpPr/>
          <p:nvPr/>
        </p:nvSpPr>
        <p:spPr>
          <a:xfrm rot="18367165">
            <a:off x="7548479" y="2988924"/>
            <a:ext cx="2358655" cy="1912863"/>
          </a:xfrm>
          <a:prstGeom prst="arc">
            <a:avLst>
              <a:gd name="adj1" fmla="val 16200000"/>
              <a:gd name="adj2" fmla="val 75488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D59371F1-AFC9-4811-9343-125981985E96}"/>
                  </a:ext>
                </a:extLst>
              </p:cNvPr>
              <p:cNvSpPr txBox="1"/>
              <p:nvPr/>
            </p:nvSpPr>
            <p:spPr>
              <a:xfrm>
                <a:off x="8608981" y="2470315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D59371F1-AFC9-4811-9343-125981985E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8981" y="2470315"/>
                <a:ext cx="460017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AF81C3C2-84FD-425F-9659-6D1F5B992845}"/>
              </a:ext>
            </a:extLst>
          </p:cNvPr>
          <p:cNvCxnSpPr>
            <a:cxnSpLocks/>
            <a:stCxn id="43" idx="0"/>
            <a:endCxn id="41" idx="2"/>
          </p:cNvCxnSpPr>
          <p:nvPr/>
        </p:nvCxnSpPr>
        <p:spPr>
          <a:xfrm flipV="1">
            <a:off x="11051685" y="3123450"/>
            <a:ext cx="13669" cy="89181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F6680074-1EFB-4638-A52F-58957E65C562}"/>
                  </a:ext>
                </a:extLst>
              </p:cNvPr>
              <p:cNvSpPr txBox="1"/>
              <p:nvPr/>
            </p:nvSpPr>
            <p:spPr>
              <a:xfrm>
                <a:off x="11054676" y="3344163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F6680074-1EFB-4638-A52F-58957E65C5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54676" y="3344163"/>
                <a:ext cx="460017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Arc 61">
            <a:extLst>
              <a:ext uri="{FF2B5EF4-FFF2-40B4-BE49-F238E27FC236}">
                <a16:creationId xmlns:a16="http://schemas.microsoft.com/office/drawing/2014/main" id="{467F1B3C-B8BB-4345-BB63-BDF589AAF088}"/>
              </a:ext>
            </a:extLst>
          </p:cNvPr>
          <p:cNvSpPr/>
          <p:nvPr/>
        </p:nvSpPr>
        <p:spPr>
          <a:xfrm rot="18613111">
            <a:off x="9753436" y="2650572"/>
            <a:ext cx="1563613" cy="2046007"/>
          </a:xfrm>
          <a:prstGeom prst="arc">
            <a:avLst>
              <a:gd name="adj1" fmla="val 16200000"/>
              <a:gd name="adj2" fmla="val 20848522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Arc 62">
            <a:extLst>
              <a:ext uri="{FF2B5EF4-FFF2-40B4-BE49-F238E27FC236}">
                <a16:creationId xmlns:a16="http://schemas.microsoft.com/office/drawing/2014/main" id="{C4EAC657-5A2C-41E1-B454-A9320A4F1D76}"/>
              </a:ext>
            </a:extLst>
          </p:cNvPr>
          <p:cNvSpPr/>
          <p:nvPr/>
        </p:nvSpPr>
        <p:spPr>
          <a:xfrm rot="7836939">
            <a:off x="9368061" y="1324615"/>
            <a:ext cx="1563613" cy="2046007"/>
          </a:xfrm>
          <a:prstGeom prst="arc">
            <a:avLst>
              <a:gd name="adj1" fmla="val 16200000"/>
              <a:gd name="adj2" fmla="val 20848522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" name="3D Model 3" descr="Mesa baja car purple">
                <a:extLst>
                  <a:ext uri="{FF2B5EF4-FFF2-40B4-BE49-F238E27FC236}">
                    <a16:creationId xmlns:a16="http://schemas.microsoft.com/office/drawing/2014/main" id="{E00A8450-BE0A-FC7C-137E-D266CB5176C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101393241"/>
                  </p:ext>
                </p:extLst>
              </p:nvPr>
            </p:nvGraphicFramePr>
            <p:xfrm>
              <a:off x="10915870" y="2496610"/>
              <a:ext cx="406106" cy="295670"/>
            </p:xfrm>
            <a:graphic>
              <a:graphicData uri="http://schemas.microsoft.com/office/drawing/2017/model3d">
                <am3d:model3d r:embed="rId9">
                  <am3d:spPr>
                    <a:xfrm>
                      <a:off x="0" y="0"/>
                      <a:ext cx="406106" cy="295670"/>
                    </a:xfrm>
                    <a:prstGeom prst="rect">
                      <a:avLst/>
                    </a:prstGeom>
                  </am3d:spPr>
                  <am3d:camera>
                    <am3d:pos x="0" y="0" z="59399462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0396763" d="1000000"/>
                    <am3d:preTrans dx="0" dy="-2795067" dz="1179721"/>
                    <am3d:scale>
                      <am3d:sx n="1000000" d="1000000"/>
                      <am3d:sy n="1000000" d="1000000"/>
                      <am3d:sz n="1000000" d="1000000"/>
                    </am3d:scale>
                    <am3d:rot ax="4523794" ay="3498182" az="4378503"/>
                    <am3d:postTrans dx="0" dy="0" dz="0"/>
                  </am3d:trans>
                  <am3d:raster rName="Office3DRenderer" rVer="16.0.8326">
                    <am3d:blip r:embed="rId10"/>
                  </am3d:raster>
                  <am3d:objViewport viewportSz="46198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3D Model 3" descr="Mesa baja car purple">
                <a:extLst>
                  <a:ext uri="{FF2B5EF4-FFF2-40B4-BE49-F238E27FC236}">
                    <a16:creationId xmlns:a16="http://schemas.microsoft.com/office/drawing/2014/main" id="{E00A8450-BE0A-FC7C-137E-D266CB5176C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915870" y="2496610"/>
                <a:ext cx="406106" cy="29567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579525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6C1A385-9084-4AC8-B702-2D4EBB4D80A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812524" y="1754604"/>
                <a:ext cx="8566951" cy="4113535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solidFill>
                          <a:srgbClr val="CC0099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≥0</m:t>
                        </m:r>
                      </m:sub>
                    </m:sSub>
                  </m:oMath>
                </a14:m>
                <a:r>
                  <a:rPr lang="en-US" dirty="0"/>
                  <a:t> is a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𝑣𝑎𝑙𝑖𝑑</m:t>
                    </m:r>
                    <m:r>
                      <a:rPr lang="en-US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𝑝𝑜𝑡𝑒𝑛𝑡𝑖𝑎𝑙</m:t>
                    </m:r>
                  </m:oMath>
                </a14:m>
                <a:r>
                  <a:rPr lang="en-US" dirty="0">
                    <a:solidFill>
                      <a:srgbClr val="00B050"/>
                    </a:solidFill>
                  </a:rPr>
                  <a:t> </a:t>
                </a:r>
                <a:r>
                  <a:rPr lang="en-US" dirty="0"/>
                  <a:t>if for every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dirty="0"/>
                  <a:t>:</a:t>
                </a:r>
              </a:p>
              <a:p>
                <a:pPr marL="0" indent="0" algn="ctr">
                  <a:buNone/>
                </a:pPr>
                <a:endParaRPr lang="en-US" dirty="0"/>
              </a:p>
              <a:p>
                <a:pPr marL="0" indent="0" algn="ctr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6C1A385-9084-4AC8-B702-2D4EBB4D80A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812524" y="1754604"/>
                <a:ext cx="8566951" cy="4113535"/>
              </a:xfrm>
              <a:blipFill>
                <a:blip r:embed="rId3"/>
                <a:stretch>
                  <a:fillRect t="-1481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93CF6F1-58F9-23B1-88F7-B908A6A3EB2A}"/>
                  </a:ext>
                </a:extLst>
              </p:cNvPr>
              <p:cNvSpPr txBox="1"/>
              <p:nvPr/>
            </p:nvSpPr>
            <p:spPr>
              <a:xfrm>
                <a:off x="812799" y="4992837"/>
                <a:ext cx="10566400" cy="9886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/>
                  <a:t>Define the </a:t>
                </a:r>
                <a:r>
                  <a:rPr lang="en-US" sz="2800" i="1" dirty="0"/>
                  <a:t>modified costs</a:t>
                </a:r>
                <a:r>
                  <a:rPr lang="en-US" sz="2800" dirty="0"/>
                  <a:t> with respect to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CC0099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≥0</m:t>
                        </m:r>
                      </m:sub>
                    </m:sSub>
                  </m:oMath>
                </a14:m>
                <a:br>
                  <a:rPr lang="en-US" sz="280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800" b="0" i="1" dirty="0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d>
                        <m:d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𝑐</m:t>
                      </m:r>
                      <m:d>
                        <m:d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800" b="0" i="1" dirty="0" smtClean="0">
                          <a:solidFill>
                            <a:srgbClr val="CC0099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dirty="0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dirty="0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sz="2800" b="0" i="1" dirty="0" smtClean="0">
                          <a:solidFill>
                            <a:srgbClr val="CC0099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dirty="0" smtClean="0">
                          <a:solidFill>
                            <a:srgbClr val="CC0099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2800" b="0" i="1" dirty="0" smtClean="0">
                          <a:solidFill>
                            <a:srgbClr val="CC0099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0" i="1" dirty="0" smtClean="0">
                          <a:solidFill>
                            <a:srgbClr val="CC0099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sz="2800" b="0" i="1" dirty="0" smtClean="0">
                          <a:solidFill>
                            <a:srgbClr val="CC0099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LID4096" sz="28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93CF6F1-58F9-23B1-88F7-B908A6A3EB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799" y="4992837"/>
                <a:ext cx="10566400" cy="988604"/>
              </a:xfrm>
              <a:prstGeom prst="rect">
                <a:avLst/>
              </a:prstGeom>
              <a:blipFill>
                <a:blip r:embed="rId4"/>
                <a:stretch>
                  <a:fillRect t="-5556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270884E-7724-AF02-4528-22797BA6B99C}"/>
                  </a:ext>
                </a:extLst>
              </p:cNvPr>
              <p:cNvSpPr txBox="1"/>
              <p:nvPr/>
            </p:nvSpPr>
            <p:spPr>
              <a:xfrm>
                <a:off x="698500" y="2736502"/>
                <a:ext cx="10934700" cy="10231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indent="0" algn="ctr">
                  <a:buNone/>
                </a:pPr>
                <a:r>
                  <a:rPr lang="en-US" sz="2800" dirty="0"/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>
                    <a:solidFill>
                      <a:srgbClr val="FF0000"/>
                    </a:solidFill>
                  </a:rPr>
                  <a:t> </a:t>
                </a:r>
                <a:r>
                  <a:rPr lang="en-US" sz="2800" dirty="0"/>
                  <a:t>then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∃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.                           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≤0</m:t>
                    </m:r>
                  </m:oMath>
                </a14:m>
                <a:endParaRPr lang="en-US" sz="2800" dirty="0"/>
              </a:p>
              <a:p>
                <a:pPr marL="0" indent="0" algn="ctr">
                  <a:buNone/>
                </a:pPr>
                <a:r>
                  <a:rPr lang="en-US" sz="2800" dirty="0"/>
                  <a:t>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sz="28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>
                    <a:solidFill>
                      <a:srgbClr val="0000FF"/>
                    </a:solidFill>
                  </a:rPr>
                  <a:t> </a:t>
                </a:r>
                <a:r>
                  <a:rPr lang="en-US" sz="2800" dirty="0"/>
                  <a:t>then 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</a:rPr>
                      <m:t>∀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.                           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LID4096" sz="2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270884E-7724-AF02-4528-22797BA6B9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500" y="2736502"/>
                <a:ext cx="10934700" cy="1023101"/>
              </a:xfrm>
              <a:prstGeom prst="rect">
                <a:avLst/>
              </a:prstGeom>
              <a:blipFill>
                <a:blip r:embed="rId5"/>
                <a:stretch>
                  <a:fillRect t="-5952" b="-13095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EBAF712-37A4-F361-DDD8-FB4D889763D1}"/>
                  </a:ext>
                </a:extLst>
              </p:cNvPr>
              <p:cNvSpPr txBox="1"/>
              <p:nvPr/>
            </p:nvSpPr>
            <p:spPr>
              <a:xfrm>
                <a:off x="895350" y="3811371"/>
                <a:ext cx="10540999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/>
                  <a:t>We say that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sz="2800" dirty="0"/>
                  <a:t> is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𝑣𝑎𝑙𝑖𝑑</m:t>
                    </m:r>
                  </m:oMath>
                </a14:m>
                <a:r>
                  <a:rPr lang="en-US" sz="2800" dirty="0"/>
                  <a:t> with respect to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sz="2800" dirty="0"/>
                  <a:t> if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sz="2800" dirty="0"/>
                  <a:t> satisfies the above constraints. Otherwise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sz="2800" dirty="0"/>
                  <a:t> is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𝑖𝑛𝑣𝑎𝑙𝑖𝑑</m:t>
                    </m:r>
                  </m:oMath>
                </a14:m>
                <a:r>
                  <a:rPr lang="en-US" sz="2800" dirty="0"/>
                  <a:t>.</a:t>
                </a:r>
                <a:endParaRPr lang="LID4096" sz="28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EBAF712-37A4-F361-DDD8-FB4D889763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350" y="3811371"/>
                <a:ext cx="10540999" cy="954107"/>
              </a:xfrm>
              <a:prstGeom prst="rect">
                <a:avLst/>
              </a:prstGeom>
              <a:blipFill>
                <a:blip r:embed="rId6"/>
                <a:stretch>
                  <a:fillRect t="-5732" b="-17197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itle 1">
            <a:extLst>
              <a:ext uri="{FF2B5EF4-FFF2-40B4-BE49-F238E27FC236}">
                <a16:creationId xmlns:a16="http://schemas.microsoft.com/office/drawing/2014/main" id="{10126A4A-CFA9-2D09-F4B1-0D1CCB23A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Valid Potential Functions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1137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ACC94-9DE6-434B-A30B-90F770098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Optimality [BCDGR’11]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8D83967-DE2D-44D4-9FEA-73FDFBCA09B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714869" y="1690688"/>
                <a:ext cx="8864231" cy="4351338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lnSpc>
                    <a:spcPct val="100000"/>
                  </a:lnSpc>
                  <a:buNone/>
                </a:pPr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CC0099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≥0</m:t>
                        </m:r>
                      </m:sub>
                    </m:sSub>
                  </m:oMath>
                </a14:m>
                <a:r>
                  <a:rPr lang="en-US" dirty="0"/>
                  <a:t> be a </a:t>
                </a:r>
                <a:r>
                  <a:rPr lang="en-US" dirty="0">
                    <a:solidFill>
                      <a:srgbClr val="00B050"/>
                    </a:solidFill>
                  </a:rPr>
                  <a:t>valid potential</a:t>
                </a:r>
                <a:r>
                  <a:rPr lang="en-US" dirty="0"/>
                  <a:t>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Γ</m:t>
                    </m:r>
                  </m:oMath>
                </a14:m>
                <a:r>
                  <a:rPr lang="en-US" dirty="0"/>
                  <a:t>. </a:t>
                </a:r>
              </a:p>
              <a:p>
                <a:pPr marL="0" indent="0" algn="ctr">
                  <a:lnSpc>
                    <a:spcPct val="100000"/>
                  </a:lnSpc>
                  <a:buNone/>
                </a:pPr>
                <a:r>
                  <a:rPr lang="en-US" dirty="0"/>
                  <a:t>For every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dirty="0"/>
                  <a:t>, if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CC0099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b="0" i="1" smtClean="0">
                        <a:solidFill>
                          <a:srgbClr val="CC0099"/>
                        </a:solidFill>
                        <a:latin typeface="Cambria Math" panose="02040503050406030204" pitchFamily="18" charset="0"/>
                      </a:rPr>
                      <m:t>&lt;∞</m:t>
                    </m:r>
                  </m:oMath>
                </a14:m>
                <a:r>
                  <a:rPr lang="en-US" dirty="0">
                    <a:solidFill>
                      <a:srgbClr val="CC0099"/>
                    </a:solidFill>
                  </a:rPr>
                  <a:t> </a:t>
                </a:r>
                <a:r>
                  <a:rPr lang="en-US" dirty="0"/>
                  <a:t>then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dirty="0"/>
                  <a:t> is winning for </a:t>
                </a:r>
                <a:r>
                  <a:rPr lang="en-US" dirty="0">
                    <a:solidFill>
                      <a:srgbClr val="FF0000"/>
                    </a:solidFill>
                  </a:rPr>
                  <a:t>player-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/>
                  <a:t>. </a:t>
                </a:r>
              </a:p>
              <a:p>
                <a:pPr marL="0" indent="0" algn="ctr">
                  <a:buNone/>
                </a:pPr>
                <a:endParaRPr lang="en-US" dirty="0"/>
              </a:p>
              <a:p>
                <a:pPr marL="0" indent="0" algn="ctr">
                  <a:buNone/>
                </a:pPr>
                <a:endParaRPr lang="en-US" dirty="0"/>
              </a:p>
              <a:p>
                <a:pPr marL="0" indent="0" algn="ctr">
                  <a:buNone/>
                </a:pPr>
                <a:br>
                  <a:rPr lang="en-US" dirty="0"/>
                </a:b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CC0099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b="0" i="1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min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⁡{</m:t>
                    </m:r>
                    <m:r>
                      <a:rPr lang="en-US" b="0" i="1" smtClean="0">
                        <a:solidFill>
                          <a:srgbClr val="CC0099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solidFill>
                          <a:srgbClr val="CC0099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rgbClr val="CC0099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solidFill>
                          <a:srgbClr val="CC0099"/>
                        </a:solidFill>
                        <a:latin typeface="Cambria Math" panose="02040503050406030204" pitchFamily="18" charset="0"/>
                      </a:rPr>
                      <m:t>)|</m:t>
                    </m:r>
                    <m:r>
                      <a:rPr lang="en-US" b="0" i="1" smtClean="0">
                        <a:solidFill>
                          <a:srgbClr val="CC0099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dirty="0"/>
                  <a:t> is a </a:t>
                </a:r>
                <a:r>
                  <a:rPr lang="en-US" dirty="0">
                    <a:solidFill>
                      <a:srgbClr val="00B050"/>
                    </a:solidFill>
                  </a:rPr>
                  <a:t>valid potential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/>
                  <a:t> </a:t>
                </a:r>
              </a:p>
              <a:p>
                <a:pPr marL="0" indent="0" algn="ctr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CC0099"/>
                        </a:solidFill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US" dirty="0"/>
                  <a:t> is the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𝑠𝑜𝑙𝑢𝑡𝑖𝑜𝑛</m:t>
                    </m:r>
                  </m:oMath>
                </a14:m>
                <a:r>
                  <a:rPr lang="en-US" dirty="0"/>
                  <a:t>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Γ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8D83967-DE2D-44D4-9FEA-73FDFBCA09B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14869" y="1690688"/>
                <a:ext cx="8864231" cy="4351338"/>
              </a:xfrm>
              <a:blipFill>
                <a:blip r:embed="rId3"/>
                <a:stretch>
                  <a:fillRect l="-963" t="-1261" r="-2063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314415CA-4044-6F87-867F-FEA05A762A83}"/>
              </a:ext>
            </a:extLst>
          </p:cNvPr>
          <p:cNvSpPr txBox="1"/>
          <p:nvPr/>
        </p:nvSpPr>
        <p:spPr>
          <a:xfrm>
            <a:off x="4718234" y="3546326"/>
            <a:ext cx="2857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Moreover</a:t>
            </a:r>
            <a:r>
              <a:rPr lang="en-US" dirty="0"/>
              <a:t>,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1170053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ACC94-9DE6-434B-A30B-90F770098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Strategy Improvement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0C5CD95-67F9-9071-2B03-49538F3E8143}"/>
                  </a:ext>
                </a:extLst>
              </p:cNvPr>
              <p:cNvSpPr txBox="1"/>
              <p:nvPr/>
            </p:nvSpPr>
            <p:spPr>
              <a:xfrm>
                <a:off x="1695450" y="1690688"/>
                <a:ext cx="88836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Let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/>
                  <a:t>. A strategy-improvement step is:</a:t>
                </a:r>
                <a:endParaRPr lang="LID4096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0C5CD95-67F9-9071-2B03-49538F3E81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5450" y="1690688"/>
                <a:ext cx="8883650" cy="461665"/>
              </a:xfrm>
              <a:prstGeom prst="rect">
                <a:avLst/>
              </a:prstGeom>
              <a:blipFill>
                <a:blip r:embed="rId3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7CAEB09-5E44-9B32-5A3E-3552FF396565}"/>
                  </a:ext>
                </a:extLst>
              </p:cNvPr>
              <p:cNvSpPr txBox="1"/>
              <p:nvPr/>
            </p:nvSpPr>
            <p:spPr>
              <a:xfrm>
                <a:off x="1695450" y="2342040"/>
                <a:ext cx="88836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Compute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2400" dirty="0"/>
                  <a:t> a best response strategy to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LID4096" sz="2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7CAEB09-5E44-9B32-5A3E-3552FF3965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5450" y="2342040"/>
                <a:ext cx="8883650" cy="461665"/>
              </a:xfrm>
              <a:prstGeom prst="rect">
                <a:avLst/>
              </a:prstGeom>
              <a:blipFill>
                <a:blip r:embed="rId4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18D105F-D8D9-8C53-FAF3-5CC04B99912C}"/>
                  </a:ext>
                </a:extLst>
              </p:cNvPr>
              <p:cNvSpPr txBox="1"/>
              <p:nvPr/>
            </p:nvSpPr>
            <p:spPr>
              <a:xfrm>
                <a:off x="1695450" y="2837787"/>
                <a:ext cx="88836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Build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2400" dirty="0"/>
                  <a:t> by utilizing improving switches: For every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/>
                  <a:t>, choose </a:t>
                </a:r>
                <a:endParaRPr lang="LID4096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18D105F-D8D9-8C53-FAF3-5CC04B9991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5450" y="2837787"/>
                <a:ext cx="8883650" cy="461665"/>
              </a:xfrm>
              <a:prstGeom prst="rect">
                <a:avLst/>
              </a:prstGeom>
              <a:blipFill>
                <a:blip r:embed="rId5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A809B5B-379D-368B-90AD-FD464AA2EF63}"/>
                  </a:ext>
                </a:extLst>
              </p:cNvPr>
              <p:cNvSpPr txBox="1"/>
              <p:nvPr/>
            </p:nvSpPr>
            <p:spPr>
              <a:xfrm>
                <a:off x="1593850" y="3474404"/>
                <a:ext cx="88836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d>
                        </m:e>
                      </m:d>
                      <m:r>
                        <a:rPr lang="en-US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∪{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∣</m:t>
                      </m:r>
                      <m:r>
                        <a:rPr lang="en-US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𝑣𝑎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𝑙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en-US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sup>
                      </m:sSup>
                      <m:d>
                        <m:dPr>
                          <m:ctrlPr>
                            <a:rPr lang="en-US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sz="2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𝑣𝑎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𝑙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en-US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sup>
                      </m:sSup>
                      <m:d>
                        <m:dPr>
                          <m:ctrlPr>
                            <a:rPr lang="en-US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LID4096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A809B5B-379D-368B-90AD-FD464AA2EF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850" y="3474404"/>
                <a:ext cx="8883650" cy="461665"/>
              </a:xfrm>
              <a:prstGeom prst="rect">
                <a:avLst/>
              </a:prstGeom>
              <a:blipFill>
                <a:blip r:embed="rId6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Left Brace 7">
            <a:extLst>
              <a:ext uri="{FF2B5EF4-FFF2-40B4-BE49-F238E27FC236}">
                <a16:creationId xmlns:a16="http://schemas.microsoft.com/office/drawing/2014/main" id="{C704DA76-01D3-E894-BB22-CEA0FF83DD62}"/>
              </a:ext>
            </a:extLst>
          </p:cNvPr>
          <p:cNvSpPr/>
          <p:nvPr/>
        </p:nvSpPr>
        <p:spPr>
          <a:xfrm rot="16200000">
            <a:off x="6848477" y="1323701"/>
            <a:ext cx="552450" cy="5549896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LID4096">
              <a:ln w="28575">
                <a:solidFill>
                  <a:schemeClr val="tx1"/>
                </a:solidFill>
              </a:ln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1BCD13-B872-84AB-303E-82CC432E362E}"/>
              </a:ext>
            </a:extLst>
          </p:cNvPr>
          <p:cNvSpPr txBox="1"/>
          <p:nvPr/>
        </p:nvSpPr>
        <p:spPr>
          <a:xfrm>
            <a:off x="6096000" y="4315731"/>
            <a:ext cx="2044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Improving switches</a:t>
            </a:r>
            <a:endParaRPr lang="LID4096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1A668A8-3536-C25A-036C-767FDC92E3BF}"/>
                  </a:ext>
                </a:extLst>
              </p:cNvPr>
              <p:cNvSpPr txBox="1"/>
              <p:nvPr/>
            </p:nvSpPr>
            <p:spPr>
              <a:xfrm>
                <a:off x="2835274" y="5366130"/>
                <a:ext cx="6765925" cy="5120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𝑻𝒉𝒆𝒐𝒓𝒆𝒎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sz="2400" dirty="0"/>
                  <a:t> For every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sz="2400" dirty="0"/>
                  <a:t>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𝑣𝑎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,⋅</m:t>
                        </m:r>
                      </m:sup>
                    </m:sSup>
                    <m:d>
                      <m:dPr>
                        <m:ctrlPr>
                          <a:rPr lang="en-US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sz="2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4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𝑣𝑎</m:t>
                    </m:r>
                    <m:sSup>
                      <m:sSupPr>
                        <m:ctrlPr>
                          <a:rPr lang="en-US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p>
                        <m:sSup>
                          <m:sSupPr>
                            <m:ctrlPr>
                              <a:rPr lang="en-US" sz="24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24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,⋅</m:t>
                        </m:r>
                      </m:sup>
                    </m:sSup>
                    <m:d>
                      <m:dPr>
                        <m:ctrlPr>
                          <a:rPr lang="en-US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lang="en-US" sz="2400" dirty="0"/>
                  <a:t>.</a:t>
                </a:r>
                <a:endParaRPr lang="LID4096" sz="2400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1A668A8-3536-C25A-036C-767FDC92E3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5274" y="5366130"/>
                <a:ext cx="6765925" cy="512063"/>
              </a:xfrm>
              <a:prstGeom prst="rect">
                <a:avLst/>
              </a:prstGeom>
              <a:blipFill>
                <a:blip r:embed="rId7"/>
                <a:stretch>
                  <a:fillRect b="-261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24077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59AAE2E-DAE5-43E7-A810-95239222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Layer Graph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38272F1-2016-450A-BF0A-EEE2C3D3A4A9}"/>
              </a:ext>
            </a:extLst>
          </p:cNvPr>
          <p:cNvSpPr/>
          <p:nvPr/>
        </p:nvSpPr>
        <p:spPr>
          <a:xfrm rot="5400000">
            <a:off x="5029694" y="-24143"/>
            <a:ext cx="2293525" cy="9578909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D0A0489-4E93-4BD3-96C6-DC73CAAC341F}"/>
              </a:ext>
            </a:extLst>
          </p:cNvPr>
          <p:cNvCxnSpPr>
            <a:cxnSpLocks/>
          </p:cNvCxnSpPr>
          <p:nvPr/>
        </p:nvCxnSpPr>
        <p:spPr>
          <a:xfrm>
            <a:off x="2933697" y="3949700"/>
            <a:ext cx="0" cy="1653128"/>
          </a:xfrm>
          <a:prstGeom prst="line">
            <a:avLst/>
          </a:prstGeom>
          <a:ln w="158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722967EC-8A6A-4CA7-95CC-84A4E5053471}"/>
              </a:ext>
            </a:extLst>
          </p:cNvPr>
          <p:cNvSpPr txBox="1"/>
          <p:nvPr/>
        </p:nvSpPr>
        <p:spPr>
          <a:xfrm>
            <a:off x="6859239" y="4108227"/>
            <a:ext cx="6706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…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DE54FEF-6483-ADEF-4754-E2682B7D4A9F}"/>
              </a:ext>
            </a:extLst>
          </p:cNvPr>
          <p:cNvCxnSpPr>
            <a:cxnSpLocks/>
          </p:cNvCxnSpPr>
          <p:nvPr/>
        </p:nvCxnSpPr>
        <p:spPr>
          <a:xfrm>
            <a:off x="3976316" y="3780113"/>
            <a:ext cx="0" cy="1998853"/>
          </a:xfrm>
          <a:prstGeom prst="line">
            <a:avLst/>
          </a:prstGeom>
          <a:ln w="158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4D6CB4D-CC74-D014-B2BD-3E4C5A32F7E5}"/>
              </a:ext>
            </a:extLst>
          </p:cNvPr>
          <p:cNvCxnSpPr>
            <a:cxnSpLocks/>
          </p:cNvCxnSpPr>
          <p:nvPr/>
        </p:nvCxnSpPr>
        <p:spPr>
          <a:xfrm>
            <a:off x="5119316" y="3629501"/>
            <a:ext cx="0" cy="2270602"/>
          </a:xfrm>
          <a:prstGeom prst="line">
            <a:avLst/>
          </a:prstGeom>
          <a:ln w="158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0A4D48D-E352-9C52-D218-AB9D0C37FD0B}"/>
              </a:ext>
            </a:extLst>
          </p:cNvPr>
          <p:cNvCxnSpPr>
            <a:cxnSpLocks/>
          </p:cNvCxnSpPr>
          <p:nvPr/>
        </p:nvCxnSpPr>
        <p:spPr>
          <a:xfrm>
            <a:off x="6497266" y="3629501"/>
            <a:ext cx="0" cy="2293526"/>
          </a:xfrm>
          <a:prstGeom prst="line">
            <a:avLst/>
          </a:prstGeom>
          <a:ln w="158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Content Placeholder 2">
                <a:extLst>
                  <a:ext uri="{FF2B5EF4-FFF2-40B4-BE49-F238E27FC236}">
                    <a16:creationId xmlns:a16="http://schemas.microsoft.com/office/drawing/2014/main" id="{6833F004-0E48-4A4D-1DAC-550479DC64F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2244819"/>
                <a:ext cx="10515600" cy="1135539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r>
                  <a:rPr lang="en-US" dirty="0"/>
                  <a:t>Consider the subgraph induced only by the </a:t>
                </a:r>
                <a:r>
                  <a:rPr lang="en-US" i="1" dirty="0">
                    <a:solidFill>
                      <a:srgbClr val="00B050"/>
                    </a:solidFill>
                  </a:rPr>
                  <a:t>tight</a:t>
                </a:r>
                <a:r>
                  <a:rPr lang="en-US" dirty="0"/>
                  <a:t> edges w.r.t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. </a:t>
                </a:r>
              </a:p>
              <a:p>
                <a:pPr marL="0" indent="0" algn="ctr">
                  <a:buNone/>
                </a:pPr>
                <a:r>
                  <a:rPr lang="en-US" dirty="0"/>
                  <a:t>Split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dirty="0"/>
                  <a:t> into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𝑙𝑎𝑦𝑒𝑟𝑠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33" name="Content Placeholder 2">
                <a:extLst>
                  <a:ext uri="{FF2B5EF4-FFF2-40B4-BE49-F238E27FC236}">
                    <a16:creationId xmlns:a16="http://schemas.microsoft.com/office/drawing/2014/main" id="{6833F004-0E48-4A4D-1DAC-550479DC64F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244819"/>
                <a:ext cx="10515600" cy="1135539"/>
              </a:xfrm>
              <a:blipFill>
                <a:blip r:embed="rId2"/>
                <a:stretch>
                  <a:fillRect t="-8556" b="-2139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07A8CDFA-DC5D-EBF2-8B4F-0D03573B3B18}"/>
                  </a:ext>
                </a:extLst>
              </p:cNvPr>
              <p:cNvSpPr txBox="1"/>
              <p:nvPr/>
            </p:nvSpPr>
            <p:spPr>
              <a:xfrm>
                <a:off x="1716299" y="1423658"/>
                <a:ext cx="8978900" cy="5423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,…</m:t>
                    </m:r>
                  </m:oMath>
                </a14:m>
                <a:r>
                  <a:rPr lang="en-US" sz="2800" dirty="0"/>
                  <a:t> be the strategies and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𝑣𝑎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p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,⋅</m:t>
                        </m:r>
                      </m:sup>
                    </m:sSup>
                  </m:oMath>
                </a14:m>
                <a:r>
                  <a:rPr lang="en-US" sz="2800" dirty="0"/>
                  <a:t>.</a:t>
                </a:r>
                <a:endParaRPr lang="LID4096" sz="2800" dirty="0"/>
              </a:p>
            </p:txBody>
          </p:sp>
        </mc:Choice>
        <mc:Fallback xmlns=""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07A8CDFA-DC5D-EBF2-8B4F-0D03573B3B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6299" y="1423658"/>
                <a:ext cx="8978900" cy="542393"/>
              </a:xfrm>
              <a:prstGeom prst="rect">
                <a:avLst/>
              </a:prstGeom>
              <a:blipFill>
                <a:blip r:embed="rId3"/>
                <a:stretch>
                  <a:fillRect t="-11236" b="-28090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F1197BB0-FD94-7B30-A20F-C4582900F5BB}"/>
                  </a:ext>
                </a:extLst>
              </p:cNvPr>
              <p:cNvSpPr txBox="1"/>
              <p:nvPr/>
            </p:nvSpPr>
            <p:spPr>
              <a:xfrm>
                <a:off x="8072953" y="73891"/>
                <a:ext cx="4072375" cy="396519"/>
              </a:xfrm>
              <a:prstGeom prst="rect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CC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CC0099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CC0099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b="0" i="1" smtClean="0">
                          <a:solidFill>
                            <a:srgbClr val="CC0099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solidFill>
                            <a:srgbClr val="CC0099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rgbClr val="CC0099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b="0" i="1" smtClean="0">
                          <a:solidFill>
                            <a:srgbClr val="CC0099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LID4096" dirty="0"/>
              </a:p>
            </p:txBody>
          </p:sp>
        </mc:Choice>
        <mc:Fallback xmlns=""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F1197BB0-FD94-7B30-A20F-C4582900F5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2953" y="73891"/>
                <a:ext cx="4072375" cy="396519"/>
              </a:xfrm>
              <a:prstGeom prst="rect">
                <a:avLst/>
              </a:prstGeom>
              <a:blipFill>
                <a:blip r:embed="rId4"/>
                <a:stretch>
                  <a:fillRect b="-4286"/>
                </a:stretch>
              </a:blipFill>
              <a:ln w="28575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244ACA5-1D9C-9ACA-034D-31437E2544D5}"/>
                  </a:ext>
                </a:extLst>
              </p:cNvPr>
              <p:cNvSpPr txBox="1"/>
              <p:nvPr/>
            </p:nvSpPr>
            <p:spPr>
              <a:xfrm>
                <a:off x="1949227" y="4407565"/>
                <a:ext cx="676339" cy="6104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bSup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244ACA5-1D9C-9ACA-034D-31437E2544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9227" y="4407565"/>
                <a:ext cx="676339" cy="61048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49A1E5C-55CC-4609-E2B3-E2C0F4393B4B}"/>
                  </a:ext>
                </a:extLst>
              </p:cNvPr>
              <p:cNvSpPr txBox="1"/>
              <p:nvPr/>
            </p:nvSpPr>
            <p:spPr>
              <a:xfrm>
                <a:off x="3142795" y="4411185"/>
                <a:ext cx="685829" cy="6115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bSup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49A1E5C-55CC-4609-E2B3-E2C0F4393B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2795" y="4411185"/>
                <a:ext cx="685829" cy="61151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DF518BB-815F-5135-52AE-B51D8D0EBC62}"/>
                  </a:ext>
                </a:extLst>
              </p:cNvPr>
              <p:cNvSpPr txBox="1"/>
              <p:nvPr/>
            </p:nvSpPr>
            <p:spPr>
              <a:xfrm>
                <a:off x="4252501" y="4403878"/>
                <a:ext cx="685829" cy="6115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en-US" sz="3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bSup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DF518BB-815F-5135-52AE-B51D8D0EBC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2501" y="4403878"/>
                <a:ext cx="685829" cy="61151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2FD2587-AAD6-22EE-BFEB-6375088FEDDA}"/>
                  </a:ext>
                </a:extLst>
              </p:cNvPr>
              <p:cNvSpPr txBox="1"/>
              <p:nvPr/>
            </p:nvSpPr>
            <p:spPr>
              <a:xfrm>
                <a:off x="5419265" y="4403878"/>
                <a:ext cx="685829" cy="6115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  <m:sup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bSup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2FD2587-AAD6-22EE-BFEB-6375088FED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9265" y="4403878"/>
                <a:ext cx="685829" cy="61151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74C2536-CB62-D53A-42BF-2A8380603E8B}"/>
                  </a:ext>
                </a:extLst>
              </p:cNvPr>
              <p:cNvSpPr txBox="1"/>
              <p:nvPr/>
            </p:nvSpPr>
            <p:spPr>
              <a:xfrm>
                <a:off x="8071929" y="545414"/>
                <a:ext cx="4072375" cy="396519"/>
              </a:xfrm>
              <a:prstGeom prst="rect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b="0" dirty="0">
                    <a:solidFill>
                      <a:srgbClr val="CC0099"/>
                    </a:solidFill>
                  </a:rPr>
                  <a:t> </a:t>
                </a:r>
                <a:r>
                  <a:rPr lang="en-US" b="0" dirty="0"/>
                  <a:t>is</a:t>
                </a:r>
                <a:r>
                  <a:rPr lang="en-US" b="0" dirty="0">
                    <a:solidFill>
                      <a:srgbClr val="CC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CC0099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b="0" dirty="0">
                    <a:solidFill>
                      <a:srgbClr val="CC0099"/>
                    </a:solidFill>
                  </a:rPr>
                  <a:t>-</a:t>
                </a:r>
                <a:r>
                  <a:rPr lang="en-US" b="0" dirty="0">
                    <a:solidFill>
                      <a:srgbClr val="00B050"/>
                    </a:solidFill>
                  </a:rPr>
                  <a:t>tight</a:t>
                </a:r>
                <a:r>
                  <a:rPr lang="en-US" b="0" dirty="0">
                    <a:solidFill>
                      <a:srgbClr val="68A93B"/>
                    </a:solidFill>
                  </a:rPr>
                  <a:t> </a:t>
                </a:r>
                <a:r>
                  <a:rPr lang="en-US" b="0" dirty="0"/>
                  <a:t>if</a:t>
                </a:r>
                <a:r>
                  <a:rPr lang="en-US" b="0" dirty="0">
                    <a:solidFill>
                      <a:srgbClr val="CC0099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CC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CC0099"/>
                                </a:solidFill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CC0099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LID4096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74C2536-CB62-D53A-42BF-2A8380603E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1929" y="545414"/>
                <a:ext cx="4072375" cy="396519"/>
              </a:xfrm>
              <a:prstGeom prst="rect">
                <a:avLst/>
              </a:prstGeom>
              <a:blipFill>
                <a:blip r:embed="rId9"/>
                <a:stretch>
                  <a:fillRect t="-2817" b="-11268"/>
                </a:stretch>
              </a:blipFill>
              <a:ln w="28575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309504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59AAE2E-DAE5-43E7-A810-95239222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Layer Graph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38272F1-2016-450A-BF0A-EEE2C3D3A4A9}"/>
              </a:ext>
            </a:extLst>
          </p:cNvPr>
          <p:cNvSpPr/>
          <p:nvPr/>
        </p:nvSpPr>
        <p:spPr>
          <a:xfrm rot="5400000">
            <a:off x="5029694" y="-24143"/>
            <a:ext cx="2293525" cy="9578909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D0A0489-4E93-4BD3-96C6-DC73CAAC341F}"/>
              </a:ext>
            </a:extLst>
          </p:cNvPr>
          <p:cNvCxnSpPr>
            <a:cxnSpLocks/>
          </p:cNvCxnSpPr>
          <p:nvPr/>
        </p:nvCxnSpPr>
        <p:spPr>
          <a:xfrm>
            <a:off x="2933697" y="3949700"/>
            <a:ext cx="0" cy="1653128"/>
          </a:xfrm>
          <a:prstGeom prst="line">
            <a:avLst/>
          </a:prstGeom>
          <a:ln w="158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722967EC-8A6A-4CA7-95CC-84A4E5053471}"/>
              </a:ext>
            </a:extLst>
          </p:cNvPr>
          <p:cNvSpPr txBox="1"/>
          <p:nvPr/>
        </p:nvSpPr>
        <p:spPr>
          <a:xfrm>
            <a:off x="6859239" y="4108227"/>
            <a:ext cx="6706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…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DE54FEF-6483-ADEF-4754-E2682B7D4A9F}"/>
              </a:ext>
            </a:extLst>
          </p:cNvPr>
          <p:cNvCxnSpPr>
            <a:cxnSpLocks/>
          </p:cNvCxnSpPr>
          <p:nvPr/>
        </p:nvCxnSpPr>
        <p:spPr>
          <a:xfrm>
            <a:off x="3976316" y="3780113"/>
            <a:ext cx="0" cy="1998853"/>
          </a:xfrm>
          <a:prstGeom prst="line">
            <a:avLst/>
          </a:prstGeom>
          <a:ln w="158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4D6CB4D-CC74-D014-B2BD-3E4C5A32F7E5}"/>
              </a:ext>
            </a:extLst>
          </p:cNvPr>
          <p:cNvCxnSpPr>
            <a:cxnSpLocks/>
          </p:cNvCxnSpPr>
          <p:nvPr/>
        </p:nvCxnSpPr>
        <p:spPr>
          <a:xfrm>
            <a:off x="5119316" y="3629501"/>
            <a:ext cx="0" cy="2270602"/>
          </a:xfrm>
          <a:prstGeom prst="line">
            <a:avLst/>
          </a:prstGeom>
          <a:ln w="158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0A4D48D-E352-9C52-D218-AB9D0C37FD0B}"/>
              </a:ext>
            </a:extLst>
          </p:cNvPr>
          <p:cNvCxnSpPr>
            <a:cxnSpLocks/>
          </p:cNvCxnSpPr>
          <p:nvPr/>
        </p:nvCxnSpPr>
        <p:spPr>
          <a:xfrm>
            <a:off x="6497266" y="3629501"/>
            <a:ext cx="0" cy="2293526"/>
          </a:xfrm>
          <a:prstGeom prst="line">
            <a:avLst/>
          </a:prstGeom>
          <a:ln w="158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Content Placeholder 2">
                <a:extLst>
                  <a:ext uri="{FF2B5EF4-FFF2-40B4-BE49-F238E27FC236}">
                    <a16:creationId xmlns:a16="http://schemas.microsoft.com/office/drawing/2014/main" id="{6833F004-0E48-4A4D-1DAC-550479DC64F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2244819"/>
                <a:ext cx="10515600" cy="1135539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r>
                  <a:rPr lang="en-US" dirty="0"/>
                  <a:t>Consider the subgraph induced only by the </a:t>
                </a:r>
                <a:r>
                  <a:rPr lang="en-US" i="1" dirty="0">
                    <a:solidFill>
                      <a:srgbClr val="00B050"/>
                    </a:solidFill>
                  </a:rPr>
                  <a:t>tight</a:t>
                </a:r>
                <a:r>
                  <a:rPr lang="en-US" dirty="0"/>
                  <a:t> edges w.r.t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. </a:t>
                </a:r>
              </a:p>
              <a:p>
                <a:pPr marL="0" indent="0" algn="ctr">
                  <a:buNone/>
                </a:pPr>
                <a:r>
                  <a:rPr lang="en-US" dirty="0"/>
                  <a:t>Split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dirty="0"/>
                  <a:t> into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𝑙𝑎𝑦𝑒𝑟𝑠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33" name="Content Placeholder 2">
                <a:extLst>
                  <a:ext uri="{FF2B5EF4-FFF2-40B4-BE49-F238E27FC236}">
                    <a16:creationId xmlns:a16="http://schemas.microsoft.com/office/drawing/2014/main" id="{6833F004-0E48-4A4D-1DAC-550479DC64F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244819"/>
                <a:ext cx="10515600" cy="1135539"/>
              </a:xfrm>
              <a:blipFill>
                <a:blip r:embed="rId2"/>
                <a:stretch>
                  <a:fillRect t="-8556" b="-2139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07A8CDFA-DC5D-EBF2-8B4F-0D03573B3B18}"/>
                  </a:ext>
                </a:extLst>
              </p:cNvPr>
              <p:cNvSpPr txBox="1"/>
              <p:nvPr/>
            </p:nvSpPr>
            <p:spPr>
              <a:xfrm>
                <a:off x="1716299" y="1423658"/>
                <a:ext cx="8978900" cy="5423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,…</m:t>
                    </m:r>
                  </m:oMath>
                </a14:m>
                <a:r>
                  <a:rPr lang="en-US" sz="2800" dirty="0"/>
                  <a:t> be the strategies and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𝑣𝑎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p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,⋅</m:t>
                        </m:r>
                      </m:sup>
                    </m:sSup>
                  </m:oMath>
                </a14:m>
                <a:r>
                  <a:rPr lang="en-US" sz="2800" dirty="0"/>
                  <a:t>.</a:t>
                </a:r>
                <a:endParaRPr lang="LID4096" sz="2800" dirty="0"/>
              </a:p>
            </p:txBody>
          </p:sp>
        </mc:Choice>
        <mc:Fallback xmlns=""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07A8CDFA-DC5D-EBF2-8B4F-0D03573B3B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6299" y="1423658"/>
                <a:ext cx="8978900" cy="542393"/>
              </a:xfrm>
              <a:prstGeom prst="rect">
                <a:avLst/>
              </a:prstGeom>
              <a:blipFill>
                <a:blip r:embed="rId3"/>
                <a:stretch>
                  <a:fillRect t="-11236" b="-28090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F1197BB0-FD94-7B30-A20F-C4582900F5BB}"/>
                  </a:ext>
                </a:extLst>
              </p:cNvPr>
              <p:cNvSpPr txBox="1"/>
              <p:nvPr/>
            </p:nvSpPr>
            <p:spPr>
              <a:xfrm>
                <a:off x="8072953" y="73891"/>
                <a:ext cx="4072375" cy="396519"/>
              </a:xfrm>
              <a:prstGeom prst="rect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CC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CC0099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CC0099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b="0" i="1" smtClean="0">
                          <a:solidFill>
                            <a:srgbClr val="CC0099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solidFill>
                            <a:srgbClr val="CC0099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rgbClr val="CC0099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b="0" i="1" smtClean="0">
                          <a:solidFill>
                            <a:srgbClr val="CC0099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LID4096" dirty="0"/>
              </a:p>
            </p:txBody>
          </p:sp>
        </mc:Choice>
        <mc:Fallback xmlns=""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F1197BB0-FD94-7B30-A20F-C4582900F5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2953" y="73891"/>
                <a:ext cx="4072375" cy="396519"/>
              </a:xfrm>
              <a:prstGeom prst="rect">
                <a:avLst/>
              </a:prstGeom>
              <a:blipFill>
                <a:blip r:embed="rId4"/>
                <a:stretch>
                  <a:fillRect b="-4286"/>
                </a:stretch>
              </a:blipFill>
              <a:ln w="28575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49A1E5C-55CC-4609-E2B3-E2C0F4393B4B}"/>
                  </a:ext>
                </a:extLst>
              </p:cNvPr>
              <p:cNvSpPr txBox="1"/>
              <p:nvPr/>
            </p:nvSpPr>
            <p:spPr>
              <a:xfrm>
                <a:off x="3142795" y="4411185"/>
                <a:ext cx="685829" cy="6115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bSup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49A1E5C-55CC-4609-E2B3-E2C0F4393B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2795" y="4411185"/>
                <a:ext cx="685829" cy="61151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DF518BB-815F-5135-52AE-B51D8D0EBC62}"/>
                  </a:ext>
                </a:extLst>
              </p:cNvPr>
              <p:cNvSpPr txBox="1"/>
              <p:nvPr/>
            </p:nvSpPr>
            <p:spPr>
              <a:xfrm>
                <a:off x="4252501" y="4403878"/>
                <a:ext cx="685829" cy="6115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en-US" sz="3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bSup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DF518BB-815F-5135-52AE-B51D8D0EBC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2501" y="4403878"/>
                <a:ext cx="685829" cy="61151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2FD2587-AAD6-22EE-BFEB-6375088FEDDA}"/>
                  </a:ext>
                </a:extLst>
              </p:cNvPr>
              <p:cNvSpPr txBox="1"/>
              <p:nvPr/>
            </p:nvSpPr>
            <p:spPr>
              <a:xfrm>
                <a:off x="5419265" y="4403878"/>
                <a:ext cx="685829" cy="6115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  <m:sup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bSup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2FD2587-AAD6-22EE-BFEB-6375088FED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9265" y="4403878"/>
                <a:ext cx="685829" cy="61151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A4F4582-7A3E-1641-B2B1-935AD5DA7C9A}"/>
                  </a:ext>
                </a:extLst>
              </p:cNvPr>
              <p:cNvSpPr txBox="1"/>
              <p:nvPr/>
            </p:nvSpPr>
            <p:spPr>
              <a:xfrm>
                <a:off x="1419767" y="4322014"/>
                <a:ext cx="164144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{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A4F4582-7A3E-1641-B2B1-935AD5DA7C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9767" y="4322014"/>
                <a:ext cx="1641449" cy="369332"/>
              </a:xfrm>
              <a:prstGeom prst="rect">
                <a:avLst/>
              </a:prstGeom>
              <a:blipFill>
                <a:blip r:embed="rId8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67FFC67C-48AB-29B3-BB75-AEFB89606DA1}"/>
              </a:ext>
            </a:extLst>
          </p:cNvPr>
          <p:cNvGrpSpPr/>
          <p:nvPr/>
        </p:nvGrpSpPr>
        <p:grpSpPr>
          <a:xfrm>
            <a:off x="1869772" y="4656542"/>
            <a:ext cx="877052" cy="717822"/>
            <a:chOff x="5876675" y="4426360"/>
            <a:chExt cx="877052" cy="717822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E8F01B8-58F1-9CD5-A9E0-C765E97ED26A}"/>
                </a:ext>
              </a:extLst>
            </p:cNvPr>
            <p:cNvSpPr/>
            <p:nvPr/>
          </p:nvSpPr>
          <p:spPr>
            <a:xfrm>
              <a:off x="6234201" y="4982182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FAD513D-27CA-041C-D59C-A519D48A9309}"/>
                </a:ext>
              </a:extLst>
            </p:cNvPr>
            <p:cNvSpPr/>
            <p:nvPr/>
          </p:nvSpPr>
          <p:spPr>
            <a:xfrm>
              <a:off x="5876675" y="4733622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4EA6726-E9E2-AAA1-6FF0-C2AA51D5E225}"/>
                </a:ext>
              </a:extLst>
            </p:cNvPr>
            <p:cNvSpPr/>
            <p:nvPr/>
          </p:nvSpPr>
          <p:spPr>
            <a:xfrm>
              <a:off x="6591727" y="4731479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2A5CF5B-F194-F76C-D9F0-F0F2A94A8654}"/>
                </a:ext>
              </a:extLst>
            </p:cNvPr>
            <p:cNvCxnSpPr>
              <a:cxnSpLocks/>
              <a:stCxn id="11" idx="7"/>
              <a:endCxn id="13" idx="3"/>
            </p:cNvCxnSpPr>
            <p:nvPr/>
          </p:nvCxnSpPr>
          <p:spPr>
            <a:xfrm flipV="1">
              <a:off x="6372477" y="4869755"/>
              <a:ext cx="242974" cy="136151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602BF19-EE92-BA4E-D3F5-4FAD18D6BF9F}"/>
                </a:ext>
              </a:extLst>
            </p:cNvPr>
            <p:cNvCxnSpPr>
              <a:cxnSpLocks/>
              <a:stCxn id="11" idx="1"/>
              <a:endCxn id="12" idx="4"/>
            </p:cNvCxnSpPr>
            <p:nvPr/>
          </p:nvCxnSpPr>
          <p:spPr>
            <a:xfrm flipH="1" flipV="1">
              <a:off x="5957675" y="4895622"/>
              <a:ext cx="300250" cy="110284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60B3273B-2011-C19A-4123-CBE206EAA429}"/>
                </a:ext>
              </a:extLst>
            </p:cNvPr>
            <p:cNvCxnSpPr>
              <a:cxnSpLocks/>
              <a:stCxn id="12" idx="0"/>
            </p:cNvCxnSpPr>
            <p:nvPr/>
          </p:nvCxnSpPr>
          <p:spPr>
            <a:xfrm flipH="1" flipV="1">
              <a:off x="5953301" y="4431378"/>
              <a:ext cx="4374" cy="302244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56652C0-FDE4-9C70-6423-107090276165}"/>
                </a:ext>
              </a:extLst>
            </p:cNvPr>
            <p:cNvCxnSpPr>
              <a:cxnSpLocks/>
              <a:stCxn id="13" idx="0"/>
            </p:cNvCxnSpPr>
            <p:nvPr/>
          </p:nvCxnSpPr>
          <p:spPr>
            <a:xfrm flipH="1" flipV="1">
              <a:off x="6667529" y="4426360"/>
              <a:ext cx="5198" cy="305119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B83F987-8865-F2DD-B1BC-42090889DACB}"/>
                  </a:ext>
                </a:extLst>
              </p:cNvPr>
              <p:cNvSpPr txBox="1"/>
              <p:nvPr/>
            </p:nvSpPr>
            <p:spPr>
              <a:xfrm>
                <a:off x="8071929" y="545414"/>
                <a:ext cx="4072375" cy="396519"/>
              </a:xfrm>
              <a:prstGeom prst="rect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b="0" dirty="0">
                    <a:solidFill>
                      <a:srgbClr val="CC0099"/>
                    </a:solidFill>
                  </a:rPr>
                  <a:t> </a:t>
                </a:r>
                <a:r>
                  <a:rPr lang="en-US" b="0" dirty="0"/>
                  <a:t>is</a:t>
                </a:r>
                <a:r>
                  <a:rPr lang="en-US" b="0" dirty="0">
                    <a:solidFill>
                      <a:srgbClr val="CC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CC0099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b="0" dirty="0">
                    <a:solidFill>
                      <a:srgbClr val="CC0099"/>
                    </a:solidFill>
                  </a:rPr>
                  <a:t>-</a:t>
                </a:r>
                <a:r>
                  <a:rPr lang="en-US" b="0" dirty="0">
                    <a:solidFill>
                      <a:srgbClr val="00B050"/>
                    </a:solidFill>
                  </a:rPr>
                  <a:t>tight</a:t>
                </a:r>
                <a:r>
                  <a:rPr lang="en-US" b="0" dirty="0">
                    <a:solidFill>
                      <a:srgbClr val="68A93B"/>
                    </a:solidFill>
                  </a:rPr>
                  <a:t> </a:t>
                </a:r>
                <a:r>
                  <a:rPr lang="en-US" b="0" dirty="0"/>
                  <a:t>if</a:t>
                </a:r>
                <a:r>
                  <a:rPr lang="en-US" b="0" dirty="0">
                    <a:solidFill>
                      <a:srgbClr val="CC0099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CC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CC0099"/>
                                </a:solidFill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CC0099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LID4096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B83F987-8865-F2DD-B1BC-42090889DA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1929" y="545414"/>
                <a:ext cx="4072375" cy="396519"/>
              </a:xfrm>
              <a:prstGeom prst="rect">
                <a:avLst/>
              </a:prstGeom>
              <a:blipFill>
                <a:blip r:embed="rId8"/>
                <a:stretch>
                  <a:fillRect t="-2817" b="-11268"/>
                </a:stretch>
              </a:blipFill>
              <a:ln w="28575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02658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59AAE2E-DAE5-43E7-A810-95239222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Layer Graph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38272F1-2016-450A-BF0A-EEE2C3D3A4A9}"/>
              </a:ext>
            </a:extLst>
          </p:cNvPr>
          <p:cNvSpPr/>
          <p:nvPr/>
        </p:nvSpPr>
        <p:spPr>
          <a:xfrm rot="5400000">
            <a:off x="5029694" y="-24143"/>
            <a:ext cx="2293525" cy="9578909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D0A0489-4E93-4BD3-96C6-DC73CAAC341F}"/>
              </a:ext>
            </a:extLst>
          </p:cNvPr>
          <p:cNvCxnSpPr>
            <a:cxnSpLocks/>
          </p:cNvCxnSpPr>
          <p:nvPr/>
        </p:nvCxnSpPr>
        <p:spPr>
          <a:xfrm>
            <a:off x="2933697" y="3949700"/>
            <a:ext cx="0" cy="1653128"/>
          </a:xfrm>
          <a:prstGeom prst="line">
            <a:avLst/>
          </a:prstGeom>
          <a:ln w="158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722967EC-8A6A-4CA7-95CC-84A4E5053471}"/>
              </a:ext>
            </a:extLst>
          </p:cNvPr>
          <p:cNvSpPr txBox="1"/>
          <p:nvPr/>
        </p:nvSpPr>
        <p:spPr>
          <a:xfrm>
            <a:off x="6859239" y="4108227"/>
            <a:ext cx="6706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…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DE54FEF-6483-ADEF-4754-E2682B7D4A9F}"/>
              </a:ext>
            </a:extLst>
          </p:cNvPr>
          <p:cNvCxnSpPr>
            <a:cxnSpLocks/>
          </p:cNvCxnSpPr>
          <p:nvPr/>
        </p:nvCxnSpPr>
        <p:spPr>
          <a:xfrm>
            <a:off x="3976316" y="3780113"/>
            <a:ext cx="0" cy="1998853"/>
          </a:xfrm>
          <a:prstGeom prst="line">
            <a:avLst/>
          </a:prstGeom>
          <a:ln w="158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4D6CB4D-CC74-D014-B2BD-3E4C5A32F7E5}"/>
              </a:ext>
            </a:extLst>
          </p:cNvPr>
          <p:cNvCxnSpPr>
            <a:cxnSpLocks/>
          </p:cNvCxnSpPr>
          <p:nvPr/>
        </p:nvCxnSpPr>
        <p:spPr>
          <a:xfrm>
            <a:off x="5119316" y="3629501"/>
            <a:ext cx="0" cy="2270602"/>
          </a:xfrm>
          <a:prstGeom prst="line">
            <a:avLst/>
          </a:prstGeom>
          <a:ln w="158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0A4D48D-E352-9C52-D218-AB9D0C37FD0B}"/>
              </a:ext>
            </a:extLst>
          </p:cNvPr>
          <p:cNvCxnSpPr>
            <a:cxnSpLocks/>
          </p:cNvCxnSpPr>
          <p:nvPr/>
        </p:nvCxnSpPr>
        <p:spPr>
          <a:xfrm>
            <a:off x="6497266" y="3629501"/>
            <a:ext cx="0" cy="2293526"/>
          </a:xfrm>
          <a:prstGeom prst="line">
            <a:avLst/>
          </a:prstGeom>
          <a:ln w="158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Content Placeholder 2">
                <a:extLst>
                  <a:ext uri="{FF2B5EF4-FFF2-40B4-BE49-F238E27FC236}">
                    <a16:creationId xmlns:a16="http://schemas.microsoft.com/office/drawing/2014/main" id="{6833F004-0E48-4A4D-1DAC-550479DC64F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2244819"/>
                <a:ext cx="10515600" cy="1135539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r>
                  <a:rPr lang="en-US" dirty="0"/>
                  <a:t>Consider the subgraph induced only by the </a:t>
                </a:r>
                <a:r>
                  <a:rPr lang="en-US" i="1" dirty="0">
                    <a:solidFill>
                      <a:srgbClr val="00B050"/>
                    </a:solidFill>
                  </a:rPr>
                  <a:t>tight</a:t>
                </a:r>
                <a:r>
                  <a:rPr lang="en-US" dirty="0"/>
                  <a:t> edges w.r.t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. </a:t>
                </a:r>
              </a:p>
              <a:p>
                <a:pPr marL="0" indent="0" algn="ctr">
                  <a:buNone/>
                </a:pPr>
                <a:r>
                  <a:rPr lang="en-US" dirty="0"/>
                  <a:t>Split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dirty="0"/>
                  <a:t> into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𝑙𝑎𝑦𝑒𝑟𝑠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33" name="Content Placeholder 2">
                <a:extLst>
                  <a:ext uri="{FF2B5EF4-FFF2-40B4-BE49-F238E27FC236}">
                    <a16:creationId xmlns:a16="http://schemas.microsoft.com/office/drawing/2014/main" id="{6833F004-0E48-4A4D-1DAC-550479DC64F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244819"/>
                <a:ext cx="10515600" cy="1135539"/>
              </a:xfrm>
              <a:blipFill>
                <a:blip r:embed="rId2"/>
                <a:stretch>
                  <a:fillRect t="-8556" b="-2139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07A8CDFA-DC5D-EBF2-8B4F-0D03573B3B18}"/>
                  </a:ext>
                </a:extLst>
              </p:cNvPr>
              <p:cNvSpPr txBox="1"/>
              <p:nvPr/>
            </p:nvSpPr>
            <p:spPr>
              <a:xfrm>
                <a:off x="1716299" y="1423658"/>
                <a:ext cx="8978900" cy="5423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,…</m:t>
                    </m:r>
                  </m:oMath>
                </a14:m>
                <a:r>
                  <a:rPr lang="en-US" sz="2800" dirty="0"/>
                  <a:t> be the strategies and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𝑣𝑎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p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,⋅</m:t>
                        </m:r>
                      </m:sup>
                    </m:sSup>
                  </m:oMath>
                </a14:m>
                <a:r>
                  <a:rPr lang="en-US" sz="2800" dirty="0"/>
                  <a:t>.</a:t>
                </a:r>
                <a:endParaRPr lang="LID4096" sz="2800" dirty="0"/>
              </a:p>
            </p:txBody>
          </p:sp>
        </mc:Choice>
        <mc:Fallback xmlns=""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07A8CDFA-DC5D-EBF2-8B4F-0D03573B3B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6299" y="1423658"/>
                <a:ext cx="8978900" cy="542393"/>
              </a:xfrm>
              <a:prstGeom prst="rect">
                <a:avLst/>
              </a:prstGeom>
              <a:blipFill>
                <a:blip r:embed="rId3"/>
                <a:stretch>
                  <a:fillRect t="-11236" b="-28090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F1197BB0-FD94-7B30-A20F-C4582900F5BB}"/>
                  </a:ext>
                </a:extLst>
              </p:cNvPr>
              <p:cNvSpPr txBox="1"/>
              <p:nvPr/>
            </p:nvSpPr>
            <p:spPr>
              <a:xfrm>
                <a:off x="8072953" y="73891"/>
                <a:ext cx="4072375" cy="396519"/>
              </a:xfrm>
              <a:prstGeom prst="rect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CC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CC0099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CC0099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b="0" i="1" smtClean="0">
                          <a:solidFill>
                            <a:srgbClr val="CC0099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solidFill>
                            <a:srgbClr val="CC0099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rgbClr val="CC0099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b="0" i="1" smtClean="0">
                          <a:solidFill>
                            <a:srgbClr val="CC0099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LID4096" dirty="0"/>
              </a:p>
            </p:txBody>
          </p:sp>
        </mc:Choice>
        <mc:Fallback xmlns=""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F1197BB0-FD94-7B30-A20F-C4582900F5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2953" y="73891"/>
                <a:ext cx="4072375" cy="396519"/>
              </a:xfrm>
              <a:prstGeom prst="rect">
                <a:avLst/>
              </a:prstGeom>
              <a:blipFill>
                <a:blip r:embed="rId4"/>
                <a:stretch>
                  <a:fillRect b="-4286"/>
                </a:stretch>
              </a:blipFill>
              <a:ln w="28575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DF518BB-815F-5135-52AE-B51D8D0EBC62}"/>
                  </a:ext>
                </a:extLst>
              </p:cNvPr>
              <p:cNvSpPr txBox="1"/>
              <p:nvPr/>
            </p:nvSpPr>
            <p:spPr>
              <a:xfrm>
                <a:off x="4252501" y="4403878"/>
                <a:ext cx="685829" cy="6115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en-US" sz="3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bSup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DF518BB-815F-5135-52AE-B51D8D0EBC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2501" y="4403878"/>
                <a:ext cx="685829" cy="61151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2FD2587-AAD6-22EE-BFEB-6375088FEDDA}"/>
                  </a:ext>
                </a:extLst>
              </p:cNvPr>
              <p:cNvSpPr txBox="1"/>
              <p:nvPr/>
            </p:nvSpPr>
            <p:spPr>
              <a:xfrm>
                <a:off x="5419265" y="4403878"/>
                <a:ext cx="685829" cy="6115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  <m:sup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bSup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2FD2587-AAD6-22EE-BFEB-6375088FED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9265" y="4403878"/>
                <a:ext cx="685829" cy="61151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A4F4582-7A3E-1641-B2B1-935AD5DA7C9A}"/>
                  </a:ext>
                </a:extLst>
              </p:cNvPr>
              <p:cNvSpPr txBox="1"/>
              <p:nvPr/>
            </p:nvSpPr>
            <p:spPr>
              <a:xfrm>
                <a:off x="1419767" y="4322014"/>
                <a:ext cx="164144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{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A4F4582-7A3E-1641-B2B1-935AD5DA7C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9767" y="4322014"/>
                <a:ext cx="1641449" cy="369332"/>
              </a:xfrm>
              <a:prstGeom prst="rect">
                <a:avLst/>
              </a:prstGeom>
              <a:blipFill>
                <a:blip r:embed="rId7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67FFC67C-48AB-29B3-BB75-AEFB89606DA1}"/>
              </a:ext>
            </a:extLst>
          </p:cNvPr>
          <p:cNvGrpSpPr/>
          <p:nvPr/>
        </p:nvGrpSpPr>
        <p:grpSpPr>
          <a:xfrm>
            <a:off x="1869772" y="4656542"/>
            <a:ext cx="877052" cy="717822"/>
            <a:chOff x="5876675" y="4426360"/>
            <a:chExt cx="877052" cy="717822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E8F01B8-58F1-9CD5-A9E0-C765E97ED26A}"/>
                </a:ext>
              </a:extLst>
            </p:cNvPr>
            <p:cNvSpPr/>
            <p:nvPr/>
          </p:nvSpPr>
          <p:spPr>
            <a:xfrm>
              <a:off x="6234201" y="4982182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FAD513D-27CA-041C-D59C-A519D48A9309}"/>
                </a:ext>
              </a:extLst>
            </p:cNvPr>
            <p:cNvSpPr/>
            <p:nvPr/>
          </p:nvSpPr>
          <p:spPr>
            <a:xfrm>
              <a:off x="5876675" y="4733622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4EA6726-E9E2-AAA1-6FF0-C2AA51D5E225}"/>
                </a:ext>
              </a:extLst>
            </p:cNvPr>
            <p:cNvSpPr/>
            <p:nvPr/>
          </p:nvSpPr>
          <p:spPr>
            <a:xfrm>
              <a:off x="6591727" y="4731479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2A5CF5B-F194-F76C-D9F0-F0F2A94A8654}"/>
                </a:ext>
              </a:extLst>
            </p:cNvPr>
            <p:cNvCxnSpPr>
              <a:cxnSpLocks/>
              <a:stCxn id="11" idx="7"/>
              <a:endCxn id="13" idx="3"/>
            </p:cNvCxnSpPr>
            <p:nvPr/>
          </p:nvCxnSpPr>
          <p:spPr>
            <a:xfrm flipV="1">
              <a:off x="6372477" y="4869755"/>
              <a:ext cx="242974" cy="136151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602BF19-EE92-BA4E-D3F5-4FAD18D6BF9F}"/>
                </a:ext>
              </a:extLst>
            </p:cNvPr>
            <p:cNvCxnSpPr>
              <a:cxnSpLocks/>
              <a:stCxn id="11" idx="1"/>
              <a:endCxn id="12" idx="4"/>
            </p:cNvCxnSpPr>
            <p:nvPr/>
          </p:nvCxnSpPr>
          <p:spPr>
            <a:xfrm flipH="1" flipV="1">
              <a:off x="5957675" y="4895622"/>
              <a:ext cx="300250" cy="110284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60B3273B-2011-C19A-4123-CBE206EAA429}"/>
                </a:ext>
              </a:extLst>
            </p:cNvPr>
            <p:cNvCxnSpPr>
              <a:cxnSpLocks/>
              <a:stCxn id="12" idx="0"/>
            </p:cNvCxnSpPr>
            <p:nvPr/>
          </p:nvCxnSpPr>
          <p:spPr>
            <a:xfrm flipH="1" flipV="1">
              <a:off x="5953301" y="4431378"/>
              <a:ext cx="4374" cy="302244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56652C0-FDE4-9C70-6423-107090276165}"/>
                </a:ext>
              </a:extLst>
            </p:cNvPr>
            <p:cNvCxnSpPr>
              <a:cxnSpLocks/>
              <a:stCxn id="13" idx="0"/>
            </p:cNvCxnSpPr>
            <p:nvPr/>
          </p:nvCxnSpPr>
          <p:spPr>
            <a:xfrm flipH="1" flipV="1">
              <a:off x="6667529" y="4426360"/>
              <a:ext cx="5198" cy="305119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1DAC091-54B1-58BA-B032-C6C099994F11}"/>
              </a:ext>
            </a:extLst>
          </p:cNvPr>
          <p:cNvGrpSpPr/>
          <p:nvPr/>
        </p:nvGrpSpPr>
        <p:grpSpPr>
          <a:xfrm>
            <a:off x="2808883" y="4426354"/>
            <a:ext cx="888552" cy="946074"/>
            <a:chOff x="1835147" y="5247687"/>
            <a:chExt cx="888552" cy="946074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C11809D-FAA2-E2EB-A5A3-45D22F48C4DB}"/>
                </a:ext>
              </a:extLst>
            </p:cNvPr>
            <p:cNvSpPr/>
            <p:nvPr/>
          </p:nvSpPr>
          <p:spPr>
            <a:xfrm rot="16200000">
              <a:off x="2462724" y="6031761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CF34C48D-4934-1347-B842-7C74504B80DC}"/>
                </a:ext>
              </a:extLst>
            </p:cNvPr>
            <p:cNvCxnSpPr>
              <a:cxnSpLocks/>
              <a:stCxn id="18" idx="0"/>
              <a:endCxn id="22" idx="2"/>
            </p:cNvCxnSpPr>
            <p:nvPr/>
          </p:nvCxnSpPr>
          <p:spPr>
            <a:xfrm rot="16200000" flipV="1">
              <a:off x="2324926" y="5974962"/>
              <a:ext cx="81000" cy="194597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AD51380-956D-B329-8DF8-35D8D172523B}"/>
                </a:ext>
              </a:extLst>
            </p:cNvPr>
            <p:cNvSpPr/>
            <p:nvPr/>
          </p:nvSpPr>
          <p:spPr>
            <a:xfrm rot="16200000">
              <a:off x="2171913" y="5571537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EC5A8A9-8014-FE2A-5606-0879FE4A861D}"/>
                </a:ext>
              </a:extLst>
            </p:cNvPr>
            <p:cNvSpPr/>
            <p:nvPr/>
          </p:nvSpPr>
          <p:spPr>
            <a:xfrm rot="16200000">
              <a:off x="2106127" y="5950761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41C2984-2A2B-6DAE-9A77-068F8D1A6241}"/>
                </a:ext>
              </a:extLst>
            </p:cNvPr>
            <p:cNvSpPr/>
            <p:nvPr/>
          </p:nvSpPr>
          <p:spPr>
            <a:xfrm rot="16200000">
              <a:off x="2561699" y="5531585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3DBA7A8-6BA5-8869-4E47-3901F8DDEB59}"/>
                </a:ext>
              </a:extLst>
            </p:cNvPr>
            <p:cNvCxnSpPr>
              <a:cxnSpLocks/>
              <a:stCxn id="22" idx="0"/>
            </p:cNvCxnSpPr>
            <p:nvPr/>
          </p:nvCxnSpPr>
          <p:spPr>
            <a:xfrm rot="16200000" flipV="1">
              <a:off x="1970637" y="5896271"/>
              <a:ext cx="0" cy="270980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2D6C13B-24E9-6B8C-CF3A-1BFC670279A0}"/>
                </a:ext>
              </a:extLst>
            </p:cNvPr>
            <p:cNvCxnSpPr>
              <a:cxnSpLocks/>
              <a:stCxn id="18" idx="3"/>
              <a:endCxn id="20" idx="2"/>
            </p:cNvCxnSpPr>
            <p:nvPr/>
          </p:nvCxnSpPr>
          <p:spPr>
            <a:xfrm rot="16200000" flipV="1">
              <a:off x="2249207" y="5737243"/>
              <a:ext cx="379224" cy="209811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8E2BD7A8-6EF7-E74E-C782-C17681346CF6}"/>
                </a:ext>
              </a:extLst>
            </p:cNvPr>
            <p:cNvCxnSpPr>
              <a:cxnSpLocks/>
              <a:stCxn id="20" idx="0"/>
            </p:cNvCxnSpPr>
            <p:nvPr/>
          </p:nvCxnSpPr>
          <p:spPr>
            <a:xfrm rot="16200000" flipV="1">
              <a:off x="2029563" y="5510187"/>
              <a:ext cx="0" cy="284700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38D942E-B789-DB71-DF6C-48297E681B27}"/>
                </a:ext>
              </a:extLst>
            </p:cNvPr>
            <p:cNvCxnSpPr>
              <a:cxnSpLocks/>
              <a:stCxn id="23" idx="0"/>
              <a:endCxn id="20" idx="2"/>
            </p:cNvCxnSpPr>
            <p:nvPr/>
          </p:nvCxnSpPr>
          <p:spPr>
            <a:xfrm rot="16200000" flipH="1" flipV="1">
              <a:off x="2427830" y="5518668"/>
              <a:ext cx="39952" cy="227786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C9B79A5-F60B-5B59-AE6B-2D9979867FA3}"/>
                </a:ext>
              </a:extLst>
            </p:cNvPr>
            <p:cNvSpPr/>
            <p:nvPr/>
          </p:nvSpPr>
          <p:spPr>
            <a:xfrm rot="16200000">
              <a:off x="2349713" y="5247687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2D65039-745D-F9E1-8BBF-6A1ACDC04F5D}"/>
                </a:ext>
              </a:extLst>
            </p:cNvPr>
            <p:cNvCxnSpPr>
              <a:cxnSpLocks/>
              <a:stCxn id="31" idx="0"/>
            </p:cNvCxnSpPr>
            <p:nvPr/>
          </p:nvCxnSpPr>
          <p:spPr>
            <a:xfrm flipH="1">
              <a:off x="1887213" y="5328687"/>
              <a:ext cx="462500" cy="0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1269163-B9BA-83C1-CD01-4501494C7272}"/>
                  </a:ext>
                </a:extLst>
              </p:cNvPr>
              <p:cNvSpPr txBox="1"/>
              <p:nvPr/>
            </p:nvSpPr>
            <p:spPr>
              <a:xfrm>
                <a:off x="8071929" y="545414"/>
                <a:ext cx="4072375" cy="396519"/>
              </a:xfrm>
              <a:prstGeom prst="rect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b="0" dirty="0">
                    <a:solidFill>
                      <a:srgbClr val="CC0099"/>
                    </a:solidFill>
                  </a:rPr>
                  <a:t> </a:t>
                </a:r>
                <a:r>
                  <a:rPr lang="en-US" b="0" dirty="0"/>
                  <a:t>is</a:t>
                </a:r>
                <a:r>
                  <a:rPr lang="en-US" b="0" dirty="0">
                    <a:solidFill>
                      <a:srgbClr val="CC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CC0099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b="0" dirty="0">
                    <a:solidFill>
                      <a:srgbClr val="CC0099"/>
                    </a:solidFill>
                  </a:rPr>
                  <a:t>-</a:t>
                </a:r>
                <a:r>
                  <a:rPr lang="en-US" b="0" dirty="0">
                    <a:solidFill>
                      <a:srgbClr val="00B050"/>
                    </a:solidFill>
                  </a:rPr>
                  <a:t>tight</a:t>
                </a:r>
                <a:r>
                  <a:rPr lang="en-US" b="0" dirty="0">
                    <a:solidFill>
                      <a:srgbClr val="68A93B"/>
                    </a:solidFill>
                  </a:rPr>
                  <a:t> </a:t>
                </a:r>
                <a:r>
                  <a:rPr lang="en-US" b="0" dirty="0"/>
                  <a:t>if</a:t>
                </a:r>
                <a:r>
                  <a:rPr lang="en-US" b="0" dirty="0">
                    <a:solidFill>
                      <a:srgbClr val="CC0099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CC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CC0099"/>
                                </a:solidFill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CC0099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LID4096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1269163-B9BA-83C1-CD01-4501494C72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1929" y="545414"/>
                <a:ext cx="4072375" cy="396519"/>
              </a:xfrm>
              <a:prstGeom prst="rect">
                <a:avLst/>
              </a:prstGeom>
              <a:blipFill>
                <a:blip r:embed="rId7"/>
                <a:stretch>
                  <a:fillRect t="-2817" b="-11268"/>
                </a:stretch>
              </a:blipFill>
              <a:ln w="28575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37164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59AAE2E-DAE5-43E7-A810-95239222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Layer Graph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38272F1-2016-450A-BF0A-EEE2C3D3A4A9}"/>
              </a:ext>
            </a:extLst>
          </p:cNvPr>
          <p:cNvSpPr/>
          <p:nvPr/>
        </p:nvSpPr>
        <p:spPr>
          <a:xfrm rot="5400000">
            <a:off x="5029694" y="-24143"/>
            <a:ext cx="2293525" cy="9578909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D0A0489-4E93-4BD3-96C6-DC73CAAC341F}"/>
              </a:ext>
            </a:extLst>
          </p:cNvPr>
          <p:cNvCxnSpPr>
            <a:cxnSpLocks/>
          </p:cNvCxnSpPr>
          <p:nvPr/>
        </p:nvCxnSpPr>
        <p:spPr>
          <a:xfrm>
            <a:off x="2933697" y="3949700"/>
            <a:ext cx="0" cy="1653128"/>
          </a:xfrm>
          <a:prstGeom prst="line">
            <a:avLst/>
          </a:prstGeom>
          <a:ln w="158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722967EC-8A6A-4CA7-95CC-84A4E5053471}"/>
              </a:ext>
            </a:extLst>
          </p:cNvPr>
          <p:cNvSpPr txBox="1"/>
          <p:nvPr/>
        </p:nvSpPr>
        <p:spPr>
          <a:xfrm>
            <a:off x="6859239" y="4108227"/>
            <a:ext cx="6706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…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DE54FEF-6483-ADEF-4754-E2682B7D4A9F}"/>
              </a:ext>
            </a:extLst>
          </p:cNvPr>
          <p:cNvCxnSpPr>
            <a:cxnSpLocks/>
          </p:cNvCxnSpPr>
          <p:nvPr/>
        </p:nvCxnSpPr>
        <p:spPr>
          <a:xfrm>
            <a:off x="3976316" y="3780113"/>
            <a:ext cx="0" cy="1998853"/>
          </a:xfrm>
          <a:prstGeom prst="line">
            <a:avLst/>
          </a:prstGeom>
          <a:ln w="158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4D6CB4D-CC74-D014-B2BD-3E4C5A32F7E5}"/>
              </a:ext>
            </a:extLst>
          </p:cNvPr>
          <p:cNvCxnSpPr>
            <a:cxnSpLocks/>
          </p:cNvCxnSpPr>
          <p:nvPr/>
        </p:nvCxnSpPr>
        <p:spPr>
          <a:xfrm>
            <a:off x="5119316" y="3629501"/>
            <a:ext cx="0" cy="2270602"/>
          </a:xfrm>
          <a:prstGeom prst="line">
            <a:avLst/>
          </a:prstGeom>
          <a:ln w="158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0A4D48D-E352-9C52-D218-AB9D0C37FD0B}"/>
              </a:ext>
            </a:extLst>
          </p:cNvPr>
          <p:cNvCxnSpPr>
            <a:cxnSpLocks/>
          </p:cNvCxnSpPr>
          <p:nvPr/>
        </p:nvCxnSpPr>
        <p:spPr>
          <a:xfrm>
            <a:off x="6497266" y="3629501"/>
            <a:ext cx="0" cy="2293526"/>
          </a:xfrm>
          <a:prstGeom prst="line">
            <a:avLst/>
          </a:prstGeom>
          <a:ln w="158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Content Placeholder 2">
                <a:extLst>
                  <a:ext uri="{FF2B5EF4-FFF2-40B4-BE49-F238E27FC236}">
                    <a16:creationId xmlns:a16="http://schemas.microsoft.com/office/drawing/2014/main" id="{6833F004-0E48-4A4D-1DAC-550479DC64F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2244819"/>
                <a:ext cx="10515600" cy="1135539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r>
                  <a:rPr lang="en-US" dirty="0"/>
                  <a:t>Consider the subgraph induced only by the </a:t>
                </a:r>
                <a:r>
                  <a:rPr lang="en-US" i="1" dirty="0">
                    <a:solidFill>
                      <a:srgbClr val="00B050"/>
                    </a:solidFill>
                  </a:rPr>
                  <a:t>tight</a:t>
                </a:r>
                <a:r>
                  <a:rPr lang="en-US" dirty="0"/>
                  <a:t> edges w.r.t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. </a:t>
                </a:r>
              </a:p>
              <a:p>
                <a:pPr marL="0" indent="0" algn="ctr">
                  <a:buNone/>
                </a:pPr>
                <a:r>
                  <a:rPr lang="en-US" dirty="0"/>
                  <a:t>Split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dirty="0"/>
                  <a:t> into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𝑙𝑎𝑦𝑒𝑟𝑠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33" name="Content Placeholder 2">
                <a:extLst>
                  <a:ext uri="{FF2B5EF4-FFF2-40B4-BE49-F238E27FC236}">
                    <a16:creationId xmlns:a16="http://schemas.microsoft.com/office/drawing/2014/main" id="{6833F004-0E48-4A4D-1DAC-550479DC64F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244819"/>
                <a:ext cx="10515600" cy="1135539"/>
              </a:xfrm>
              <a:blipFill>
                <a:blip r:embed="rId2"/>
                <a:stretch>
                  <a:fillRect t="-8556" b="-2139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07A8CDFA-DC5D-EBF2-8B4F-0D03573B3B18}"/>
                  </a:ext>
                </a:extLst>
              </p:cNvPr>
              <p:cNvSpPr txBox="1"/>
              <p:nvPr/>
            </p:nvSpPr>
            <p:spPr>
              <a:xfrm>
                <a:off x="1716299" y="1423658"/>
                <a:ext cx="8978900" cy="5423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,…</m:t>
                    </m:r>
                  </m:oMath>
                </a14:m>
                <a:r>
                  <a:rPr lang="en-US" sz="2800" dirty="0"/>
                  <a:t> be the strategies and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𝑣𝑎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p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,⋅</m:t>
                        </m:r>
                      </m:sup>
                    </m:sSup>
                  </m:oMath>
                </a14:m>
                <a:r>
                  <a:rPr lang="en-US" sz="2800" dirty="0"/>
                  <a:t>.</a:t>
                </a:r>
                <a:endParaRPr lang="LID4096" sz="2800" dirty="0"/>
              </a:p>
            </p:txBody>
          </p:sp>
        </mc:Choice>
        <mc:Fallback xmlns=""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07A8CDFA-DC5D-EBF2-8B4F-0D03573B3B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6299" y="1423658"/>
                <a:ext cx="8978900" cy="542393"/>
              </a:xfrm>
              <a:prstGeom prst="rect">
                <a:avLst/>
              </a:prstGeom>
              <a:blipFill>
                <a:blip r:embed="rId3"/>
                <a:stretch>
                  <a:fillRect t="-11236" b="-28090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F1197BB0-FD94-7B30-A20F-C4582900F5BB}"/>
                  </a:ext>
                </a:extLst>
              </p:cNvPr>
              <p:cNvSpPr txBox="1"/>
              <p:nvPr/>
            </p:nvSpPr>
            <p:spPr>
              <a:xfrm>
                <a:off x="8072953" y="73891"/>
                <a:ext cx="4072375" cy="396519"/>
              </a:xfrm>
              <a:prstGeom prst="rect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CC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CC0099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CC0099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b="0" i="1" smtClean="0">
                          <a:solidFill>
                            <a:srgbClr val="CC0099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solidFill>
                            <a:srgbClr val="CC0099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rgbClr val="CC0099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b="0" i="1" smtClean="0">
                          <a:solidFill>
                            <a:srgbClr val="CC0099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LID4096" dirty="0"/>
              </a:p>
            </p:txBody>
          </p:sp>
        </mc:Choice>
        <mc:Fallback xmlns=""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F1197BB0-FD94-7B30-A20F-C4582900F5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2953" y="73891"/>
                <a:ext cx="4072375" cy="396519"/>
              </a:xfrm>
              <a:prstGeom prst="rect">
                <a:avLst/>
              </a:prstGeom>
              <a:blipFill>
                <a:blip r:embed="rId4"/>
                <a:stretch>
                  <a:fillRect b="-4286"/>
                </a:stretch>
              </a:blipFill>
              <a:ln w="28575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2FD2587-AAD6-22EE-BFEB-6375088FEDDA}"/>
                  </a:ext>
                </a:extLst>
              </p:cNvPr>
              <p:cNvSpPr txBox="1"/>
              <p:nvPr/>
            </p:nvSpPr>
            <p:spPr>
              <a:xfrm>
                <a:off x="5419265" y="4403878"/>
                <a:ext cx="685829" cy="6115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  <m:sup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bSup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2FD2587-AAD6-22EE-BFEB-6375088FED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9265" y="4403878"/>
                <a:ext cx="685829" cy="61151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A4F4582-7A3E-1641-B2B1-935AD5DA7C9A}"/>
                  </a:ext>
                </a:extLst>
              </p:cNvPr>
              <p:cNvSpPr txBox="1"/>
              <p:nvPr/>
            </p:nvSpPr>
            <p:spPr>
              <a:xfrm>
                <a:off x="1419767" y="4322014"/>
                <a:ext cx="164144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{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A4F4582-7A3E-1641-B2B1-935AD5DA7C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9767" y="4322014"/>
                <a:ext cx="1641449" cy="369332"/>
              </a:xfrm>
              <a:prstGeom prst="rect">
                <a:avLst/>
              </a:prstGeom>
              <a:blipFill>
                <a:blip r:embed="rId6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67FFC67C-48AB-29B3-BB75-AEFB89606DA1}"/>
              </a:ext>
            </a:extLst>
          </p:cNvPr>
          <p:cNvGrpSpPr/>
          <p:nvPr/>
        </p:nvGrpSpPr>
        <p:grpSpPr>
          <a:xfrm>
            <a:off x="1869772" y="4656542"/>
            <a:ext cx="877052" cy="717822"/>
            <a:chOff x="5876675" y="4426360"/>
            <a:chExt cx="877052" cy="717822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E8F01B8-58F1-9CD5-A9E0-C765E97ED26A}"/>
                </a:ext>
              </a:extLst>
            </p:cNvPr>
            <p:cNvSpPr/>
            <p:nvPr/>
          </p:nvSpPr>
          <p:spPr>
            <a:xfrm>
              <a:off x="6234201" y="4982182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FAD513D-27CA-041C-D59C-A519D48A9309}"/>
                </a:ext>
              </a:extLst>
            </p:cNvPr>
            <p:cNvSpPr/>
            <p:nvPr/>
          </p:nvSpPr>
          <p:spPr>
            <a:xfrm>
              <a:off x="5876675" y="4733622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4EA6726-E9E2-AAA1-6FF0-C2AA51D5E225}"/>
                </a:ext>
              </a:extLst>
            </p:cNvPr>
            <p:cNvSpPr/>
            <p:nvPr/>
          </p:nvSpPr>
          <p:spPr>
            <a:xfrm>
              <a:off x="6591727" y="4731479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2A5CF5B-F194-F76C-D9F0-F0F2A94A8654}"/>
                </a:ext>
              </a:extLst>
            </p:cNvPr>
            <p:cNvCxnSpPr>
              <a:cxnSpLocks/>
              <a:stCxn id="11" idx="7"/>
              <a:endCxn id="13" idx="3"/>
            </p:cNvCxnSpPr>
            <p:nvPr/>
          </p:nvCxnSpPr>
          <p:spPr>
            <a:xfrm flipV="1">
              <a:off x="6372477" y="4869755"/>
              <a:ext cx="242974" cy="136151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602BF19-EE92-BA4E-D3F5-4FAD18D6BF9F}"/>
                </a:ext>
              </a:extLst>
            </p:cNvPr>
            <p:cNvCxnSpPr>
              <a:cxnSpLocks/>
              <a:stCxn id="11" idx="1"/>
              <a:endCxn id="12" idx="4"/>
            </p:cNvCxnSpPr>
            <p:nvPr/>
          </p:nvCxnSpPr>
          <p:spPr>
            <a:xfrm flipH="1" flipV="1">
              <a:off x="5957675" y="4895622"/>
              <a:ext cx="300250" cy="110284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60B3273B-2011-C19A-4123-CBE206EAA429}"/>
                </a:ext>
              </a:extLst>
            </p:cNvPr>
            <p:cNvCxnSpPr>
              <a:cxnSpLocks/>
              <a:stCxn id="12" idx="0"/>
            </p:cNvCxnSpPr>
            <p:nvPr/>
          </p:nvCxnSpPr>
          <p:spPr>
            <a:xfrm flipH="1" flipV="1">
              <a:off x="5953301" y="4431378"/>
              <a:ext cx="4374" cy="302244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56652C0-FDE4-9C70-6423-107090276165}"/>
                </a:ext>
              </a:extLst>
            </p:cNvPr>
            <p:cNvCxnSpPr>
              <a:cxnSpLocks/>
              <a:stCxn id="13" idx="0"/>
            </p:cNvCxnSpPr>
            <p:nvPr/>
          </p:nvCxnSpPr>
          <p:spPr>
            <a:xfrm flipH="1" flipV="1">
              <a:off x="6667529" y="4426360"/>
              <a:ext cx="5198" cy="305119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1DAC091-54B1-58BA-B032-C6C099994F11}"/>
              </a:ext>
            </a:extLst>
          </p:cNvPr>
          <p:cNvGrpSpPr/>
          <p:nvPr/>
        </p:nvGrpSpPr>
        <p:grpSpPr>
          <a:xfrm>
            <a:off x="2808883" y="4426354"/>
            <a:ext cx="888552" cy="946074"/>
            <a:chOff x="1835147" y="5247687"/>
            <a:chExt cx="888552" cy="946074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C11809D-FAA2-E2EB-A5A3-45D22F48C4DB}"/>
                </a:ext>
              </a:extLst>
            </p:cNvPr>
            <p:cNvSpPr/>
            <p:nvPr/>
          </p:nvSpPr>
          <p:spPr>
            <a:xfrm rot="16200000">
              <a:off x="2462724" y="6031761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CF34C48D-4934-1347-B842-7C74504B80DC}"/>
                </a:ext>
              </a:extLst>
            </p:cNvPr>
            <p:cNvCxnSpPr>
              <a:cxnSpLocks/>
              <a:stCxn id="18" idx="0"/>
              <a:endCxn id="22" idx="2"/>
            </p:cNvCxnSpPr>
            <p:nvPr/>
          </p:nvCxnSpPr>
          <p:spPr>
            <a:xfrm rot="16200000" flipV="1">
              <a:off x="2324926" y="5974962"/>
              <a:ext cx="81000" cy="194597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AD51380-956D-B329-8DF8-35D8D172523B}"/>
                </a:ext>
              </a:extLst>
            </p:cNvPr>
            <p:cNvSpPr/>
            <p:nvPr/>
          </p:nvSpPr>
          <p:spPr>
            <a:xfrm rot="16200000">
              <a:off x="2171913" y="5571537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EC5A8A9-8014-FE2A-5606-0879FE4A861D}"/>
                </a:ext>
              </a:extLst>
            </p:cNvPr>
            <p:cNvSpPr/>
            <p:nvPr/>
          </p:nvSpPr>
          <p:spPr>
            <a:xfrm rot="16200000">
              <a:off x="2106127" y="5950761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41C2984-2A2B-6DAE-9A77-068F8D1A6241}"/>
                </a:ext>
              </a:extLst>
            </p:cNvPr>
            <p:cNvSpPr/>
            <p:nvPr/>
          </p:nvSpPr>
          <p:spPr>
            <a:xfrm rot="16200000">
              <a:off x="2561699" y="5531585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3DBA7A8-6BA5-8869-4E47-3901F8DDEB59}"/>
                </a:ext>
              </a:extLst>
            </p:cNvPr>
            <p:cNvCxnSpPr>
              <a:cxnSpLocks/>
              <a:stCxn id="22" idx="0"/>
            </p:cNvCxnSpPr>
            <p:nvPr/>
          </p:nvCxnSpPr>
          <p:spPr>
            <a:xfrm rot="16200000" flipV="1">
              <a:off x="1970637" y="5896271"/>
              <a:ext cx="0" cy="270980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2D6C13B-24E9-6B8C-CF3A-1BFC670279A0}"/>
                </a:ext>
              </a:extLst>
            </p:cNvPr>
            <p:cNvCxnSpPr>
              <a:cxnSpLocks/>
              <a:stCxn id="18" idx="3"/>
              <a:endCxn id="20" idx="2"/>
            </p:cNvCxnSpPr>
            <p:nvPr/>
          </p:nvCxnSpPr>
          <p:spPr>
            <a:xfrm rot="16200000" flipV="1">
              <a:off x="2249207" y="5737243"/>
              <a:ext cx="379224" cy="209811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8E2BD7A8-6EF7-E74E-C782-C17681346CF6}"/>
                </a:ext>
              </a:extLst>
            </p:cNvPr>
            <p:cNvCxnSpPr>
              <a:cxnSpLocks/>
              <a:stCxn id="20" idx="0"/>
            </p:cNvCxnSpPr>
            <p:nvPr/>
          </p:nvCxnSpPr>
          <p:spPr>
            <a:xfrm rot="16200000" flipV="1">
              <a:off x="2029563" y="5510187"/>
              <a:ext cx="0" cy="284700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38D942E-B789-DB71-DF6C-48297E681B27}"/>
                </a:ext>
              </a:extLst>
            </p:cNvPr>
            <p:cNvCxnSpPr>
              <a:cxnSpLocks/>
              <a:stCxn id="23" idx="0"/>
              <a:endCxn id="20" idx="2"/>
            </p:cNvCxnSpPr>
            <p:nvPr/>
          </p:nvCxnSpPr>
          <p:spPr>
            <a:xfrm rot="16200000" flipH="1" flipV="1">
              <a:off x="2427830" y="5518668"/>
              <a:ext cx="39952" cy="227786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C9B79A5-F60B-5B59-AE6B-2D9979867FA3}"/>
                </a:ext>
              </a:extLst>
            </p:cNvPr>
            <p:cNvSpPr/>
            <p:nvPr/>
          </p:nvSpPr>
          <p:spPr>
            <a:xfrm rot="16200000">
              <a:off x="2349713" y="5247687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2D65039-745D-F9E1-8BBF-6A1ACDC04F5D}"/>
                </a:ext>
              </a:extLst>
            </p:cNvPr>
            <p:cNvCxnSpPr>
              <a:cxnSpLocks/>
              <a:stCxn id="31" idx="0"/>
            </p:cNvCxnSpPr>
            <p:nvPr/>
          </p:nvCxnSpPr>
          <p:spPr>
            <a:xfrm flipH="1">
              <a:off x="1887213" y="5328687"/>
              <a:ext cx="462500" cy="0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5D9B982A-7CC3-A33B-9012-EAD72ED7DB6D}"/>
              </a:ext>
            </a:extLst>
          </p:cNvPr>
          <p:cNvGrpSpPr/>
          <p:nvPr/>
        </p:nvGrpSpPr>
        <p:grpSpPr>
          <a:xfrm rot="16200000">
            <a:off x="3875534" y="3875510"/>
            <a:ext cx="501000" cy="794787"/>
            <a:chOff x="6100374" y="4349395"/>
            <a:chExt cx="501000" cy="794787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98BC38D9-5FFB-1749-595B-97633B5B9D76}"/>
                </a:ext>
              </a:extLst>
            </p:cNvPr>
            <p:cNvSpPr/>
            <p:nvPr/>
          </p:nvSpPr>
          <p:spPr>
            <a:xfrm>
              <a:off x="6234201" y="4982182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EC37A7D2-6BF2-B1E8-CA37-6E37FC6BBC81}"/>
                </a:ext>
              </a:extLst>
            </p:cNvPr>
            <p:cNvSpPr/>
            <p:nvPr/>
          </p:nvSpPr>
          <p:spPr>
            <a:xfrm>
              <a:off x="6100374" y="4651639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5CFC8B43-6085-E7A3-E44D-EA46ED2A5B3C}"/>
                </a:ext>
              </a:extLst>
            </p:cNvPr>
            <p:cNvSpPr/>
            <p:nvPr/>
          </p:nvSpPr>
          <p:spPr>
            <a:xfrm>
              <a:off x="6439374" y="4654514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7EFC0C97-5589-A4D2-EE16-10A689C529DF}"/>
                </a:ext>
              </a:extLst>
            </p:cNvPr>
            <p:cNvCxnSpPr>
              <a:cxnSpLocks/>
              <a:stCxn id="33" idx="7"/>
              <a:endCxn id="35" idx="3"/>
            </p:cNvCxnSpPr>
            <p:nvPr/>
          </p:nvCxnSpPr>
          <p:spPr>
            <a:xfrm flipV="1">
              <a:off x="6372477" y="4792790"/>
              <a:ext cx="90621" cy="213116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BD0B270E-7231-60F3-55D8-5A7D20315518}"/>
                </a:ext>
              </a:extLst>
            </p:cNvPr>
            <p:cNvCxnSpPr>
              <a:cxnSpLocks/>
              <a:stCxn id="33" idx="1"/>
              <a:endCxn id="34" idx="4"/>
            </p:cNvCxnSpPr>
            <p:nvPr/>
          </p:nvCxnSpPr>
          <p:spPr>
            <a:xfrm flipH="1" flipV="1">
              <a:off x="6181374" y="4813639"/>
              <a:ext cx="76551" cy="192267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CEB859C5-6D9D-CDD0-C1EC-B9FC4CD29A09}"/>
                </a:ext>
              </a:extLst>
            </p:cNvPr>
            <p:cNvCxnSpPr>
              <a:cxnSpLocks/>
              <a:stCxn id="34" idx="0"/>
            </p:cNvCxnSpPr>
            <p:nvPr/>
          </p:nvCxnSpPr>
          <p:spPr>
            <a:xfrm flipH="1" flipV="1">
              <a:off x="6177000" y="4349395"/>
              <a:ext cx="4374" cy="302244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C4C0D708-36B0-10B9-F912-41B58C9A1BF2}"/>
                </a:ext>
              </a:extLst>
            </p:cNvPr>
            <p:cNvCxnSpPr>
              <a:cxnSpLocks/>
              <a:stCxn id="35" idx="0"/>
            </p:cNvCxnSpPr>
            <p:nvPr/>
          </p:nvCxnSpPr>
          <p:spPr>
            <a:xfrm flipH="1" flipV="1">
              <a:off x="6515176" y="4349395"/>
              <a:ext cx="5198" cy="305119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F19C6AD-49D9-147E-B4DE-E86327A2E708}"/>
              </a:ext>
            </a:extLst>
          </p:cNvPr>
          <p:cNvGrpSpPr/>
          <p:nvPr/>
        </p:nvGrpSpPr>
        <p:grpSpPr>
          <a:xfrm>
            <a:off x="3706410" y="4791252"/>
            <a:ext cx="1247743" cy="602887"/>
            <a:chOff x="3857713" y="5597760"/>
            <a:chExt cx="1247743" cy="602887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5F72B8D8-A0F0-8DB3-199D-573C8E6A0817}"/>
                </a:ext>
              </a:extLst>
            </p:cNvPr>
            <p:cNvSpPr/>
            <p:nvPr/>
          </p:nvSpPr>
          <p:spPr>
            <a:xfrm rot="16200000">
              <a:off x="4523099" y="5904820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75E47B2-C0BF-1F48-7264-C0A6299A67C8}"/>
                </a:ext>
              </a:extLst>
            </p:cNvPr>
            <p:cNvSpPr/>
            <p:nvPr/>
          </p:nvSpPr>
          <p:spPr>
            <a:xfrm rot="16200000">
              <a:off x="4192556" y="6038647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71277DA2-E691-5D71-195A-12594B4A675D}"/>
                </a:ext>
              </a:extLst>
            </p:cNvPr>
            <p:cNvSpPr/>
            <p:nvPr/>
          </p:nvSpPr>
          <p:spPr>
            <a:xfrm rot="16200000">
              <a:off x="4195431" y="5699647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5A769B68-266D-48AB-1505-EE4EC0C0F652}"/>
                </a:ext>
              </a:extLst>
            </p:cNvPr>
            <p:cNvCxnSpPr>
              <a:cxnSpLocks/>
              <a:stCxn id="41" idx="7"/>
              <a:endCxn id="43" idx="3"/>
            </p:cNvCxnSpPr>
            <p:nvPr/>
          </p:nvCxnSpPr>
          <p:spPr>
            <a:xfrm rot="16200000" flipV="1">
              <a:off x="4394954" y="5776676"/>
              <a:ext cx="90621" cy="213116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214C102A-D765-4A23-CEC8-D6B7F9F077D5}"/>
                </a:ext>
              </a:extLst>
            </p:cNvPr>
            <p:cNvCxnSpPr>
              <a:cxnSpLocks/>
              <a:stCxn id="41" idx="1"/>
              <a:endCxn id="42" idx="4"/>
            </p:cNvCxnSpPr>
            <p:nvPr/>
          </p:nvCxnSpPr>
          <p:spPr>
            <a:xfrm rot="16200000" flipH="1" flipV="1">
              <a:off x="4412414" y="5985238"/>
              <a:ext cx="76551" cy="192267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4B6D2D90-510F-93AB-635E-37BC9943B350}"/>
                </a:ext>
              </a:extLst>
            </p:cNvPr>
            <p:cNvCxnSpPr>
              <a:cxnSpLocks/>
              <a:stCxn id="42" idx="0"/>
            </p:cNvCxnSpPr>
            <p:nvPr/>
          </p:nvCxnSpPr>
          <p:spPr>
            <a:xfrm flipH="1" flipV="1">
              <a:off x="3857713" y="6097936"/>
              <a:ext cx="334843" cy="21711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D058AC4-DC06-5E25-E888-D4DF221F278C}"/>
                </a:ext>
              </a:extLst>
            </p:cNvPr>
            <p:cNvCxnSpPr>
              <a:cxnSpLocks/>
              <a:stCxn id="43" idx="0"/>
            </p:cNvCxnSpPr>
            <p:nvPr/>
          </p:nvCxnSpPr>
          <p:spPr>
            <a:xfrm flipH="1" flipV="1">
              <a:off x="3956688" y="5597760"/>
              <a:ext cx="238743" cy="182887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1B364BDD-43B6-C15B-7413-80BE20C72CF2}"/>
                </a:ext>
              </a:extLst>
            </p:cNvPr>
            <p:cNvSpPr/>
            <p:nvPr/>
          </p:nvSpPr>
          <p:spPr>
            <a:xfrm rot="16200000">
              <a:off x="4943456" y="5672870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45968C4-44A4-E4D5-A8DE-3AAC267820F1}"/>
                </a:ext>
              </a:extLst>
            </p:cNvPr>
            <p:cNvCxnSpPr>
              <a:cxnSpLocks/>
              <a:stCxn id="48" idx="1"/>
              <a:endCxn id="41" idx="4"/>
            </p:cNvCxnSpPr>
            <p:nvPr/>
          </p:nvCxnSpPr>
          <p:spPr>
            <a:xfrm flipH="1">
              <a:off x="4685099" y="5811146"/>
              <a:ext cx="282081" cy="174674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D36A94F-B912-33F2-B9CE-BCEB427AF06B}"/>
                  </a:ext>
                </a:extLst>
              </p:cNvPr>
              <p:cNvSpPr txBox="1"/>
              <p:nvPr/>
            </p:nvSpPr>
            <p:spPr>
              <a:xfrm>
                <a:off x="8071929" y="545414"/>
                <a:ext cx="4072375" cy="396519"/>
              </a:xfrm>
              <a:prstGeom prst="rect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b="0" dirty="0">
                    <a:solidFill>
                      <a:srgbClr val="CC0099"/>
                    </a:solidFill>
                  </a:rPr>
                  <a:t> </a:t>
                </a:r>
                <a:r>
                  <a:rPr lang="en-US" b="0" dirty="0"/>
                  <a:t>is</a:t>
                </a:r>
                <a:r>
                  <a:rPr lang="en-US" b="0" dirty="0">
                    <a:solidFill>
                      <a:srgbClr val="CC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CC0099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b="0" dirty="0">
                    <a:solidFill>
                      <a:srgbClr val="CC0099"/>
                    </a:solidFill>
                  </a:rPr>
                  <a:t>-</a:t>
                </a:r>
                <a:r>
                  <a:rPr lang="en-US" b="0" dirty="0">
                    <a:solidFill>
                      <a:srgbClr val="00B050"/>
                    </a:solidFill>
                  </a:rPr>
                  <a:t>tight</a:t>
                </a:r>
                <a:r>
                  <a:rPr lang="en-US" b="0" dirty="0">
                    <a:solidFill>
                      <a:srgbClr val="68A93B"/>
                    </a:solidFill>
                  </a:rPr>
                  <a:t> </a:t>
                </a:r>
                <a:r>
                  <a:rPr lang="en-US" b="0" dirty="0"/>
                  <a:t>if</a:t>
                </a:r>
                <a:r>
                  <a:rPr lang="en-US" b="0" dirty="0">
                    <a:solidFill>
                      <a:srgbClr val="CC0099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CC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CC0099"/>
                                </a:solidFill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CC0099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LID4096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D36A94F-B912-33F2-B9CE-BCEB427AF0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1929" y="545414"/>
                <a:ext cx="4072375" cy="396519"/>
              </a:xfrm>
              <a:prstGeom prst="rect">
                <a:avLst/>
              </a:prstGeom>
              <a:blipFill>
                <a:blip r:embed="rId6"/>
                <a:stretch>
                  <a:fillRect t="-2817" b="-11268"/>
                </a:stretch>
              </a:blipFill>
              <a:ln w="28575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42381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59AAE2E-DAE5-43E7-A810-95239222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Layer Graph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38272F1-2016-450A-BF0A-EEE2C3D3A4A9}"/>
              </a:ext>
            </a:extLst>
          </p:cNvPr>
          <p:cNvSpPr/>
          <p:nvPr/>
        </p:nvSpPr>
        <p:spPr>
          <a:xfrm rot="5400000">
            <a:off x="5029694" y="-24143"/>
            <a:ext cx="2293525" cy="9578909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D0A0489-4E93-4BD3-96C6-DC73CAAC341F}"/>
              </a:ext>
            </a:extLst>
          </p:cNvPr>
          <p:cNvCxnSpPr>
            <a:cxnSpLocks/>
          </p:cNvCxnSpPr>
          <p:nvPr/>
        </p:nvCxnSpPr>
        <p:spPr>
          <a:xfrm>
            <a:off x="2933697" y="3949700"/>
            <a:ext cx="0" cy="1653128"/>
          </a:xfrm>
          <a:prstGeom prst="line">
            <a:avLst/>
          </a:prstGeom>
          <a:ln w="158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722967EC-8A6A-4CA7-95CC-84A4E5053471}"/>
              </a:ext>
            </a:extLst>
          </p:cNvPr>
          <p:cNvSpPr txBox="1"/>
          <p:nvPr/>
        </p:nvSpPr>
        <p:spPr>
          <a:xfrm>
            <a:off x="6859239" y="4108227"/>
            <a:ext cx="6706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…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DE54FEF-6483-ADEF-4754-E2682B7D4A9F}"/>
              </a:ext>
            </a:extLst>
          </p:cNvPr>
          <p:cNvCxnSpPr>
            <a:cxnSpLocks/>
          </p:cNvCxnSpPr>
          <p:nvPr/>
        </p:nvCxnSpPr>
        <p:spPr>
          <a:xfrm>
            <a:off x="3976316" y="3780113"/>
            <a:ext cx="0" cy="1998853"/>
          </a:xfrm>
          <a:prstGeom prst="line">
            <a:avLst/>
          </a:prstGeom>
          <a:ln w="158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4D6CB4D-CC74-D014-B2BD-3E4C5A32F7E5}"/>
              </a:ext>
            </a:extLst>
          </p:cNvPr>
          <p:cNvCxnSpPr>
            <a:cxnSpLocks/>
          </p:cNvCxnSpPr>
          <p:nvPr/>
        </p:nvCxnSpPr>
        <p:spPr>
          <a:xfrm>
            <a:off x="5119316" y="3629501"/>
            <a:ext cx="0" cy="2270602"/>
          </a:xfrm>
          <a:prstGeom prst="line">
            <a:avLst/>
          </a:prstGeom>
          <a:ln w="158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0A4D48D-E352-9C52-D218-AB9D0C37FD0B}"/>
              </a:ext>
            </a:extLst>
          </p:cNvPr>
          <p:cNvCxnSpPr>
            <a:cxnSpLocks/>
          </p:cNvCxnSpPr>
          <p:nvPr/>
        </p:nvCxnSpPr>
        <p:spPr>
          <a:xfrm>
            <a:off x="6497266" y="3629501"/>
            <a:ext cx="0" cy="2293526"/>
          </a:xfrm>
          <a:prstGeom prst="line">
            <a:avLst/>
          </a:prstGeom>
          <a:ln w="158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C18A2D2-DEC5-7B75-11F2-8672BF0636AD}"/>
                  </a:ext>
                </a:extLst>
              </p:cNvPr>
              <p:cNvSpPr txBox="1"/>
              <p:nvPr/>
            </p:nvSpPr>
            <p:spPr>
              <a:xfrm>
                <a:off x="1419767" y="4322014"/>
                <a:ext cx="164144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{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C18A2D2-DEC5-7B75-11F2-8672BF0636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9767" y="4322014"/>
                <a:ext cx="1641449" cy="369332"/>
              </a:xfrm>
              <a:prstGeom prst="rect">
                <a:avLst/>
              </a:prstGeom>
              <a:blipFill>
                <a:blip r:embed="rId2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0" name="Group 49">
            <a:extLst>
              <a:ext uri="{FF2B5EF4-FFF2-40B4-BE49-F238E27FC236}">
                <a16:creationId xmlns:a16="http://schemas.microsoft.com/office/drawing/2014/main" id="{4A71C7E8-71EC-DE18-973D-80399E7E279D}"/>
              </a:ext>
            </a:extLst>
          </p:cNvPr>
          <p:cNvGrpSpPr/>
          <p:nvPr/>
        </p:nvGrpSpPr>
        <p:grpSpPr>
          <a:xfrm>
            <a:off x="1869772" y="4656542"/>
            <a:ext cx="877052" cy="717822"/>
            <a:chOff x="5876675" y="4426360"/>
            <a:chExt cx="877052" cy="717822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569EF6DC-FDFC-34E7-F47E-2F551D670C52}"/>
                </a:ext>
              </a:extLst>
            </p:cNvPr>
            <p:cNvSpPr/>
            <p:nvPr/>
          </p:nvSpPr>
          <p:spPr>
            <a:xfrm>
              <a:off x="6234201" y="4982182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75F66ADA-D04B-3AC0-C174-8DC010F5B999}"/>
                </a:ext>
              </a:extLst>
            </p:cNvPr>
            <p:cNvSpPr/>
            <p:nvPr/>
          </p:nvSpPr>
          <p:spPr>
            <a:xfrm>
              <a:off x="5876675" y="4733622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1D83E470-A266-6AC3-3AD2-667423218F33}"/>
                </a:ext>
              </a:extLst>
            </p:cNvPr>
            <p:cNvSpPr/>
            <p:nvPr/>
          </p:nvSpPr>
          <p:spPr>
            <a:xfrm>
              <a:off x="6591727" y="4731479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5158C7AF-239F-7E30-A6A4-72086C362A3C}"/>
                </a:ext>
              </a:extLst>
            </p:cNvPr>
            <p:cNvCxnSpPr>
              <a:cxnSpLocks/>
              <a:stCxn id="51" idx="7"/>
              <a:endCxn id="53" idx="3"/>
            </p:cNvCxnSpPr>
            <p:nvPr/>
          </p:nvCxnSpPr>
          <p:spPr>
            <a:xfrm flipV="1">
              <a:off x="6372477" y="4869755"/>
              <a:ext cx="242974" cy="136151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09B55590-0A3C-FBD7-89BB-447FF1B057AB}"/>
                </a:ext>
              </a:extLst>
            </p:cNvPr>
            <p:cNvCxnSpPr>
              <a:cxnSpLocks/>
              <a:stCxn id="51" idx="1"/>
              <a:endCxn id="52" idx="4"/>
            </p:cNvCxnSpPr>
            <p:nvPr/>
          </p:nvCxnSpPr>
          <p:spPr>
            <a:xfrm flipH="1" flipV="1">
              <a:off x="5957675" y="4895622"/>
              <a:ext cx="300250" cy="110284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7622D839-5A50-0C0E-60DD-68E086F00523}"/>
                </a:ext>
              </a:extLst>
            </p:cNvPr>
            <p:cNvCxnSpPr>
              <a:cxnSpLocks/>
              <a:stCxn id="52" idx="0"/>
            </p:cNvCxnSpPr>
            <p:nvPr/>
          </p:nvCxnSpPr>
          <p:spPr>
            <a:xfrm flipH="1" flipV="1">
              <a:off x="5953301" y="4431378"/>
              <a:ext cx="4374" cy="302244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A2B7D105-0678-7E8E-A11A-32089B5E032D}"/>
                </a:ext>
              </a:extLst>
            </p:cNvPr>
            <p:cNvCxnSpPr>
              <a:cxnSpLocks/>
              <a:stCxn id="53" idx="0"/>
            </p:cNvCxnSpPr>
            <p:nvPr/>
          </p:nvCxnSpPr>
          <p:spPr>
            <a:xfrm flipH="1" flipV="1">
              <a:off x="6667529" y="4426360"/>
              <a:ext cx="5198" cy="305119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14C0B699-21FB-C78E-D2C5-4B9A91E3008E}"/>
              </a:ext>
            </a:extLst>
          </p:cNvPr>
          <p:cNvGrpSpPr/>
          <p:nvPr/>
        </p:nvGrpSpPr>
        <p:grpSpPr>
          <a:xfrm rot="16200000">
            <a:off x="3875534" y="3875510"/>
            <a:ext cx="501000" cy="794787"/>
            <a:chOff x="6100374" y="4349395"/>
            <a:chExt cx="501000" cy="794787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309DABD9-2F0A-3CD7-6F8A-D8A5148311B2}"/>
                </a:ext>
              </a:extLst>
            </p:cNvPr>
            <p:cNvSpPr/>
            <p:nvPr/>
          </p:nvSpPr>
          <p:spPr>
            <a:xfrm>
              <a:off x="6234201" y="4982182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FF657E40-7321-D387-7CDE-16CD1DD15D50}"/>
                </a:ext>
              </a:extLst>
            </p:cNvPr>
            <p:cNvSpPr/>
            <p:nvPr/>
          </p:nvSpPr>
          <p:spPr>
            <a:xfrm>
              <a:off x="6100374" y="4651639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1E0362D4-A212-356C-077C-03F9E5A3EFFA}"/>
                </a:ext>
              </a:extLst>
            </p:cNvPr>
            <p:cNvSpPr/>
            <p:nvPr/>
          </p:nvSpPr>
          <p:spPr>
            <a:xfrm>
              <a:off x="6439374" y="4654514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8CCA768A-62C9-47E7-4A95-2DB6391A4364}"/>
                </a:ext>
              </a:extLst>
            </p:cNvPr>
            <p:cNvCxnSpPr>
              <a:cxnSpLocks/>
              <a:stCxn id="60" idx="7"/>
              <a:endCxn id="62" idx="3"/>
            </p:cNvCxnSpPr>
            <p:nvPr/>
          </p:nvCxnSpPr>
          <p:spPr>
            <a:xfrm flipV="1">
              <a:off x="6372477" y="4792790"/>
              <a:ext cx="90621" cy="213116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EAD83237-320A-5F20-BF98-0B54F977A717}"/>
                </a:ext>
              </a:extLst>
            </p:cNvPr>
            <p:cNvCxnSpPr>
              <a:cxnSpLocks/>
              <a:stCxn id="60" idx="1"/>
              <a:endCxn id="61" idx="4"/>
            </p:cNvCxnSpPr>
            <p:nvPr/>
          </p:nvCxnSpPr>
          <p:spPr>
            <a:xfrm flipH="1" flipV="1">
              <a:off x="6181374" y="4813639"/>
              <a:ext cx="76551" cy="192267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80370EC3-D47E-3CF2-93FE-870D4D476F94}"/>
                </a:ext>
              </a:extLst>
            </p:cNvPr>
            <p:cNvCxnSpPr>
              <a:cxnSpLocks/>
              <a:stCxn id="61" idx="0"/>
            </p:cNvCxnSpPr>
            <p:nvPr/>
          </p:nvCxnSpPr>
          <p:spPr>
            <a:xfrm flipH="1" flipV="1">
              <a:off x="6177000" y="4349395"/>
              <a:ext cx="4374" cy="302244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EC0647E6-B630-3DD2-672F-CE053F723EEB}"/>
                </a:ext>
              </a:extLst>
            </p:cNvPr>
            <p:cNvCxnSpPr>
              <a:cxnSpLocks/>
              <a:stCxn id="62" idx="0"/>
            </p:cNvCxnSpPr>
            <p:nvPr/>
          </p:nvCxnSpPr>
          <p:spPr>
            <a:xfrm flipH="1" flipV="1">
              <a:off x="6515176" y="4349395"/>
              <a:ext cx="5198" cy="305119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4E2E5CD0-AA9E-3B88-01FE-EA9942F42E6C}"/>
              </a:ext>
            </a:extLst>
          </p:cNvPr>
          <p:cNvGrpSpPr/>
          <p:nvPr/>
        </p:nvGrpSpPr>
        <p:grpSpPr>
          <a:xfrm>
            <a:off x="2808883" y="4426354"/>
            <a:ext cx="888552" cy="946074"/>
            <a:chOff x="1835147" y="5247687"/>
            <a:chExt cx="888552" cy="946074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8C7CE252-3870-E510-DAED-1B18371CD5DD}"/>
                </a:ext>
              </a:extLst>
            </p:cNvPr>
            <p:cNvSpPr/>
            <p:nvPr/>
          </p:nvSpPr>
          <p:spPr>
            <a:xfrm rot="16200000">
              <a:off x="2462724" y="6031761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A33BE4D7-394C-41F8-E67F-8B0FBB6B417B}"/>
                </a:ext>
              </a:extLst>
            </p:cNvPr>
            <p:cNvCxnSpPr>
              <a:cxnSpLocks/>
              <a:stCxn id="41" idx="0"/>
              <a:endCxn id="44" idx="2"/>
            </p:cNvCxnSpPr>
            <p:nvPr/>
          </p:nvCxnSpPr>
          <p:spPr>
            <a:xfrm rot="16200000" flipV="1">
              <a:off x="2324926" y="5974962"/>
              <a:ext cx="81000" cy="194597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11044CE-3A7D-477C-131A-BE35EE1A16EC}"/>
                </a:ext>
              </a:extLst>
            </p:cNvPr>
            <p:cNvSpPr/>
            <p:nvPr/>
          </p:nvSpPr>
          <p:spPr>
            <a:xfrm rot="16200000">
              <a:off x="2171913" y="5571537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94BC1CFD-B024-0943-0010-B62A1C479B4E}"/>
                </a:ext>
              </a:extLst>
            </p:cNvPr>
            <p:cNvSpPr/>
            <p:nvPr/>
          </p:nvSpPr>
          <p:spPr>
            <a:xfrm rot="16200000">
              <a:off x="2106127" y="5950761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42F300AA-4629-5D97-4B30-5F9CEB9CC7AA}"/>
                </a:ext>
              </a:extLst>
            </p:cNvPr>
            <p:cNvSpPr/>
            <p:nvPr/>
          </p:nvSpPr>
          <p:spPr>
            <a:xfrm rot="16200000">
              <a:off x="2561699" y="5531585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5C496923-35E4-8EBE-A2DF-B751228DC0B9}"/>
                </a:ext>
              </a:extLst>
            </p:cNvPr>
            <p:cNvCxnSpPr>
              <a:cxnSpLocks/>
              <a:stCxn id="44" idx="0"/>
            </p:cNvCxnSpPr>
            <p:nvPr/>
          </p:nvCxnSpPr>
          <p:spPr>
            <a:xfrm rot="16200000" flipV="1">
              <a:off x="1970637" y="5896271"/>
              <a:ext cx="0" cy="270980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D3E8C777-4BA8-06D8-D532-16B9CF66F90A}"/>
                </a:ext>
              </a:extLst>
            </p:cNvPr>
            <p:cNvCxnSpPr>
              <a:cxnSpLocks/>
              <a:stCxn id="41" idx="3"/>
              <a:endCxn id="43" idx="2"/>
            </p:cNvCxnSpPr>
            <p:nvPr/>
          </p:nvCxnSpPr>
          <p:spPr>
            <a:xfrm rot="16200000" flipV="1">
              <a:off x="2249207" y="5737243"/>
              <a:ext cx="379224" cy="209811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F3EFB3F7-6860-9C03-C081-80FAB350E3E3}"/>
                </a:ext>
              </a:extLst>
            </p:cNvPr>
            <p:cNvCxnSpPr>
              <a:cxnSpLocks/>
              <a:stCxn id="43" idx="0"/>
            </p:cNvCxnSpPr>
            <p:nvPr/>
          </p:nvCxnSpPr>
          <p:spPr>
            <a:xfrm rot="16200000" flipV="1">
              <a:off x="2029563" y="5510187"/>
              <a:ext cx="0" cy="284700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7C817B3E-3DF7-4A08-F575-A81143123EDD}"/>
                </a:ext>
              </a:extLst>
            </p:cNvPr>
            <p:cNvCxnSpPr>
              <a:cxnSpLocks/>
              <a:stCxn id="45" idx="0"/>
              <a:endCxn id="43" idx="2"/>
            </p:cNvCxnSpPr>
            <p:nvPr/>
          </p:nvCxnSpPr>
          <p:spPr>
            <a:xfrm rot="16200000" flipH="1" flipV="1">
              <a:off x="2427830" y="5518668"/>
              <a:ext cx="39952" cy="227786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5189795D-B4C7-A63B-E203-60924FBA7887}"/>
                </a:ext>
              </a:extLst>
            </p:cNvPr>
            <p:cNvSpPr/>
            <p:nvPr/>
          </p:nvSpPr>
          <p:spPr>
            <a:xfrm rot="16200000">
              <a:off x="2349713" y="5247687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3786EEAA-6A55-987D-FA8F-2835443E508D}"/>
                </a:ext>
              </a:extLst>
            </p:cNvPr>
            <p:cNvCxnSpPr>
              <a:cxnSpLocks/>
              <a:stCxn id="72" idx="0"/>
            </p:cNvCxnSpPr>
            <p:nvPr/>
          </p:nvCxnSpPr>
          <p:spPr>
            <a:xfrm flipH="1">
              <a:off x="1887213" y="5328687"/>
              <a:ext cx="462500" cy="0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3D3BC74F-F0F6-858D-ABFA-61D0929BA888}"/>
              </a:ext>
            </a:extLst>
          </p:cNvPr>
          <p:cNvGrpSpPr/>
          <p:nvPr/>
        </p:nvGrpSpPr>
        <p:grpSpPr>
          <a:xfrm>
            <a:off x="3706410" y="4791252"/>
            <a:ext cx="1247743" cy="602887"/>
            <a:chOff x="3857713" y="5597760"/>
            <a:chExt cx="1247743" cy="602887"/>
          </a:xfrm>
        </p:grpSpPr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616AC0F5-6B7C-AA0D-3CA3-00F1D62778A8}"/>
                </a:ext>
              </a:extLst>
            </p:cNvPr>
            <p:cNvSpPr/>
            <p:nvPr/>
          </p:nvSpPr>
          <p:spPr>
            <a:xfrm rot="16200000">
              <a:off x="4523099" y="5904820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35905C0D-C803-9E26-204B-4F5A1E0D489C}"/>
                </a:ext>
              </a:extLst>
            </p:cNvPr>
            <p:cNvSpPr/>
            <p:nvPr/>
          </p:nvSpPr>
          <p:spPr>
            <a:xfrm rot="16200000">
              <a:off x="4192556" y="6038647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0D90D0FA-828F-F6BF-B062-2051485CF81E}"/>
                </a:ext>
              </a:extLst>
            </p:cNvPr>
            <p:cNvSpPr/>
            <p:nvPr/>
          </p:nvSpPr>
          <p:spPr>
            <a:xfrm rot="16200000">
              <a:off x="4195431" y="5699647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A3F636A9-D8E3-F6EE-3B17-B02BA59247FC}"/>
                </a:ext>
              </a:extLst>
            </p:cNvPr>
            <p:cNvCxnSpPr>
              <a:cxnSpLocks/>
              <a:stCxn id="89" idx="7"/>
              <a:endCxn id="91" idx="3"/>
            </p:cNvCxnSpPr>
            <p:nvPr/>
          </p:nvCxnSpPr>
          <p:spPr>
            <a:xfrm rot="16200000" flipV="1">
              <a:off x="4394954" y="5776676"/>
              <a:ext cx="90621" cy="213116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9ABFB8B6-15F5-B907-4D92-46663F0022A3}"/>
                </a:ext>
              </a:extLst>
            </p:cNvPr>
            <p:cNvCxnSpPr>
              <a:cxnSpLocks/>
              <a:stCxn id="89" idx="1"/>
              <a:endCxn id="90" idx="4"/>
            </p:cNvCxnSpPr>
            <p:nvPr/>
          </p:nvCxnSpPr>
          <p:spPr>
            <a:xfrm rot="16200000" flipH="1" flipV="1">
              <a:off x="4412414" y="5985238"/>
              <a:ext cx="76551" cy="192267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75A0AA0A-4E29-6895-37BC-D906589DF6FA}"/>
                </a:ext>
              </a:extLst>
            </p:cNvPr>
            <p:cNvCxnSpPr>
              <a:cxnSpLocks/>
              <a:stCxn id="90" idx="0"/>
              <a:endCxn id="41" idx="2"/>
            </p:cNvCxnSpPr>
            <p:nvPr/>
          </p:nvCxnSpPr>
          <p:spPr>
            <a:xfrm flipH="1" flipV="1">
              <a:off x="3857713" y="6097936"/>
              <a:ext cx="334843" cy="21711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E78CEC97-289F-A3E9-4AD9-64EE160C3C9F}"/>
                </a:ext>
              </a:extLst>
            </p:cNvPr>
            <p:cNvCxnSpPr>
              <a:cxnSpLocks/>
              <a:stCxn id="91" idx="0"/>
              <a:endCxn id="45" idx="2"/>
            </p:cNvCxnSpPr>
            <p:nvPr/>
          </p:nvCxnSpPr>
          <p:spPr>
            <a:xfrm flipH="1" flipV="1">
              <a:off x="3956688" y="5597760"/>
              <a:ext cx="238743" cy="182887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9CAB3EF3-689E-2F3E-BDD9-E01B76F80191}"/>
                </a:ext>
              </a:extLst>
            </p:cNvPr>
            <p:cNvSpPr/>
            <p:nvPr/>
          </p:nvSpPr>
          <p:spPr>
            <a:xfrm rot="16200000">
              <a:off x="4943456" y="5672870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E8160D5D-4B25-83DF-1825-07C238940A53}"/>
                </a:ext>
              </a:extLst>
            </p:cNvPr>
            <p:cNvCxnSpPr>
              <a:cxnSpLocks/>
              <a:stCxn id="96" idx="1"/>
              <a:endCxn id="89" idx="4"/>
            </p:cNvCxnSpPr>
            <p:nvPr/>
          </p:nvCxnSpPr>
          <p:spPr>
            <a:xfrm flipH="1">
              <a:off x="4685099" y="5811146"/>
              <a:ext cx="282081" cy="174674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56B58C78-0819-8AAD-CBB7-24EECB2DEDA3}"/>
              </a:ext>
            </a:extLst>
          </p:cNvPr>
          <p:cNvGrpSpPr/>
          <p:nvPr/>
        </p:nvGrpSpPr>
        <p:grpSpPr>
          <a:xfrm>
            <a:off x="4936910" y="4130352"/>
            <a:ext cx="1349839" cy="1391942"/>
            <a:chOff x="7775549" y="5021327"/>
            <a:chExt cx="1349839" cy="1391942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E9C92045-6AB7-4A93-DB28-DE891D89C4B0}"/>
                </a:ext>
              </a:extLst>
            </p:cNvPr>
            <p:cNvSpPr/>
            <p:nvPr/>
          </p:nvSpPr>
          <p:spPr>
            <a:xfrm rot="16200000">
              <a:off x="8429988" y="6251269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EEEFD552-7191-E20C-6AA5-27B1167B8A35}"/>
                </a:ext>
              </a:extLst>
            </p:cNvPr>
            <p:cNvCxnSpPr>
              <a:cxnSpLocks/>
              <a:stCxn id="77" idx="0"/>
              <a:endCxn id="80" idx="2"/>
            </p:cNvCxnSpPr>
            <p:nvPr/>
          </p:nvCxnSpPr>
          <p:spPr>
            <a:xfrm rot="16200000" flipV="1">
              <a:off x="8292190" y="6194470"/>
              <a:ext cx="81000" cy="194597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8086B321-C6D6-AB37-D0CF-6275FDC20AC1}"/>
                </a:ext>
              </a:extLst>
            </p:cNvPr>
            <p:cNvSpPr/>
            <p:nvPr/>
          </p:nvSpPr>
          <p:spPr>
            <a:xfrm rot="16200000">
              <a:off x="8139177" y="5791045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48078355-64DF-F0FC-50DC-80D83ED628A4}"/>
                </a:ext>
              </a:extLst>
            </p:cNvPr>
            <p:cNvSpPr/>
            <p:nvPr/>
          </p:nvSpPr>
          <p:spPr>
            <a:xfrm rot="16200000">
              <a:off x="8073391" y="6170269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5ACC90DF-C065-24B5-57F6-572A058201D7}"/>
                </a:ext>
              </a:extLst>
            </p:cNvPr>
            <p:cNvSpPr/>
            <p:nvPr/>
          </p:nvSpPr>
          <p:spPr>
            <a:xfrm rot="16200000">
              <a:off x="8528963" y="5751093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036D7C41-CC24-0F76-A898-8702247FB6DF}"/>
                </a:ext>
              </a:extLst>
            </p:cNvPr>
            <p:cNvCxnSpPr>
              <a:cxnSpLocks/>
              <a:stCxn id="80" idx="0"/>
            </p:cNvCxnSpPr>
            <p:nvPr/>
          </p:nvCxnSpPr>
          <p:spPr>
            <a:xfrm rot="16200000" flipV="1">
              <a:off x="7937901" y="6115779"/>
              <a:ext cx="0" cy="270980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CE34230E-443A-D17E-221F-30C449FF9881}"/>
                </a:ext>
              </a:extLst>
            </p:cNvPr>
            <p:cNvCxnSpPr>
              <a:cxnSpLocks/>
              <a:stCxn id="77" idx="3"/>
              <a:endCxn id="79" idx="2"/>
            </p:cNvCxnSpPr>
            <p:nvPr/>
          </p:nvCxnSpPr>
          <p:spPr>
            <a:xfrm rot="16200000" flipV="1">
              <a:off x="8216471" y="5956751"/>
              <a:ext cx="379224" cy="209811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ED25AD01-0951-3ADD-3744-337D2484E480}"/>
                </a:ext>
              </a:extLst>
            </p:cNvPr>
            <p:cNvCxnSpPr>
              <a:cxnSpLocks/>
              <a:stCxn id="79" idx="0"/>
            </p:cNvCxnSpPr>
            <p:nvPr/>
          </p:nvCxnSpPr>
          <p:spPr>
            <a:xfrm flipH="1" flipV="1">
              <a:off x="7802411" y="5872044"/>
              <a:ext cx="336766" cy="1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B4A98FA3-6356-5582-19D3-BD250DA284C5}"/>
                </a:ext>
              </a:extLst>
            </p:cNvPr>
            <p:cNvCxnSpPr>
              <a:cxnSpLocks/>
              <a:stCxn id="81" idx="0"/>
              <a:endCxn id="79" idx="2"/>
            </p:cNvCxnSpPr>
            <p:nvPr/>
          </p:nvCxnSpPr>
          <p:spPr>
            <a:xfrm rot="16200000" flipH="1" flipV="1">
              <a:off x="8395094" y="5738176"/>
              <a:ext cx="39952" cy="227786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86CECBFC-7C01-47A7-CA30-4191FC25F1EB}"/>
                </a:ext>
              </a:extLst>
            </p:cNvPr>
            <p:cNvSpPr/>
            <p:nvPr/>
          </p:nvSpPr>
          <p:spPr>
            <a:xfrm rot="16200000">
              <a:off x="8429988" y="5481551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71294104-0B96-2FA7-3EE5-2CCFB7E2B9A5}"/>
                </a:ext>
              </a:extLst>
            </p:cNvPr>
            <p:cNvCxnSpPr>
              <a:cxnSpLocks/>
              <a:stCxn id="112" idx="0"/>
              <a:endCxn id="115" idx="2"/>
            </p:cNvCxnSpPr>
            <p:nvPr/>
          </p:nvCxnSpPr>
          <p:spPr>
            <a:xfrm rot="16200000" flipV="1">
              <a:off x="8292190" y="5424752"/>
              <a:ext cx="81000" cy="194597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09F8F6DC-5E88-0C99-3C1D-4440B4346633}"/>
                </a:ext>
              </a:extLst>
            </p:cNvPr>
            <p:cNvSpPr/>
            <p:nvPr/>
          </p:nvSpPr>
          <p:spPr>
            <a:xfrm rot="16200000">
              <a:off x="8139177" y="5021327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07C51E06-74F5-4464-5ACA-7F3A6D4D331A}"/>
                </a:ext>
              </a:extLst>
            </p:cNvPr>
            <p:cNvSpPr/>
            <p:nvPr/>
          </p:nvSpPr>
          <p:spPr>
            <a:xfrm rot="16200000">
              <a:off x="8073391" y="5400551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98C63907-007C-ADED-3A7F-6B50D06D6DF5}"/>
                </a:ext>
              </a:extLst>
            </p:cNvPr>
            <p:cNvCxnSpPr>
              <a:cxnSpLocks/>
              <a:stCxn id="115" idx="0"/>
            </p:cNvCxnSpPr>
            <p:nvPr/>
          </p:nvCxnSpPr>
          <p:spPr>
            <a:xfrm flipH="1" flipV="1">
              <a:off x="7775549" y="5469945"/>
              <a:ext cx="297842" cy="11606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5D4DE280-B1F9-F02C-27FB-C01B51ABF3B8}"/>
                </a:ext>
              </a:extLst>
            </p:cNvPr>
            <p:cNvCxnSpPr>
              <a:cxnSpLocks/>
              <a:stCxn id="112" idx="3"/>
              <a:endCxn id="114" idx="2"/>
            </p:cNvCxnSpPr>
            <p:nvPr/>
          </p:nvCxnSpPr>
          <p:spPr>
            <a:xfrm rot="16200000" flipV="1">
              <a:off x="8216471" y="5187033"/>
              <a:ext cx="379224" cy="209811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9AC78C15-F99B-3F69-19FF-905B3E537A49}"/>
                </a:ext>
              </a:extLst>
            </p:cNvPr>
            <p:cNvCxnSpPr>
              <a:cxnSpLocks/>
              <a:stCxn id="114" idx="0"/>
            </p:cNvCxnSpPr>
            <p:nvPr/>
          </p:nvCxnSpPr>
          <p:spPr>
            <a:xfrm flipH="1">
              <a:off x="7775549" y="5102327"/>
              <a:ext cx="363628" cy="8122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0C059FBC-3818-4390-3549-363860AD0EBA}"/>
                </a:ext>
              </a:extLst>
            </p:cNvPr>
            <p:cNvSpPr/>
            <p:nvPr/>
          </p:nvSpPr>
          <p:spPr>
            <a:xfrm rot="16200000">
              <a:off x="8963388" y="6116551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9199685C-8F41-D05D-EC70-201EA106F805}"/>
                </a:ext>
              </a:extLst>
            </p:cNvPr>
            <p:cNvCxnSpPr>
              <a:cxnSpLocks/>
              <a:stCxn id="125" idx="0"/>
              <a:endCxn id="77" idx="2"/>
            </p:cNvCxnSpPr>
            <p:nvPr/>
          </p:nvCxnSpPr>
          <p:spPr>
            <a:xfrm flipH="1">
              <a:off x="8591988" y="6197551"/>
              <a:ext cx="371400" cy="134718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5E3AA282-28B5-2D4B-D8CB-678CAAC2553A}"/>
                </a:ext>
              </a:extLst>
            </p:cNvPr>
            <p:cNvCxnSpPr>
              <a:cxnSpLocks/>
              <a:stCxn id="125" idx="3"/>
              <a:endCxn id="81" idx="2"/>
            </p:cNvCxnSpPr>
            <p:nvPr/>
          </p:nvCxnSpPr>
          <p:spPr>
            <a:xfrm flipH="1" flipV="1">
              <a:off x="8690963" y="5832093"/>
              <a:ext cx="353425" cy="284458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Content Placeholder 2">
                <a:extLst>
                  <a:ext uri="{FF2B5EF4-FFF2-40B4-BE49-F238E27FC236}">
                    <a16:creationId xmlns:a16="http://schemas.microsoft.com/office/drawing/2014/main" id="{6833F004-0E48-4A4D-1DAC-550479DC64F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2244819"/>
                <a:ext cx="10515600" cy="1135539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r>
                  <a:rPr lang="en-US" dirty="0"/>
                  <a:t>Consider the subgraph induced only by the </a:t>
                </a:r>
                <a:r>
                  <a:rPr lang="en-US" i="1" dirty="0">
                    <a:solidFill>
                      <a:srgbClr val="00B050"/>
                    </a:solidFill>
                  </a:rPr>
                  <a:t>tight</a:t>
                </a:r>
                <a:r>
                  <a:rPr lang="en-US" dirty="0"/>
                  <a:t> edges w.r.t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. </a:t>
                </a:r>
              </a:p>
              <a:p>
                <a:pPr marL="0" indent="0" algn="ctr">
                  <a:buNone/>
                </a:pPr>
                <a:r>
                  <a:rPr lang="en-US" dirty="0"/>
                  <a:t>Split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dirty="0"/>
                  <a:t> into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𝑙𝑎𝑦𝑒𝑟𝑠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33" name="Content Placeholder 2">
                <a:extLst>
                  <a:ext uri="{FF2B5EF4-FFF2-40B4-BE49-F238E27FC236}">
                    <a16:creationId xmlns:a16="http://schemas.microsoft.com/office/drawing/2014/main" id="{6833F004-0E48-4A4D-1DAC-550479DC64F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244819"/>
                <a:ext cx="10515600" cy="1135539"/>
              </a:xfrm>
              <a:blipFill>
                <a:blip r:embed="rId3"/>
                <a:stretch>
                  <a:fillRect t="-8556" b="-2139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07A8CDFA-DC5D-EBF2-8B4F-0D03573B3B18}"/>
                  </a:ext>
                </a:extLst>
              </p:cNvPr>
              <p:cNvSpPr txBox="1"/>
              <p:nvPr/>
            </p:nvSpPr>
            <p:spPr>
              <a:xfrm>
                <a:off x="1716299" y="1423658"/>
                <a:ext cx="8978900" cy="5423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,…</m:t>
                    </m:r>
                  </m:oMath>
                </a14:m>
                <a:r>
                  <a:rPr lang="en-US" sz="2800" dirty="0"/>
                  <a:t> be the strategies and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𝑣𝑎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p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,⋅</m:t>
                        </m:r>
                      </m:sup>
                    </m:sSup>
                  </m:oMath>
                </a14:m>
                <a:r>
                  <a:rPr lang="en-US" sz="2800" dirty="0"/>
                  <a:t>.</a:t>
                </a:r>
                <a:endParaRPr lang="LID4096" sz="2800" dirty="0"/>
              </a:p>
            </p:txBody>
          </p:sp>
        </mc:Choice>
        <mc:Fallback xmlns=""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07A8CDFA-DC5D-EBF2-8B4F-0D03573B3B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6299" y="1423658"/>
                <a:ext cx="8978900" cy="542393"/>
              </a:xfrm>
              <a:prstGeom prst="rect">
                <a:avLst/>
              </a:prstGeom>
              <a:blipFill>
                <a:blip r:embed="rId4"/>
                <a:stretch>
                  <a:fillRect t="-11236" b="-28090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F1197BB0-FD94-7B30-A20F-C4582900F5BB}"/>
                  </a:ext>
                </a:extLst>
              </p:cNvPr>
              <p:cNvSpPr txBox="1"/>
              <p:nvPr/>
            </p:nvSpPr>
            <p:spPr>
              <a:xfrm>
                <a:off x="8072953" y="73891"/>
                <a:ext cx="4072375" cy="396519"/>
              </a:xfrm>
              <a:prstGeom prst="rect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CC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CC0099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CC0099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b="0" i="1" smtClean="0">
                          <a:solidFill>
                            <a:srgbClr val="CC0099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solidFill>
                            <a:srgbClr val="CC0099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rgbClr val="CC0099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US" b="0" i="1" smtClean="0">
                          <a:solidFill>
                            <a:srgbClr val="CC0099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LID4096" dirty="0"/>
              </a:p>
            </p:txBody>
          </p:sp>
        </mc:Choice>
        <mc:Fallback xmlns=""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F1197BB0-FD94-7B30-A20F-C4582900F5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2953" y="73891"/>
                <a:ext cx="4072375" cy="396519"/>
              </a:xfrm>
              <a:prstGeom prst="rect">
                <a:avLst/>
              </a:prstGeom>
              <a:blipFill>
                <a:blip r:embed="rId5"/>
                <a:stretch>
                  <a:fillRect b="-4286"/>
                </a:stretch>
              </a:blipFill>
              <a:ln w="28575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2FE009E-A235-9AC0-8EA7-062952B0B67F}"/>
                  </a:ext>
                </a:extLst>
              </p:cNvPr>
              <p:cNvSpPr txBox="1"/>
              <p:nvPr/>
            </p:nvSpPr>
            <p:spPr>
              <a:xfrm>
                <a:off x="8071929" y="545414"/>
                <a:ext cx="4072375" cy="396519"/>
              </a:xfrm>
              <a:prstGeom prst="rect">
                <a:avLst/>
              </a:prstGeom>
              <a:noFill/>
              <a:ln w="28575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b="0" dirty="0">
                    <a:solidFill>
                      <a:srgbClr val="CC0099"/>
                    </a:solidFill>
                  </a:rPr>
                  <a:t> </a:t>
                </a:r>
                <a:r>
                  <a:rPr lang="en-US" b="0" dirty="0"/>
                  <a:t>is</a:t>
                </a:r>
                <a:r>
                  <a:rPr lang="en-US" b="0" dirty="0">
                    <a:solidFill>
                      <a:srgbClr val="CC0099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CC0099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b="0" dirty="0">
                    <a:solidFill>
                      <a:srgbClr val="CC0099"/>
                    </a:solidFill>
                  </a:rPr>
                  <a:t>-</a:t>
                </a:r>
                <a:r>
                  <a:rPr lang="en-US" b="0" dirty="0">
                    <a:solidFill>
                      <a:srgbClr val="00B050"/>
                    </a:solidFill>
                  </a:rPr>
                  <a:t>tight</a:t>
                </a:r>
                <a:r>
                  <a:rPr lang="en-US" b="0" dirty="0">
                    <a:solidFill>
                      <a:srgbClr val="68A93B"/>
                    </a:solidFill>
                  </a:rPr>
                  <a:t> </a:t>
                </a:r>
                <a:r>
                  <a:rPr lang="en-US" b="0" dirty="0"/>
                  <a:t>if</a:t>
                </a:r>
                <a:r>
                  <a:rPr lang="en-US" b="0" dirty="0">
                    <a:solidFill>
                      <a:srgbClr val="CC0099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CC0099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CC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CC0099"/>
                                </a:solidFill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CC0099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LID4096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2FE009E-A235-9AC0-8EA7-062952B0B6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1929" y="545414"/>
                <a:ext cx="4072375" cy="396519"/>
              </a:xfrm>
              <a:prstGeom prst="rect">
                <a:avLst/>
              </a:prstGeom>
              <a:blipFill>
                <a:blip r:embed="rId2"/>
                <a:stretch>
                  <a:fillRect t="-2817" b="-11268"/>
                </a:stretch>
              </a:blipFill>
              <a:ln w="28575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29240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82111-BF05-4EA3-933B-FF6D66057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Static Layers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2155BDB-D98F-EFAB-DB92-BE9FF6779A30}"/>
              </a:ext>
            </a:extLst>
          </p:cNvPr>
          <p:cNvSpPr/>
          <p:nvPr/>
        </p:nvSpPr>
        <p:spPr>
          <a:xfrm rot="5400000">
            <a:off x="5105894" y="414007"/>
            <a:ext cx="2293525" cy="9578909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D489719-6E38-52EE-C0B0-EBAA6629ABD1}"/>
              </a:ext>
            </a:extLst>
          </p:cNvPr>
          <p:cNvCxnSpPr>
            <a:cxnSpLocks/>
          </p:cNvCxnSpPr>
          <p:nvPr/>
        </p:nvCxnSpPr>
        <p:spPr>
          <a:xfrm>
            <a:off x="3009897" y="4387850"/>
            <a:ext cx="0" cy="1653128"/>
          </a:xfrm>
          <a:prstGeom prst="line">
            <a:avLst/>
          </a:prstGeom>
          <a:ln w="158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C81AC577-B1B7-F03C-3EF0-D503EC7A29CE}"/>
              </a:ext>
            </a:extLst>
          </p:cNvPr>
          <p:cNvSpPr txBox="1"/>
          <p:nvPr/>
        </p:nvSpPr>
        <p:spPr>
          <a:xfrm>
            <a:off x="6935439" y="4546377"/>
            <a:ext cx="6706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…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8455441-A609-8655-9137-15CF2A83299A}"/>
              </a:ext>
            </a:extLst>
          </p:cNvPr>
          <p:cNvCxnSpPr>
            <a:cxnSpLocks/>
          </p:cNvCxnSpPr>
          <p:nvPr/>
        </p:nvCxnSpPr>
        <p:spPr>
          <a:xfrm>
            <a:off x="4052516" y="4218263"/>
            <a:ext cx="0" cy="1998853"/>
          </a:xfrm>
          <a:prstGeom prst="line">
            <a:avLst/>
          </a:prstGeom>
          <a:ln w="158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2F38922-747C-9CDD-9987-3DD35E1AC543}"/>
              </a:ext>
            </a:extLst>
          </p:cNvPr>
          <p:cNvCxnSpPr>
            <a:cxnSpLocks/>
          </p:cNvCxnSpPr>
          <p:nvPr/>
        </p:nvCxnSpPr>
        <p:spPr>
          <a:xfrm>
            <a:off x="5195516" y="4067651"/>
            <a:ext cx="0" cy="2270602"/>
          </a:xfrm>
          <a:prstGeom prst="line">
            <a:avLst/>
          </a:prstGeom>
          <a:ln w="158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0EE7D55-1BD3-9A9C-20A3-4558D74B0B57}"/>
              </a:ext>
            </a:extLst>
          </p:cNvPr>
          <p:cNvCxnSpPr>
            <a:cxnSpLocks/>
          </p:cNvCxnSpPr>
          <p:nvPr/>
        </p:nvCxnSpPr>
        <p:spPr>
          <a:xfrm>
            <a:off x="6573466" y="4067651"/>
            <a:ext cx="0" cy="2293526"/>
          </a:xfrm>
          <a:prstGeom prst="line">
            <a:avLst/>
          </a:prstGeom>
          <a:ln w="158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0C27B24-68B9-026D-C03C-662C8CDA8600}"/>
                  </a:ext>
                </a:extLst>
              </p:cNvPr>
              <p:cNvSpPr txBox="1"/>
              <p:nvPr/>
            </p:nvSpPr>
            <p:spPr>
              <a:xfrm>
                <a:off x="1495967" y="4760164"/>
                <a:ext cx="164144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{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0C27B24-68B9-026D-C03C-662C8CDA86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5967" y="4760164"/>
                <a:ext cx="1641449" cy="369332"/>
              </a:xfrm>
              <a:prstGeom prst="rect">
                <a:avLst/>
              </a:prstGeom>
              <a:blipFill>
                <a:blip r:embed="rId2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0" name="Group 29">
            <a:extLst>
              <a:ext uri="{FF2B5EF4-FFF2-40B4-BE49-F238E27FC236}">
                <a16:creationId xmlns:a16="http://schemas.microsoft.com/office/drawing/2014/main" id="{2BEF1E13-DF47-9669-90C8-8F213DE05A25}"/>
              </a:ext>
            </a:extLst>
          </p:cNvPr>
          <p:cNvGrpSpPr/>
          <p:nvPr/>
        </p:nvGrpSpPr>
        <p:grpSpPr>
          <a:xfrm>
            <a:off x="1945972" y="5094692"/>
            <a:ext cx="877052" cy="717822"/>
            <a:chOff x="5876675" y="4426360"/>
            <a:chExt cx="877052" cy="717822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C290A1FA-A0EB-ADF6-352E-6A8923243DE6}"/>
                </a:ext>
              </a:extLst>
            </p:cNvPr>
            <p:cNvSpPr/>
            <p:nvPr/>
          </p:nvSpPr>
          <p:spPr>
            <a:xfrm>
              <a:off x="6234201" y="4982182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1A723737-E6A3-B944-74C2-A106D66F70B4}"/>
                </a:ext>
              </a:extLst>
            </p:cNvPr>
            <p:cNvSpPr/>
            <p:nvPr/>
          </p:nvSpPr>
          <p:spPr>
            <a:xfrm>
              <a:off x="5876675" y="4733622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F31185B-3A4E-7E3B-DE4F-53222C2CC21C}"/>
                </a:ext>
              </a:extLst>
            </p:cNvPr>
            <p:cNvSpPr/>
            <p:nvPr/>
          </p:nvSpPr>
          <p:spPr>
            <a:xfrm>
              <a:off x="6591727" y="4731479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A417D2D-2308-B27D-EB43-36735AA27BE5}"/>
                </a:ext>
              </a:extLst>
            </p:cNvPr>
            <p:cNvCxnSpPr>
              <a:cxnSpLocks/>
              <a:stCxn id="31" idx="7"/>
              <a:endCxn id="33" idx="3"/>
            </p:cNvCxnSpPr>
            <p:nvPr/>
          </p:nvCxnSpPr>
          <p:spPr>
            <a:xfrm flipV="1">
              <a:off x="6372477" y="4869755"/>
              <a:ext cx="242974" cy="136151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2059889-83DB-258B-57E6-0582023B0692}"/>
                </a:ext>
              </a:extLst>
            </p:cNvPr>
            <p:cNvCxnSpPr>
              <a:cxnSpLocks/>
              <a:stCxn id="31" idx="1"/>
              <a:endCxn id="32" idx="4"/>
            </p:cNvCxnSpPr>
            <p:nvPr/>
          </p:nvCxnSpPr>
          <p:spPr>
            <a:xfrm flipH="1" flipV="1">
              <a:off x="5957675" y="4895622"/>
              <a:ext cx="300250" cy="110284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0F5FB586-25A5-7276-DEB7-9D6B5F1808BF}"/>
                </a:ext>
              </a:extLst>
            </p:cNvPr>
            <p:cNvCxnSpPr>
              <a:cxnSpLocks/>
              <a:stCxn id="32" idx="0"/>
            </p:cNvCxnSpPr>
            <p:nvPr/>
          </p:nvCxnSpPr>
          <p:spPr>
            <a:xfrm flipH="1" flipV="1">
              <a:off x="5953301" y="4431378"/>
              <a:ext cx="4374" cy="302244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635D53AA-B628-9B22-1934-05D8102B0B0E}"/>
                </a:ext>
              </a:extLst>
            </p:cNvPr>
            <p:cNvCxnSpPr>
              <a:cxnSpLocks/>
              <a:stCxn id="33" idx="0"/>
            </p:cNvCxnSpPr>
            <p:nvPr/>
          </p:nvCxnSpPr>
          <p:spPr>
            <a:xfrm flipH="1" flipV="1">
              <a:off x="6667529" y="4426360"/>
              <a:ext cx="5198" cy="305119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16F620C-935E-A977-008B-69BC7CB7FA99}"/>
              </a:ext>
            </a:extLst>
          </p:cNvPr>
          <p:cNvGrpSpPr/>
          <p:nvPr/>
        </p:nvGrpSpPr>
        <p:grpSpPr>
          <a:xfrm rot="16200000">
            <a:off x="3951734" y="4313660"/>
            <a:ext cx="501000" cy="794787"/>
            <a:chOff x="6100374" y="4349395"/>
            <a:chExt cx="501000" cy="794787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EC54AD9A-C74C-6ED5-37F3-762A117D8F2A}"/>
                </a:ext>
              </a:extLst>
            </p:cNvPr>
            <p:cNvSpPr/>
            <p:nvPr/>
          </p:nvSpPr>
          <p:spPr>
            <a:xfrm>
              <a:off x="6234201" y="4982182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BABFDC89-9985-895F-AB1A-5DDE62121CEE}"/>
                </a:ext>
              </a:extLst>
            </p:cNvPr>
            <p:cNvSpPr/>
            <p:nvPr/>
          </p:nvSpPr>
          <p:spPr>
            <a:xfrm>
              <a:off x="6100374" y="4651639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AE047149-B1EB-8F9E-65AB-C86ED0EABB76}"/>
                </a:ext>
              </a:extLst>
            </p:cNvPr>
            <p:cNvSpPr/>
            <p:nvPr/>
          </p:nvSpPr>
          <p:spPr>
            <a:xfrm>
              <a:off x="6439374" y="4654514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6D570F9-805C-1D23-CDE8-8CCBB91E2A57}"/>
                </a:ext>
              </a:extLst>
            </p:cNvPr>
            <p:cNvCxnSpPr>
              <a:cxnSpLocks/>
              <a:stCxn id="39" idx="7"/>
              <a:endCxn id="41" idx="3"/>
            </p:cNvCxnSpPr>
            <p:nvPr/>
          </p:nvCxnSpPr>
          <p:spPr>
            <a:xfrm flipV="1">
              <a:off x="6372477" y="4792790"/>
              <a:ext cx="90621" cy="213116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FF400D32-1F32-7886-FE48-4DF1EBEF7794}"/>
                </a:ext>
              </a:extLst>
            </p:cNvPr>
            <p:cNvCxnSpPr>
              <a:cxnSpLocks/>
              <a:stCxn id="39" idx="1"/>
              <a:endCxn id="40" idx="4"/>
            </p:cNvCxnSpPr>
            <p:nvPr/>
          </p:nvCxnSpPr>
          <p:spPr>
            <a:xfrm flipH="1" flipV="1">
              <a:off x="6181374" y="4813639"/>
              <a:ext cx="76551" cy="192267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9A21DBDA-8F2D-15FD-599E-8D2FFCAE51AF}"/>
                </a:ext>
              </a:extLst>
            </p:cNvPr>
            <p:cNvCxnSpPr>
              <a:cxnSpLocks/>
              <a:stCxn id="40" idx="0"/>
            </p:cNvCxnSpPr>
            <p:nvPr/>
          </p:nvCxnSpPr>
          <p:spPr>
            <a:xfrm flipH="1" flipV="1">
              <a:off x="6177000" y="4349395"/>
              <a:ext cx="4374" cy="302244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61805F28-1A12-58E3-E3F9-BA6F46411E46}"/>
                </a:ext>
              </a:extLst>
            </p:cNvPr>
            <p:cNvCxnSpPr>
              <a:cxnSpLocks/>
              <a:stCxn id="41" idx="0"/>
            </p:cNvCxnSpPr>
            <p:nvPr/>
          </p:nvCxnSpPr>
          <p:spPr>
            <a:xfrm flipH="1" flipV="1">
              <a:off x="6515176" y="4349395"/>
              <a:ext cx="5198" cy="305119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F8D96DB-2A33-1CEA-6964-EC672702E126}"/>
              </a:ext>
            </a:extLst>
          </p:cNvPr>
          <p:cNvGrpSpPr/>
          <p:nvPr/>
        </p:nvGrpSpPr>
        <p:grpSpPr>
          <a:xfrm>
            <a:off x="2885083" y="4864504"/>
            <a:ext cx="888552" cy="946074"/>
            <a:chOff x="1835147" y="5247687"/>
            <a:chExt cx="888552" cy="946074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80381EF6-80EB-4FCA-C3E5-530F1E036CDD}"/>
                </a:ext>
              </a:extLst>
            </p:cNvPr>
            <p:cNvSpPr/>
            <p:nvPr/>
          </p:nvSpPr>
          <p:spPr>
            <a:xfrm rot="16200000">
              <a:off x="2462724" y="6031761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0958EB72-6D29-4FAA-0512-DAA74A447D47}"/>
                </a:ext>
              </a:extLst>
            </p:cNvPr>
            <p:cNvCxnSpPr>
              <a:cxnSpLocks/>
              <a:stCxn id="47" idx="0"/>
              <a:endCxn id="50" idx="2"/>
            </p:cNvCxnSpPr>
            <p:nvPr/>
          </p:nvCxnSpPr>
          <p:spPr>
            <a:xfrm rot="16200000" flipV="1">
              <a:off x="2324926" y="5974962"/>
              <a:ext cx="81000" cy="194597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1C18E037-BA73-77B1-3893-B068370B0AAC}"/>
                </a:ext>
              </a:extLst>
            </p:cNvPr>
            <p:cNvSpPr/>
            <p:nvPr/>
          </p:nvSpPr>
          <p:spPr>
            <a:xfrm rot="16200000">
              <a:off x="2171913" y="5571537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B9D1A303-DBE1-23C9-344D-E6D68ADF3705}"/>
                </a:ext>
              </a:extLst>
            </p:cNvPr>
            <p:cNvSpPr/>
            <p:nvPr/>
          </p:nvSpPr>
          <p:spPr>
            <a:xfrm rot="16200000">
              <a:off x="2106127" y="5950761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BBFB6837-36C7-5D3D-5A2E-E9576423D7C4}"/>
                </a:ext>
              </a:extLst>
            </p:cNvPr>
            <p:cNvSpPr/>
            <p:nvPr/>
          </p:nvSpPr>
          <p:spPr>
            <a:xfrm rot="16200000">
              <a:off x="2561699" y="5531585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95FE733E-0589-4755-B691-4D2349F8093D}"/>
                </a:ext>
              </a:extLst>
            </p:cNvPr>
            <p:cNvCxnSpPr>
              <a:cxnSpLocks/>
              <a:stCxn id="50" idx="0"/>
            </p:cNvCxnSpPr>
            <p:nvPr/>
          </p:nvCxnSpPr>
          <p:spPr>
            <a:xfrm rot="16200000" flipV="1">
              <a:off x="1970637" y="5896271"/>
              <a:ext cx="0" cy="270980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83282689-9826-7FC0-064A-DE91657D58E9}"/>
                </a:ext>
              </a:extLst>
            </p:cNvPr>
            <p:cNvCxnSpPr>
              <a:cxnSpLocks/>
              <a:stCxn id="47" idx="3"/>
              <a:endCxn id="49" idx="2"/>
            </p:cNvCxnSpPr>
            <p:nvPr/>
          </p:nvCxnSpPr>
          <p:spPr>
            <a:xfrm rot="16200000" flipV="1">
              <a:off x="2249207" y="5737243"/>
              <a:ext cx="379224" cy="209811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FB5275DA-0D85-0A5E-95AB-596B61FEC96F}"/>
                </a:ext>
              </a:extLst>
            </p:cNvPr>
            <p:cNvCxnSpPr>
              <a:cxnSpLocks/>
              <a:stCxn id="49" idx="0"/>
            </p:cNvCxnSpPr>
            <p:nvPr/>
          </p:nvCxnSpPr>
          <p:spPr>
            <a:xfrm rot="16200000" flipV="1">
              <a:off x="2029563" y="5510187"/>
              <a:ext cx="0" cy="284700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FE4B48DE-5AC5-9DBE-2121-AF17D7617239}"/>
                </a:ext>
              </a:extLst>
            </p:cNvPr>
            <p:cNvCxnSpPr>
              <a:cxnSpLocks/>
              <a:stCxn id="51" idx="0"/>
              <a:endCxn id="49" idx="2"/>
            </p:cNvCxnSpPr>
            <p:nvPr/>
          </p:nvCxnSpPr>
          <p:spPr>
            <a:xfrm rot="16200000" flipH="1" flipV="1">
              <a:off x="2427830" y="5518668"/>
              <a:ext cx="39952" cy="227786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556838EB-B073-1D70-835D-E4EB6BE8EAB1}"/>
                </a:ext>
              </a:extLst>
            </p:cNvPr>
            <p:cNvSpPr/>
            <p:nvPr/>
          </p:nvSpPr>
          <p:spPr>
            <a:xfrm rot="16200000">
              <a:off x="2349713" y="5247687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70A7C60A-5BB7-4168-12AF-F5F4B9337462}"/>
                </a:ext>
              </a:extLst>
            </p:cNvPr>
            <p:cNvCxnSpPr>
              <a:cxnSpLocks/>
              <a:stCxn id="56" idx="0"/>
            </p:cNvCxnSpPr>
            <p:nvPr/>
          </p:nvCxnSpPr>
          <p:spPr>
            <a:xfrm flipH="1">
              <a:off x="1887213" y="5328687"/>
              <a:ext cx="462500" cy="0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E3E35FB0-5A56-998B-75FA-7C3F25E8E833}"/>
              </a:ext>
            </a:extLst>
          </p:cNvPr>
          <p:cNvGrpSpPr/>
          <p:nvPr/>
        </p:nvGrpSpPr>
        <p:grpSpPr>
          <a:xfrm>
            <a:off x="3782610" y="5229402"/>
            <a:ext cx="1279493" cy="863216"/>
            <a:chOff x="3825963" y="5672870"/>
            <a:chExt cx="1279493" cy="863216"/>
          </a:xfrm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968E8692-5B48-303E-11EC-5A291FDAA857}"/>
                </a:ext>
              </a:extLst>
            </p:cNvPr>
            <p:cNvSpPr/>
            <p:nvPr/>
          </p:nvSpPr>
          <p:spPr>
            <a:xfrm rot="16200000">
              <a:off x="4523099" y="5904820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7D5954C9-4F41-2698-5D9C-97AA8BC79897}"/>
                </a:ext>
              </a:extLst>
            </p:cNvPr>
            <p:cNvSpPr/>
            <p:nvPr/>
          </p:nvSpPr>
          <p:spPr>
            <a:xfrm rot="16200000">
              <a:off x="4192556" y="6038647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0B0FE2BC-A23E-16D7-3636-48007A9028AD}"/>
                </a:ext>
              </a:extLst>
            </p:cNvPr>
            <p:cNvSpPr/>
            <p:nvPr/>
          </p:nvSpPr>
          <p:spPr>
            <a:xfrm rot="16200000">
              <a:off x="4195431" y="5699647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39D30536-B380-2856-3996-42FE6E3A41C3}"/>
                </a:ext>
              </a:extLst>
            </p:cNvPr>
            <p:cNvCxnSpPr>
              <a:cxnSpLocks/>
              <a:stCxn id="59" idx="7"/>
              <a:endCxn id="61" idx="3"/>
            </p:cNvCxnSpPr>
            <p:nvPr/>
          </p:nvCxnSpPr>
          <p:spPr>
            <a:xfrm rot="16200000" flipV="1">
              <a:off x="4394954" y="5776676"/>
              <a:ext cx="90621" cy="213116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21121EC8-74A0-8A80-73AD-C7229242F137}"/>
                </a:ext>
              </a:extLst>
            </p:cNvPr>
            <p:cNvCxnSpPr>
              <a:cxnSpLocks/>
              <a:stCxn id="59" idx="1"/>
              <a:endCxn id="60" idx="4"/>
            </p:cNvCxnSpPr>
            <p:nvPr/>
          </p:nvCxnSpPr>
          <p:spPr>
            <a:xfrm rot="16200000" flipH="1" flipV="1">
              <a:off x="4412414" y="5985238"/>
              <a:ext cx="76551" cy="192267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9DF83831-317A-0966-C5F8-7DF221F8254C}"/>
                </a:ext>
              </a:extLst>
            </p:cNvPr>
            <p:cNvCxnSpPr>
              <a:cxnSpLocks/>
              <a:stCxn id="60" idx="0"/>
              <a:endCxn id="47" idx="2"/>
            </p:cNvCxnSpPr>
            <p:nvPr/>
          </p:nvCxnSpPr>
          <p:spPr>
            <a:xfrm flipH="1">
              <a:off x="3825963" y="6119647"/>
              <a:ext cx="366593" cy="416439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B1CD7BE-FBA4-F25F-D68A-8635CCC582E7}"/>
                </a:ext>
              </a:extLst>
            </p:cNvPr>
            <p:cNvCxnSpPr>
              <a:cxnSpLocks/>
              <a:stCxn id="61" idx="0"/>
              <a:endCxn id="51" idx="2"/>
            </p:cNvCxnSpPr>
            <p:nvPr/>
          </p:nvCxnSpPr>
          <p:spPr>
            <a:xfrm flipH="1">
              <a:off x="3924938" y="5780647"/>
              <a:ext cx="270493" cy="255263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4549488C-49A3-2C11-F206-D944A955F2E4}"/>
                </a:ext>
              </a:extLst>
            </p:cNvPr>
            <p:cNvSpPr/>
            <p:nvPr/>
          </p:nvSpPr>
          <p:spPr>
            <a:xfrm rot="16200000">
              <a:off x="4943456" y="5672870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CEA8579E-7FE9-EC59-3E07-4390E86E0BA4}"/>
                </a:ext>
              </a:extLst>
            </p:cNvPr>
            <p:cNvCxnSpPr>
              <a:cxnSpLocks/>
              <a:stCxn id="66" idx="1"/>
              <a:endCxn id="59" idx="4"/>
            </p:cNvCxnSpPr>
            <p:nvPr/>
          </p:nvCxnSpPr>
          <p:spPr>
            <a:xfrm flipH="1">
              <a:off x="4685099" y="5811146"/>
              <a:ext cx="282081" cy="174674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98324326-5365-4BCA-F3C6-67CBC9B530EB}"/>
              </a:ext>
            </a:extLst>
          </p:cNvPr>
          <p:cNvGrpSpPr/>
          <p:nvPr/>
        </p:nvGrpSpPr>
        <p:grpSpPr>
          <a:xfrm>
            <a:off x="5013110" y="4568502"/>
            <a:ext cx="1349839" cy="1391942"/>
            <a:chOff x="7775549" y="5021327"/>
            <a:chExt cx="1349839" cy="1391942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953ED800-553F-48F0-DD60-61FBDF0C8388}"/>
                </a:ext>
              </a:extLst>
            </p:cNvPr>
            <p:cNvSpPr/>
            <p:nvPr/>
          </p:nvSpPr>
          <p:spPr>
            <a:xfrm rot="16200000">
              <a:off x="8429988" y="6251269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FB325150-B1DE-2E24-83E8-96A717EB7E7F}"/>
                </a:ext>
              </a:extLst>
            </p:cNvPr>
            <p:cNvCxnSpPr>
              <a:cxnSpLocks/>
              <a:stCxn id="69" idx="0"/>
              <a:endCxn id="72" idx="2"/>
            </p:cNvCxnSpPr>
            <p:nvPr/>
          </p:nvCxnSpPr>
          <p:spPr>
            <a:xfrm rot="16200000" flipV="1">
              <a:off x="8292190" y="6194470"/>
              <a:ext cx="81000" cy="194597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3B09C27A-C03C-A0AE-9934-59844A3F2D3B}"/>
                </a:ext>
              </a:extLst>
            </p:cNvPr>
            <p:cNvSpPr/>
            <p:nvPr/>
          </p:nvSpPr>
          <p:spPr>
            <a:xfrm rot="16200000">
              <a:off x="8139177" y="5791045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2D58C46D-5FD9-B8F0-410B-961FC57778DF}"/>
                </a:ext>
              </a:extLst>
            </p:cNvPr>
            <p:cNvSpPr/>
            <p:nvPr/>
          </p:nvSpPr>
          <p:spPr>
            <a:xfrm rot="16200000">
              <a:off x="8073391" y="6170269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0C554593-9B7B-4DBE-3FD7-6ACC1914A012}"/>
                </a:ext>
              </a:extLst>
            </p:cNvPr>
            <p:cNvSpPr/>
            <p:nvPr/>
          </p:nvSpPr>
          <p:spPr>
            <a:xfrm rot="16200000">
              <a:off x="8528963" y="5751093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8DB8E668-C259-4EA4-9E7E-DE966C6ADAE1}"/>
                </a:ext>
              </a:extLst>
            </p:cNvPr>
            <p:cNvCxnSpPr>
              <a:cxnSpLocks/>
              <a:stCxn id="72" idx="0"/>
            </p:cNvCxnSpPr>
            <p:nvPr/>
          </p:nvCxnSpPr>
          <p:spPr>
            <a:xfrm rot="16200000" flipV="1">
              <a:off x="7937901" y="6115779"/>
              <a:ext cx="0" cy="270980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6F5878A5-07C5-2459-0D16-4121E821B49C}"/>
                </a:ext>
              </a:extLst>
            </p:cNvPr>
            <p:cNvCxnSpPr>
              <a:cxnSpLocks/>
              <a:stCxn id="69" idx="3"/>
              <a:endCxn id="71" idx="2"/>
            </p:cNvCxnSpPr>
            <p:nvPr/>
          </p:nvCxnSpPr>
          <p:spPr>
            <a:xfrm rot="16200000" flipV="1">
              <a:off x="8216471" y="5956751"/>
              <a:ext cx="379224" cy="209811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8580440A-9464-311F-3A3D-EDE3AA0640D3}"/>
                </a:ext>
              </a:extLst>
            </p:cNvPr>
            <p:cNvCxnSpPr>
              <a:cxnSpLocks/>
              <a:stCxn id="71" idx="0"/>
            </p:cNvCxnSpPr>
            <p:nvPr/>
          </p:nvCxnSpPr>
          <p:spPr>
            <a:xfrm flipH="1" flipV="1">
              <a:off x="7802411" y="5872044"/>
              <a:ext cx="336766" cy="1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0F70F651-0DA6-4CB9-07BA-8BDE7BD0FEF1}"/>
                </a:ext>
              </a:extLst>
            </p:cNvPr>
            <p:cNvCxnSpPr>
              <a:cxnSpLocks/>
              <a:stCxn id="73" idx="0"/>
              <a:endCxn id="71" idx="2"/>
            </p:cNvCxnSpPr>
            <p:nvPr/>
          </p:nvCxnSpPr>
          <p:spPr>
            <a:xfrm rot="16200000" flipH="1" flipV="1">
              <a:off x="8395094" y="5738176"/>
              <a:ext cx="39952" cy="227786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38B291B4-D27C-8485-E3D1-D4E8A64FF947}"/>
                </a:ext>
              </a:extLst>
            </p:cNvPr>
            <p:cNvSpPr/>
            <p:nvPr/>
          </p:nvSpPr>
          <p:spPr>
            <a:xfrm rot="16200000">
              <a:off x="8429988" y="5481551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34C37A39-DB28-34BA-2F25-24D0492DE3FE}"/>
                </a:ext>
              </a:extLst>
            </p:cNvPr>
            <p:cNvCxnSpPr>
              <a:cxnSpLocks/>
              <a:stCxn id="78" idx="0"/>
              <a:endCxn id="81" idx="2"/>
            </p:cNvCxnSpPr>
            <p:nvPr/>
          </p:nvCxnSpPr>
          <p:spPr>
            <a:xfrm rot="16200000" flipV="1">
              <a:off x="8292190" y="5424752"/>
              <a:ext cx="81000" cy="194597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24C64A07-090A-E052-D86C-B126193B49CD}"/>
                </a:ext>
              </a:extLst>
            </p:cNvPr>
            <p:cNvSpPr/>
            <p:nvPr/>
          </p:nvSpPr>
          <p:spPr>
            <a:xfrm rot="16200000">
              <a:off x="8139177" y="5021327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C09EE098-E42D-6F16-EFC9-49C75FF1996B}"/>
                </a:ext>
              </a:extLst>
            </p:cNvPr>
            <p:cNvSpPr/>
            <p:nvPr/>
          </p:nvSpPr>
          <p:spPr>
            <a:xfrm rot="16200000">
              <a:off x="8073391" y="5400551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DA4898C8-8F0A-06CA-529D-907E84B43D5F}"/>
                </a:ext>
              </a:extLst>
            </p:cNvPr>
            <p:cNvCxnSpPr>
              <a:cxnSpLocks/>
              <a:stCxn id="81" idx="0"/>
            </p:cNvCxnSpPr>
            <p:nvPr/>
          </p:nvCxnSpPr>
          <p:spPr>
            <a:xfrm flipH="1" flipV="1">
              <a:off x="7775549" y="5469945"/>
              <a:ext cx="297842" cy="11606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62A6E5CF-A112-EDAF-5A0E-6565E8C7AE02}"/>
                </a:ext>
              </a:extLst>
            </p:cNvPr>
            <p:cNvCxnSpPr>
              <a:cxnSpLocks/>
              <a:stCxn id="78" idx="3"/>
              <a:endCxn id="80" idx="2"/>
            </p:cNvCxnSpPr>
            <p:nvPr/>
          </p:nvCxnSpPr>
          <p:spPr>
            <a:xfrm rot="16200000" flipV="1">
              <a:off x="8216471" y="5187033"/>
              <a:ext cx="379224" cy="209811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2DC21BAF-C6A6-26DF-8B73-71CF6490F87B}"/>
                </a:ext>
              </a:extLst>
            </p:cNvPr>
            <p:cNvCxnSpPr>
              <a:cxnSpLocks/>
              <a:stCxn id="80" idx="0"/>
            </p:cNvCxnSpPr>
            <p:nvPr/>
          </p:nvCxnSpPr>
          <p:spPr>
            <a:xfrm flipH="1">
              <a:off x="7775549" y="5102327"/>
              <a:ext cx="363628" cy="8122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0D83B132-F379-CDB6-2522-CAEDCD58B19F}"/>
                </a:ext>
              </a:extLst>
            </p:cNvPr>
            <p:cNvSpPr/>
            <p:nvPr/>
          </p:nvSpPr>
          <p:spPr>
            <a:xfrm rot="16200000">
              <a:off x="8963388" y="6116551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CCAA67D3-DC58-EED8-42CC-3385B7210256}"/>
                </a:ext>
              </a:extLst>
            </p:cNvPr>
            <p:cNvCxnSpPr>
              <a:cxnSpLocks/>
              <a:stCxn id="85" idx="0"/>
              <a:endCxn id="69" idx="2"/>
            </p:cNvCxnSpPr>
            <p:nvPr/>
          </p:nvCxnSpPr>
          <p:spPr>
            <a:xfrm flipH="1">
              <a:off x="8591988" y="6197551"/>
              <a:ext cx="371400" cy="134718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7F335CDE-F1C2-43DB-14E3-B7C0CB520576}"/>
                </a:ext>
              </a:extLst>
            </p:cNvPr>
            <p:cNvCxnSpPr>
              <a:cxnSpLocks/>
              <a:stCxn id="85" idx="3"/>
              <a:endCxn id="73" idx="2"/>
            </p:cNvCxnSpPr>
            <p:nvPr/>
          </p:nvCxnSpPr>
          <p:spPr>
            <a:xfrm flipH="1" flipV="1">
              <a:off x="8690963" y="5832093"/>
              <a:ext cx="353425" cy="284458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7C7C036-7BDB-1E63-711E-6F6005BD6E3B}"/>
                  </a:ext>
                </a:extLst>
              </p:cNvPr>
              <p:cNvSpPr txBox="1"/>
              <p:nvPr/>
            </p:nvSpPr>
            <p:spPr>
              <a:xfrm>
                <a:off x="2073335" y="1357549"/>
                <a:ext cx="8417228" cy="800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b="1" dirty="0"/>
                  <a:t>Definition</a:t>
                </a:r>
                <a:r>
                  <a:rPr lang="en-US" sz="2800" dirty="0"/>
                  <a:t>: Layers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sz="2800" dirty="0"/>
                  <a:t> to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800" dirty="0"/>
                  <a:t> are </a:t>
                </a:r>
                <a:r>
                  <a:rPr lang="en-US" sz="2800" dirty="0">
                    <a:solidFill>
                      <a:srgbClr val="00B050"/>
                    </a:solidFill>
                  </a:rPr>
                  <a:t>static</a:t>
                </a:r>
                <a:r>
                  <a:rPr lang="en-US" sz="2800" dirty="0"/>
                  <a:t> at iteration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sz="2800" dirty="0"/>
                  <a:t> if</a:t>
                </a:r>
              </a:p>
              <a:p>
                <a:endParaRPr lang="LID4096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7C7C036-7BDB-1E63-711E-6F6005BD6E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3335" y="1357549"/>
                <a:ext cx="8417228" cy="800219"/>
              </a:xfrm>
              <a:prstGeom prst="rect">
                <a:avLst/>
              </a:prstGeom>
              <a:blipFill>
                <a:blip r:embed="rId3"/>
                <a:stretch>
                  <a:fillRect t="-76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Left Brace 6">
            <a:extLst>
              <a:ext uri="{FF2B5EF4-FFF2-40B4-BE49-F238E27FC236}">
                <a16:creationId xmlns:a16="http://schemas.microsoft.com/office/drawing/2014/main" id="{3F6DCA7F-9D31-5C12-DFCD-A977AD73EC4A}"/>
              </a:ext>
            </a:extLst>
          </p:cNvPr>
          <p:cNvSpPr/>
          <p:nvPr/>
        </p:nvSpPr>
        <p:spPr>
          <a:xfrm rot="5400000">
            <a:off x="3992860" y="879126"/>
            <a:ext cx="552450" cy="5549896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LID4096">
              <a:ln w="28575">
                <a:solidFill>
                  <a:schemeClr val="tx1"/>
                </a:solidFill>
              </a:ln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29AC5D9-97AF-5ACF-4945-96FA57ABBA70}"/>
                  </a:ext>
                </a:extLst>
              </p:cNvPr>
              <p:cNvSpPr txBox="1"/>
              <p:nvPr/>
            </p:nvSpPr>
            <p:spPr>
              <a:xfrm>
                <a:off x="3773635" y="2956472"/>
                <a:ext cx="9894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LID4096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29AC5D9-97AF-5ACF-4945-96FA57ABBA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3635" y="2956472"/>
                <a:ext cx="989410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6F13253-7A72-C9E9-5B38-97B80CA255AC}"/>
                  </a:ext>
                </a:extLst>
              </p:cNvPr>
              <p:cNvSpPr txBox="1"/>
              <p:nvPr/>
            </p:nvSpPr>
            <p:spPr>
              <a:xfrm>
                <a:off x="4339380" y="1940685"/>
                <a:ext cx="4468172" cy="4912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 for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∈</m:t>
                    </m:r>
                    <m:sSubSup>
                      <m:sSub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bSup>
                  </m:oMath>
                </a14:m>
                <a:endParaRPr lang="LID4096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6F13253-7A72-C9E9-5B38-97B80CA255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9380" y="1940685"/>
                <a:ext cx="4468172" cy="491288"/>
              </a:xfrm>
              <a:prstGeom prst="rect">
                <a:avLst/>
              </a:prstGeom>
              <a:blipFill>
                <a:blip r:embed="rId5"/>
                <a:stretch>
                  <a:fillRect t="-3704" b="-27160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DB8CB96-37E9-A2EE-878C-A6AB5D260EC3}"/>
                  </a:ext>
                </a:extLst>
              </p:cNvPr>
              <p:cNvSpPr txBox="1"/>
              <p:nvPr/>
            </p:nvSpPr>
            <p:spPr>
              <a:xfrm>
                <a:off x="4695255" y="2542181"/>
                <a:ext cx="3335387" cy="5384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Sup>
                      <m:sSub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b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bSup>
                  </m:oMath>
                </a14:m>
                <a:r>
                  <a:rPr lang="en-US" sz="2400" dirty="0"/>
                  <a:t>  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</a:rPr>
                      <m:t>j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=1…</m:t>
                    </m:r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</a:rPr>
                      <m:t>k</m:t>
                    </m:r>
                  </m:oMath>
                </a14:m>
                <a:endParaRPr lang="LID4096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DB8CB96-37E9-A2EE-878C-A6AB5D260E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5255" y="2542181"/>
                <a:ext cx="3335387" cy="538481"/>
              </a:xfrm>
              <a:prstGeom prst="rect">
                <a:avLst/>
              </a:prstGeom>
              <a:blipFill>
                <a:blip r:embed="rId6"/>
                <a:stretch>
                  <a:fillRect t="-2273" b="-18182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9790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82111-BF05-4EA3-933B-FF6D66057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Main Lemma – Switch-All Improvement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6119892-0B97-43FA-9560-5272F7C185E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933574" y="1443001"/>
                <a:ext cx="8648701" cy="4351338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en-US" dirty="0"/>
                  <a:t>Assume layers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/>
                  <a:t>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are </a:t>
                </a:r>
                <a:r>
                  <a:rPr lang="en-US" dirty="0">
                    <a:solidFill>
                      <a:srgbClr val="00B050"/>
                    </a:solidFill>
                  </a:rPr>
                  <a:t>static</a:t>
                </a:r>
                <a:r>
                  <a:rPr lang="en-US" dirty="0"/>
                  <a:t> at iteration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.</a:t>
                </a:r>
              </a:p>
              <a:p>
                <a:pPr marL="0" indent="0" algn="ctr">
                  <a:buNone/>
                </a:pPr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ℓ≤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be the smallest such that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bSup>
                    <m:r>
                      <m:rPr>
                        <m:lit/>
                      </m:rP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ℓ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p>
                    </m:sSubSup>
                  </m:oMath>
                </a14:m>
                <a:r>
                  <a:rPr lang="en-US" dirty="0"/>
                  <a:t>, then:</a:t>
                </a:r>
              </a:p>
              <a:p>
                <a:pPr marL="514350" indent="-514350" algn="ctr">
                  <a:buFont typeface="+mj-lt"/>
                  <a:buAutoNum type="arabicPeriod"/>
                </a:pPr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ℓ</m:t>
                    </m:r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𝑜𝑑𝑑</m:t>
                    </m:r>
                  </m:oMath>
                </a14:m>
                <a:r>
                  <a:rPr lang="en-US" dirty="0"/>
                  <a:t> then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  <m:sup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bSup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⊊</m:t>
                    </m:r>
                    <m:sSubSup>
                      <m:sSubSupPr>
                        <m:ctrlP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ℓ</m:t>
                        </m:r>
                      </m:sub>
                      <m:sup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en-US" dirty="0"/>
              </a:p>
              <a:p>
                <a:pPr marL="514350" indent="-514350" algn="ctr">
                  <a:buFont typeface="+mj-lt"/>
                  <a:buAutoNum type="arabicPeriod"/>
                </a:pPr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ℓ</m:t>
                    </m:r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𝑒𝑣𝑒𝑛</m:t>
                    </m:r>
                  </m:oMath>
                </a14:m>
                <a:r>
                  <a:rPr lang="en-US" dirty="0"/>
                  <a:t> then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  <m:sup>
                        <m:r>
                          <a:rPr lang="en-US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bSup>
                    <m:r>
                      <a:rPr lang="en-US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⊋</m:t>
                    </m:r>
                    <m:sSubSup>
                      <m:sSubSupPr>
                        <m:ctrlPr>
                          <a:rPr lang="en-US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ℓ</m:t>
                        </m:r>
                      </m:sub>
                      <m:sup>
                        <m:r>
                          <a:rPr lang="en-US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en-US" dirty="0"/>
              </a:p>
              <a:p>
                <a:pPr marL="0" indent="0" algn="ctr">
                  <a:buNone/>
                </a:pPr>
                <a:endParaRPr lang="en-US" dirty="0"/>
              </a:p>
              <a:p>
                <a:pPr marL="0" indent="0" algn="ctr">
                  <a:buNone/>
                </a:pPr>
                <a:endParaRPr lang="en-US" dirty="0"/>
              </a:p>
              <a:p>
                <a:pPr marL="0" indent="0" algn="ctr">
                  <a:buNone/>
                </a:pPr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6119892-0B97-43FA-9560-5272F7C185E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33574" y="1443001"/>
                <a:ext cx="8648701" cy="4351338"/>
              </a:xfrm>
              <a:blipFill>
                <a:blip r:embed="rId2"/>
                <a:stretch>
                  <a:fillRect t="-2381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Oval 22">
            <a:extLst>
              <a:ext uri="{FF2B5EF4-FFF2-40B4-BE49-F238E27FC236}">
                <a16:creationId xmlns:a16="http://schemas.microsoft.com/office/drawing/2014/main" id="{D2155BDB-D98F-EFAB-DB92-BE9FF6779A30}"/>
              </a:ext>
            </a:extLst>
          </p:cNvPr>
          <p:cNvSpPr/>
          <p:nvPr/>
        </p:nvSpPr>
        <p:spPr>
          <a:xfrm rot="5400000">
            <a:off x="5105894" y="414007"/>
            <a:ext cx="2293525" cy="9578909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D489719-6E38-52EE-C0B0-EBAA6629ABD1}"/>
              </a:ext>
            </a:extLst>
          </p:cNvPr>
          <p:cNvCxnSpPr>
            <a:cxnSpLocks/>
          </p:cNvCxnSpPr>
          <p:nvPr/>
        </p:nvCxnSpPr>
        <p:spPr>
          <a:xfrm>
            <a:off x="3009897" y="4387850"/>
            <a:ext cx="0" cy="1653128"/>
          </a:xfrm>
          <a:prstGeom prst="line">
            <a:avLst/>
          </a:prstGeom>
          <a:ln w="158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C81AC577-B1B7-F03C-3EF0-D503EC7A29CE}"/>
              </a:ext>
            </a:extLst>
          </p:cNvPr>
          <p:cNvSpPr txBox="1"/>
          <p:nvPr/>
        </p:nvSpPr>
        <p:spPr>
          <a:xfrm>
            <a:off x="6935439" y="4546377"/>
            <a:ext cx="6706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…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8455441-A609-8655-9137-15CF2A83299A}"/>
              </a:ext>
            </a:extLst>
          </p:cNvPr>
          <p:cNvCxnSpPr>
            <a:cxnSpLocks/>
          </p:cNvCxnSpPr>
          <p:nvPr/>
        </p:nvCxnSpPr>
        <p:spPr>
          <a:xfrm>
            <a:off x="4052516" y="4218263"/>
            <a:ext cx="0" cy="1998853"/>
          </a:xfrm>
          <a:prstGeom prst="line">
            <a:avLst/>
          </a:prstGeom>
          <a:ln w="158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2F38922-747C-9CDD-9987-3DD35E1AC543}"/>
              </a:ext>
            </a:extLst>
          </p:cNvPr>
          <p:cNvCxnSpPr>
            <a:cxnSpLocks/>
          </p:cNvCxnSpPr>
          <p:nvPr/>
        </p:nvCxnSpPr>
        <p:spPr>
          <a:xfrm>
            <a:off x="5195516" y="4067651"/>
            <a:ext cx="0" cy="2270602"/>
          </a:xfrm>
          <a:prstGeom prst="line">
            <a:avLst/>
          </a:prstGeom>
          <a:ln w="158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0EE7D55-1BD3-9A9C-20A3-4558D74B0B57}"/>
              </a:ext>
            </a:extLst>
          </p:cNvPr>
          <p:cNvCxnSpPr>
            <a:cxnSpLocks/>
          </p:cNvCxnSpPr>
          <p:nvPr/>
        </p:nvCxnSpPr>
        <p:spPr>
          <a:xfrm>
            <a:off x="6573466" y="4067651"/>
            <a:ext cx="0" cy="2293526"/>
          </a:xfrm>
          <a:prstGeom prst="line">
            <a:avLst/>
          </a:prstGeom>
          <a:ln w="158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0C27B24-68B9-026D-C03C-662C8CDA8600}"/>
                  </a:ext>
                </a:extLst>
              </p:cNvPr>
              <p:cNvSpPr txBox="1"/>
              <p:nvPr/>
            </p:nvSpPr>
            <p:spPr>
              <a:xfrm>
                <a:off x="1495967" y="4760164"/>
                <a:ext cx="164144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{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0C27B24-68B9-026D-C03C-662C8CDA86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5967" y="4760164"/>
                <a:ext cx="1641449" cy="369332"/>
              </a:xfrm>
              <a:prstGeom prst="rect">
                <a:avLst/>
              </a:prstGeom>
              <a:blipFill>
                <a:blip r:embed="rId3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0" name="Group 29">
            <a:extLst>
              <a:ext uri="{FF2B5EF4-FFF2-40B4-BE49-F238E27FC236}">
                <a16:creationId xmlns:a16="http://schemas.microsoft.com/office/drawing/2014/main" id="{2BEF1E13-DF47-9669-90C8-8F213DE05A25}"/>
              </a:ext>
            </a:extLst>
          </p:cNvPr>
          <p:cNvGrpSpPr/>
          <p:nvPr/>
        </p:nvGrpSpPr>
        <p:grpSpPr>
          <a:xfrm>
            <a:off x="1945972" y="5094692"/>
            <a:ext cx="877052" cy="717822"/>
            <a:chOff x="5876675" y="4426360"/>
            <a:chExt cx="877052" cy="717822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C290A1FA-A0EB-ADF6-352E-6A8923243DE6}"/>
                </a:ext>
              </a:extLst>
            </p:cNvPr>
            <p:cNvSpPr/>
            <p:nvPr/>
          </p:nvSpPr>
          <p:spPr>
            <a:xfrm>
              <a:off x="6234201" y="4982182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1A723737-E6A3-B944-74C2-A106D66F70B4}"/>
                </a:ext>
              </a:extLst>
            </p:cNvPr>
            <p:cNvSpPr/>
            <p:nvPr/>
          </p:nvSpPr>
          <p:spPr>
            <a:xfrm>
              <a:off x="5876675" y="4733622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F31185B-3A4E-7E3B-DE4F-53222C2CC21C}"/>
                </a:ext>
              </a:extLst>
            </p:cNvPr>
            <p:cNvSpPr/>
            <p:nvPr/>
          </p:nvSpPr>
          <p:spPr>
            <a:xfrm>
              <a:off x="6591727" y="4731479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A417D2D-2308-B27D-EB43-36735AA27BE5}"/>
                </a:ext>
              </a:extLst>
            </p:cNvPr>
            <p:cNvCxnSpPr>
              <a:cxnSpLocks/>
              <a:stCxn id="31" idx="7"/>
              <a:endCxn id="33" idx="3"/>
            </p:cNvCxnSpPr>
            <p:nvPr/>
          </p:nvCxnSpPr>
          <p:spPr>
            <a:xfrm flipV="1">
              <a:off x="6372477" y="4869755"/>
              <a:ext cx="242974" cy="136151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2059889-83DB-258B-57E6-0582023B0692}"/>
                </a:ext>
              </a:extLst>
            </p:cNvPr>
            <p:cNvCxnSpPr>
              <a:cxnSpLocks/>
              <a:stCxn id="31" idx="1"/>
              <a:endCxn id="32" idx="4"/>
            </p:cNvCxnSpPr>
            <p:nvPr/>
          </p:nvCxnSpPr>
          <p:spPr>
            <a:xfrm flipH="1" flipV="1">
              <a:off x="5957675" y="4895622"/>
              <a:ext cx="300250" cy="110284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0F5FB586-25A5-7276-DEB7-9D6B5F1808BF}"/>
                </a:ext>
              </a:extLst>
            </p:cNvPr>
            <p:cNvCxnSpPr>
              <a:cxnSpLocks/>
              <a:stCxn id="32" idx="0"/>
            </p:cNvCxnSpPr>
            <p:nvPr/>
          </p:nvCxnSpPr>
          <p:spPr>
            <a:xfrm flipH="1" flipV="1">
              <a:off x="5953301" y="4431378"/>
              <a:ext cx="4374" cy="302244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635D53AA-B628-9B22-1934-05D8102B0B0E}"/>
                </a:ext>
              </a:extLst>
            </p:cNvPr>
            <p:cNvCxnSpPr>
              <a:cxnSpLocks/>
              <a:stCxn id="33" idx="0"/>
            </p:cNvCxnSpPr>
            <p:nvPr/>
          </p:nvCxnSpPr>
          <p:spPr>
            <a:xfrm flipH="1" flipV="1">
              <a:off x="6667529" y="4426360"/>
              <a:ext cx="5198" cy="305119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16F620C-935E-A977-008B-69BC7CB7FA99}"/>
              </a:ext>
            </a:extLst>
          </p:cNvPr>
          <p:cNvGrpSpPr/>
          <p:nvPr/>
        </p:nvGrpSpPr>
        <p:grpSpPr>
          <a:xfrm rot="16200000">
            <a:off x="3951734" y="4313660"/>
            <a:ext cx="501000" cy="794787"/>
            <a:chOff x="6100374" y="4349395"/>
            <a:chExt cx="501000" cy="794787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EC54AD9A-C74C-6ED5-37F3-762A117D8F2A}"/>
                </a:ext>
              </a:extLst>
            </p:cNvPr>
            <p:cNvSpPr/>
            <p:nvPr/>
          </p:nvSpPr>
          <p:spPr>
            <a:xfrm>
              <a:off x="6234201" y="4982182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BABFDC89-9985-895F-AB1A-5DDE62121CEE}"/>
                </a:ext>
              </a:extLst>
            </p:cNvPr>
            <p:cNvSpPr/>
            <p:nvPr/>
          </p:nvSpPr>
          <p:spPr>
            <a:xfrm>
              <a:off x="6100374" y="4651639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AE047149-B1EB-8F9E-65AB-C86ED0EABB76}"/>
                </a:ext>
              </a:extLst>
            </p:cNvPr>
            <p:cNvSpPr/>
            <p:nvPr/>
          </p:nvSpPr>
          <p:spPr>
            <a:xfrm>
              <a:off x="6439374" y="4654514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6D570F9-805C-1D23-CDE8-8CCBB91E2A57}"/>
                </a:ext>
              </a:extLst>
            </p:cNvPr>
            <p:cNvCxnSpPr>
              <a:cxnSpLocks/>
              <a:stCxn id="39" idx="7"/>
              <a:endCxn id="41" idx="3"/>
            </p:cNvCxnSpPr>
            <p:nvPr/>
          </p:nvCxnSpPr>
          <p:spPr>
            <a:xfrm flipV="1">
              <a:off x="6372477" y="4792790"/>
              <a:ext cx="90621" cy="213116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FF400D32-1F32-7886-FE48-4DF1EBEF7794}"/>
                </a:ext>
              </a:extLst>
            </p:cNvPr>
            <p:cNvCxnSpPr>
              <a:cxnSpLocks/>
              <a:stCxn id="39" idx="1"/>
              <a:endCxn id="40" idx="4"/>
            </p:cNvCxnSpPr>
            <p:nvPr/>
          </p:nvCxnSpPr>
          <p:spPr>
            <a:xfrm flipH="1" flipV="1">
              <a:off x="6181374" y="4813639"/>
              <a:ext cx="76551" cy="192267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9A21DBDA-8F2D-15FD-599E-8D2FFCAE51AF}"/>
                </a:ext>
              </a:extLst>
            </p:cNvPr>
            <p:cNvCxnSpPr>
              <a:cxnSpLocks/>
              <a:stCxn id="40" idx="0"/>
            </p:cNvCxnSpPr>
            <p:nvPr/>
          </p:nvCxnSpPr>
          <p:spPr>
            <a:xfrm flipH="1" flipV="1">
              <a:off x="6177000" y="4349395"/>
              <a:ext cx="4374" cy="302244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61805F28-1A12-58E3-E3F9-BA6F46411E46}"/>
                </a:ext>
              </a:extLst>
            </p:cNvPr>
            <p:cNvCxnSpPr>
              <a:cxnSpLocks/>
              <a:stCxn id="41" idx="0"/>
            </p:cNvCxnSpPr>
            <p:nvPr/>
          </p:nvCxnSpPr>
          <p:spPr>
            <a:xfrm flipH="1" flipV="1">
              <a:off x="6515176" y="4349395"/>
              <a:ext cx="5198" cy="305119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F8D96DB-2A33-1CEA-6964-EC672702E126}"/>
              </a:ext>
            </a:extLst>
          </p:cNvPr>
          <p:cNvGrpSpPr/>
          <p:nvPr/>
        </p:nvGrpSpPr>
        <p:grpSpPr>
          <a:xfrm>
            <a:off x="2885083" y="4864504"/>
            <a:ext cx="888552" cy="946074"/>
            <a:chOff x="1835147" y="5247687"/>
            <a:chExt cx="888552" cy="946074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80381EF6-80EB-4FCA-C3E5-530F1E036CDD}"/>
                </a:ext>
              </a:extLst>
            </p:cNvPr>
            <p:cNvSpPr/>
            <p:nvPr/>
          </p:nvSpPr>
          <p:spPr>
            <a:xfrm rot="16200000">
              <a:off x="2462724" y="6031761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0958EB72-6D29-4FAA-0512-DAA74A447D47}"/>
                </a:ext>
              </a:extLst>
            </p:cNvPr>
            <p:cNvCxnSpPr>
              <a:cxnSpLocks/>
              <a:stCxn id="47" idx="0"/>
              <a:endCxn id="50" idx="2"/>
            </p:cNvCxnSpPr>
            <p:nvPr/>
          </p:nvCxnSpPr>
          <p:spPr>
            <a:xfrm rot="16200000" flipV="1">
              <a:off x="2324926" y="5974962"/>
              <a:ext cx="81000" cy="194597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1C18E037-BA73-77B1-3893-B068370B0AAC}"/>
                </a:ext>
              </a:extLst>
            </p:cNvPr>
            <p:cNvSpPr/>
            <p:nvPr/>
          </p:nvSpPr>
          <p:spPr>
            <a:xfrm rot="16200000">
              <a:off x="2171913" y="5571537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B9D1A303-DBE1-23C9-344D-E6D68ADF3705}"/>
                </a:ext>
              </a:extLst>
            </p:cNvPr>
            <p:cNvSpPr/>
            <p:nvPr/>
          </p:nvSpPr>
          <p:spPr>
            <a:xfrm rot="16200000">
              <a:off x="2106127" y="5950761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BBFB6837-36C7-5D3D-5A2E-E9576423D7C4}"/>
                </a:ext>
              </a:extLst>
            </p:cNvPr>
            <p:cNvSpPr/>
            <p:nvPr/>
          </p:nvSpPr>
          <p:spPr>
            <a:xfrm rot="16200000">
              <a:off x="2561699" y="5531585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95FE733E-0589-4755-B691-4D2349F8093D}"/>
                </a:ext>
              </a:extLst>
            </p:cNvPr>
            <p:cNvCxnSpPr>
              <a:cxnSpLocks/>
              <a:stCxn id="50" idx="0"/>
            </p:cNvCxnSpPr>
            <p:nvPr/>
          </p:nvCxnSpPr>
          <p:spPr>
            <a:xfrm rot="16200000" flipV="1">
              <a:off x="1970637" y="5896271"/>
              <a:ext cx="0" cy="270980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83282689-9826-7FC0-064A-DE91657D58E9}"/>
                </a:ext>
              </a:extLst>
            </p:cNvPr>
            <p:cNvCxnSpPr>
              <a:cxnSpLocks/>
              <a:stCxn id="47" idx="3"/>
              <a:endCxn id="49" idx="2"/>
            </p:cNvCxnSpPr>
            <p:nvPr/>
          </p:nvCxnSpPr>
          <p:spPr>
            <a:xfrm rot="16200000" flipV="1">
              <a:off x="2249207" y="5737243"/>
              <a:ext cx="379224" cy="209811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FB5275DA-0D85-0A5E-95AB-596B61FEC96F}"/>
                </a:ext>
              </a:extLst>
            </p:cNvPr>
            <p:cNvCxnSpPr>
              <a:cxnSpLocks/>
              <a:stCxn id="49" idx="0"/>
            </p:cNvCxnSpPr>
            <p:nvPr/>
          </p:nvCxnSpPr>
          <p:spPr>
            <a:xfrm rot="16200000" flipV="1">
              <a:off x="2029563" y="5510187"/>
              <a:ext cx="0" cy="284700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FE4B48DE-5AC5-9DBE-2121-AF17D7617239}"/>
                </a:ext>
              </a:extLst>
            </p:cNvPr>
            <p:cNvCxnSpPr>
              <a:cxnSpLocks/>
              <a:stCxn id="51" idx="0"/>
              <a:endCxn id="49" idx="2"/>
            </p:cNvCxnSpPr>
            <p:nvPr/>
          </p:nvCxnSpPr>
          <p:spPr>
            <a:xfrm rot="16200000" flipH="1" flipV="1">
              <a:off x="2427830" y="5518668"/>
              <a:ext cx="39952" cy="227786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556838EB-B073-1D70-835D-E4EB6BE8EAB1}"/>
                </a:ext>
              </a:extLst>
            </p:cNvPr>
            <p:cNvSpPr/>
            <p:nvPr/>
          </p:nvSpPr>
          <p:spPr>
            <a:xfrm rot="16200000">
              <a:off x="2349713" y="5247687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70A7C60A-5BB7-4168-12AF-F5F4B9337462}"/>
                </a:ext>
              </a:extLst>
            </p:cNvPr>
            <p:cNvCxnSpPr>
              <a:cxnSpLocks/>
              <a:stCxn id="56" idx="0"/>
            </p:cNvCxnSpPr>
            <p:nvPr/>
          </p:nvCxnSpPr>
          <p:spPr>
            <a:xfrm flipH="1">
              <a:off x="1887213" y="5328687"/>
              <a:ext cx="462500" cy="0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E3E35FB0-5A56-998B-75FA-7C3F25E8E833}"/>
              </a:ext>
            </a:extLst>
          </p:cNvPr>
          <p:cNvGrpSpPr/>
          <p:nvPr/>
        </p:nvGrpSpPr>
        <p:grpSpPr>
          <a:xfrm>
            <a:off x="3782610" y="5229402"/>
            <a:ext cx="1279493" cy="863216"/>
            <a:chOff x="3825963" y="5672870"/>
            <a:chExt cx="1279493" cy="863216"/>
          </a:xfrm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968E8692-5B48-303E-11EC-5A291FDAA857}"/>
                </a:ext>
              </a:extLst>
            </p:cNvPr>
            <p:cNvSpPr/>
            <p:nvPr/>
          </p:nvSpPr>
          <p:spPr>
            <a:xfrm rot="16200000">
              <a:off x="4523099" y="5904820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7D5954C9-4F41-2698-5D9C-97AA8BC79897}"/>
                </a:ext>
              </a:extLst>
            </p:cNvPr>
            <p:cNvSpPr/>
            <p:nvPr/>
          </p:nvSpPr>
          <p:spPr>
            <a:xfrm rot="16200000">
              <a:off x="4192556" y="6038647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0B0FE2BC-A23E-16D7-3636-48007A9028AD}"/>
                </a:ext>
              </a:extLst>
            </p:cNvPr>
            <p:cNvSpPr/>
            <p:nvPr/>
          </p:nvSpPr>
          <p:spPr>
            <a:xfrm rot="16200000">
              <a:off x="4195431" y="5699647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39D30536-B380-2856-3996-42FE6E3A41C3}"/>
                </a:ext>
              </a:extLst>
            </p:cNvPr>
            <p:cNvCxnSpPr>
              <a:cxnSpLocks/>
              <a:stCxn id="59" idx="7"/>
              <a:endCxn id="61" idx="3"/>
            </p:cNvCxnSpPr>
            <p:nvPr/>
          </p:nvCxnSpPr>
          <p:spPr>
            <a:xfrm rot="16200000" flipV="1">
              <a:off x="4394954" y="5776676"/>
              <a:ext cx="90621" cy="213116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21121EC8-74A0-8A80-73AD-C7229242F137}"/>
                </a:ext>
              </a:extLst>
            </p:cNvPr>
            <p:cNvCxnSpPr>
              <a:cxnSpLocks/>
              <a:stCxn id="59" idx="1"/>
              <a:endCxn id="60" idx="4"/>
            </p:cNvCxnSpPr>
            <p:nvPr/>
          </p:nvCxnSpPr>
          <p:spPr>
            <a:xfrm rot="16200000" flipH="1" flipV="1">
              <a:off x="4412414" y="5985238"/>
              <a:ext cx="76551" cy="192267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9DF83831-317A-0966-C5F8-7DF221F8254C}"/>
                </a:ext>
              </a:extLst>
            </p:cNvPr>
            <p:cNvCxnSpPr>
              <a:cxnSpLocks/>
              <a:stCxn id="60" idx="0"/>
              <a:endCxn id="47" idx="2"/>
            </p:cNvCxnSpPr>
            <p:nvPr/>
          </p:nvCxnSpPr>
          <p:spPr>
            <a:xfrm flipH="1">
              <a:off x="3825963" y="6119647"/>
              <a:ext cx="366593" cy="416439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B1CD7BE-FBA4-F25F-D68A-8635CCC582E7}"/>
                </a:ext>
              </a:extLst>
            </p:cNvPr>
            <p:cNvCxnSpPr>
              <a:cxnSpLocks/>
              <a:stCxn id="61" idx="0"/>
              <a:endCxn id="51" idx="2"/>
            </p:cNvCxnSpPr>
            <p:nvPr/>
          </p:nvCxnSpPr>
          <p:spPr>
            <a:xfrm flipH="1">
              <a:off x="3924938" y="5780647"/>
              <a:ext cx="270493" cy="255263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4549488C-49A3-2C11-F206-D944A955F2E4}"/>
                </a:ext>
              </a:extLst>
            </p:cNvPr>
            <p:cNvSpPr/>
            <p:nvPr/>
          </p:nvSpPr>
          <p:spPr>
            <a:xfrm rot="16200000">
              <a:off x="4943456" y="5672870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CEA8579E-7FE9-EC59-3E07-4390E86E0BA4}"/>
                </a:ext>
              </a:extLst>
            </p:cNvPr>
            <p:cNvCxnSpPr>
              <a:cxnSpLocks/>
              <a:stCxn id="66" idx="1"/>
              <a:endCxn id="59" idx="4"/>
            </p:cNvCxnSpPr>
            <p:nvPr/>
          </p:nvCxnSpPr>
          <p:spPr>
            <a:xfrm flipH="1">
              <a:off x="4685099" y="5811146"/>
              <a:ext cx="282081" cy="174674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98324326-5365-4BCA-F3C6-67CBC9B530EB}"/>
              </a:ext>
            </a:extLst>
          </p:cNvPr>
          <p:cNvGrpSpPr/>
          <p:nvPr/>
        </p:nvGrpSpPr>
        <p:grpSpPr>
          <a:xfrm>
            <a:off x="5013110" y="4568502"/>
            <a:ext cx="1349839" cy="1391942"/>
            <a:chOff x="7775549" y="5021327"/>
            <a:chExt cx="1349839" cy="1391942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953ED800-553F-48F0-DD60-61FBDF0C8388}"/>
                </a:ext>
              </a:extLst>
            </p:cNvPr>
            <p:cNvSpPr/>
            <p:nvPr/>
          </p:nvSpPr>
          <p:spPr>
            <a:xfrm rot="16200000">
              <a:off x="8429988" y="6251269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FB325150-B1DE-2E24-83E8-96A717EB7E7F}"/>
                </a:ext>
              </a:extLst>
            </p:cNvPr>
            <p:cNvCxnSpPr>
              <a:cxnSpLocks/>
              <a:stCxn id="69" idx="0"/>
              <a:endCxn id="72" idx="2"/>
            </p:cNvCxnSpPr>
            <p:nvPr/>
          </p:nvCxnSpPr>
          <p:spPr>
            <a:xfrm rot="16200000" flipV="1">
              <a:off x="8292190" y="6194470"/>
              <a:ext cx="81000" cy="194597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3B09C27A-C03C-A0AE-9934-59844A3F2D3B}"/>
                </a:ext>
              </a:extLst>
            </p:cNvPr>
            <p:cNvSpPr/>
            <p:nvPr/>
          </p:nvSpPr>
          <p:spPr>
            <a:xfrm rot="16200000">
              <a:off x="8139177" y="5791045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2D58C46D-5FD9-B8F0-410B-961FC57778DF}"/>
                </a:ext>
              </a:extLst>
            </p:cNvPr>
            <p:cNvSpPr/>
            <p:nvPr/>
          </p:nvSpPr>
          <p:spPr>
            <a:xfrm rot="16200000">
              <a:off x="8073391" y="6170269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0C554593-9B7B-4DBE-3FD7-6ACC1914A012}"/>
                </a:ext>
              </a:extLst>
            </p:cNvPr>
            <p:cNvSpPr/>
            <p:nvPr/>
          </p:nvSpPr>
          <p:spPr>
            <a:xfrm rot="16200000">
              <a:off x="8528963" y="5751093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8DB8E668-C259-4EA4-9E7E-DE966C6ADAE1}"/>
                </a:ext>
              </a:extLst>
            </p:cNvPr>
            <p:cNvCxnSpPr>
              <a:cxnSpLocks/>
              <a:stCxn id="72" idx="0"/>
            </p:cNvCxnSpPr>
            <p:nvPr/>
          </p:nvCxnSpPr>
          <p:spPr>
            <a:xfrm rot="16200000" flipV="1">
              <a:off x="7937901" y="6115779"/>
              <a:ext cx="0" cy="270980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6F5878A5-07C5-2459-0D16-4121E821B49C}"/>
                </a:ext>
              </a:extLst>
            </p:cNvPr>
            <p:cNvCxnSpPr>
              <a:cxnSpLocks/>
              <a:stCxn id="69" idx="3"/>
              <a:endCxn id="71" idx="2"/>
            </p:cNvCxnSpPr>
            <p:nvPr/>
          </p:nvCxnSpPr>
          <p:spPr>
            <a:xfrm rot="16200000" flipV="1">
              <a:off x="8216471" y="5956751"/>
              <a:ext cx="379224" cy="209811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8580440A-9464-311F-3A3D-EDE3AA0640D3}"/>
                </a:ext>
              </a:extLst>
            </p:cNvPr>
            <p:cNvCxnSpPr>
              <a:cxnSpLocks/>
              <a:stCxn id="71" idx="0"/>
            </p:cNvCxnSpPr>
            <p:nvPr/>
          </p:nvCxnSpPr>
          <p:spPr>
            <a:xfrm flipH="1" flipV="1">
              <a:off x="7802411" y="5872044"/>
              <a:ext cx="336766" cy="1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0F70F651-0DA6-4CB9-07BA-8BDE7BD0FEF1}"/>
                </a:ext>
              </a:extLst>
            </p:cNvPr>
            <p:cNvCxnSpPr>
              <a:cxnSpLocks/>
              <a:stCxn id="73" idx="0"/>
              <a:endCxn id="71" idx="2"/>
            </p:cNvCxnSpPr>
            <p:nvPr/>
          </p:nvCxnSpPr>
          <p:spPr>
            <a:xfrm rot="16200000" flipH="1" flipV="1">
              <a:off x="8395094" y="5738176"/>
              <a:ext cx="39952" cy="227786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38B291B4-D27C-8485-E3D1-D4E8A64FF947}"/>
                </a:ext>
              </a:extLst>
            </p:cNvPr>
            <p:cNvSpPr/>
            <p:nvPr/>
          </p:nvSpPr>
          <p:spPr>
            <a:xfrm rot="16200000">
              <a:off x="8429988" y="5481551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34C37A39-DB28-34BA-2F25-24D0492DE3FE}"/>
                </a:ext>
              </a:extLst>
            </p:cNvPr>
            <p:cNvCxnSpPr>
              <a:cxnSpLocks/>
              <a:stCxn id="78" idx="0"/>
              <a:endCxn id="81" idx="2"/>
            </p:cNvCxnSpPr>
            <p:nvPr/>
          </p:nvCxnSpPr>
          <p:spPr>
            <a:xfrm rot="16200000" flipV="1">
              <a:off x="8292190" y="5424752"/>
              <a:ext cx="81000" cy="194597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24C64A07-090A-E052-D86C-B126193B49CD}"/>
                </a:ext>
              </a:extLst>
            </p:cNvPr>
            <p:cNvSpPr/>
            <p:nvPr/>
          </p:nvSpPr>
          <p:spPr>
            <a:xfrm rot="16200000">
              <a:off x="8139177" y="5021327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C09EE098-E42D-6F16-EFC9-49C75FF1996B}"/>
                </a:ext>
              </a:extLst>
            </p:cNvPr>
            <p:cNvSpPr/>
            <p:nvPr/>
          </p:nvSpPr>
          <p:spPr>
            <a:xfrm rot="16200000">
              <a:off x="8073391" y="5400551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DA4898C8-8F0A-06CA-529D-907E84B43D5F}"/>
                </a:ext>
              </a:extLst>
            </p:cNvPr>
            <p:cNvCxnSpPr>
              <a:cxnSpLocks/>
              <a:stCxn id="81" idx="0"/>
            </p:cNvCxnSpPr>
            <p:nvPr/>
          </p:nvCxnSpPr>
          <p:spPr>
            <a:xfrm flipH="1" flipV="1">
              <a:off x="7775549" y="5469945"/>
              <a:ext cx="297842" cy="11606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62A6E5CF-A112-EDAF-5A0E-6565E8C7AE02}"/>
                </a:ext>
              </a:extLst>
            </p:cNvPr>
            <p:cNvCxnSpPr>
              <a:cxnSpLocks/>
              <a:stCxn id="78" idx="3"/>
              <a:endCxn id="80" idx="2"/>
            </p:cNvCxnSpPr>
            <p:nvPr/>
          </p:nvCxnSpPr>
          <p:spPr>
            <a:xfrm rot="16200000" flipV="1">
              <a:off x="8216471" y="5187033"/>
              <a:ext cx="379224" cy="209811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2DC21BAF-C6A6-26DF-8B73-71CF6490F87B}"/>
                </a:ext>
              </a:extLst>
            </p:cNvPr>
            <p:cNvCxnSpPr>
              <a:cxnSpLocks/>
              <a:stCxn id="80" idx="0"/>
            </p:cNvCxnSpPr>
            <p:nvPr/>
          </p:nvCxnSpPr>
          <p:spPr>
            <a:xfrm flipH="1">
              <a:off x="7775549" y="5102327"/>
              <a:ext cx="363628" cy="8122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0D83B132-F379-CDB6-2522-CAEDCD58B19F}"/>
                </a:ext>
              </a:extLst>
            </p:cNvPr>
            <p:cNvSpPr/>
            <p:nvPr/>
          </p:nvSpPr>
          <p:spPr>
            <a:xfrm rot="16200000">
              <a:off x="8963388" y="6116551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CCAA67D3-DC58-EED8-42CC-3385B7210256}"/>
                </a:ext>
              </a:extLst>
            </p:cNvPr>
            <p:cNvCxnSpPr>
              <a:cxnSpLocks/>
              <a:stCxn id="85" idx="0"/>
              <a:endCxn id="69" idx="2"/>
            </p:cNvCxnSpPr>
            <p:nvPr/>
          </p:nvCxnSpPr>
          <p:spPr>
            <a:xfrm flipH="1">
              <a:off x="8591988" y="6197551"/>
              <a:ext cx="371400" cy="134718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7F335CDE-F1C2-43DB-14E3-B7C0CB520576}"/>
                </a:ext>
              </a:extLst>
            </p:cNvPr>
            <p:cNvCxnSpPr>
              <a:cxnSpLocks/>
              <a:stCxn id="85" idx="3"/>
              <a:endCxn id="73" idx="2"/>
            </p:cNvCxnSpPr>
            <p:nvPr/>
          </p:nvCxnSpPr>
          <p:spPr>
            <a:xfrm flipH="1" flipV="1">
              <a:off x="8690963" y="5832093"/>
              <a:ext cx="353425" cy="284458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46830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B2C5F7B-A0ED-474C-A4FF-241780ABC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Energy Games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222E4E-A5A9-4D43-81CC-99F6F5CFE101}"/>
              </a:ext>
            </a:extLst>
          </p:cNvPr>
          <p:cNvSpPr/>
          <p:nvPr/>
        </p:nvSpPr>
        <p:spPr>
          <a:xfrm>
            <a:off x="4885746" y="3039150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3ED078-7F95-4BD6-BE29-F0067AF311B9}"/>
              </a:ext>
            </a:extLst>
          </p:cNvPr>
          <p:cNvSpPr/>
          <p:nvPr/>
        </p:nvSpPr>
        <p:spPr>
          <a:xfrm>
            <a:off x="4885853" y="4175207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CE47C3-4338-4E0A-9FFD-97BDC721570C}"/>
              </a:ext>
            </a:extLst>
          </p:cNvPr>
          <p:cNvSpPr/>
          <p:nvPr/>
        </p:nvSpPr>
        <p:spPr>
          <a:xfrm>
            <a:off x="6348106" y="3035926"/>
            <a:ext cx="271629" cy="266127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3524D45-2089-4452-8D06-01775DE89F6D}"/>
              </a:ext>
            </a:extLst>
          </p:cNvPr>
          <p:cNvSpPr/>
          <p:nvPr/>
        </p:nvSpPr>
        <p:spPr>
          <a:xfrm>
            <a:off x="3156428" y="3537149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4F58C6C-6DA0-4C5A-857B-E22EC862F7E3}"/>
              </a:ext>
            </a:extLst>
          </p:cNvPr>
          <p:cNvSpPr/>
          <p:nvPr/>
        </p:nvSpPr>
        <p:spPr>
          <a:xfrm>
            <a:off x="6334437" y="4193863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8014074-F270-437C-B059-75A25A6982C2}"/>
              </a:ext>
            </a:extLst>
          </p:cNvPr>
          <p:cNvCxnSpPr>
            <a:cxnSpLocks/>
            <a:stCxn id="14" idx="6"/>
            <a:endCxn id="70" idx="2"/>
          </p:cNvCxnSpPr>
          <p:nvPr/>
        </p:nvCxnSpPr>
        <p:spPr>
          <a:xfrm flipV="1">
            <a:off x="6606067" y="4308270"/>
            <a:ext cx="1185165" cy="1865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4A4B6BA-451F-426E-918C-396273444953}"/>
              </a:ext>
            </a:extLst>
          </p:cNvPr>
          <p:cNvCxnSpPr>
            <a:cxnSpLocks/>
            <a:stCxn id="6" idx="0"/>
            <a:endCxn id="5" idx="2"/>
          </p:cNvCxnSpPr>
          <p:nvPr/>
        </p:nvCxnSpPr>
        <p:spPr>
          <a:xfrm flipH="1" flipV="1">
            <a:off x="5021561" y="3305277"/>
            <a:ext cx="107" cy="86993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313FDE0F-274F-4482-8115-4D834EC36964}"/>
              </a:ext>
            </a:extLst>
          </p:cNvPr>
          <p:cNvCxnSpPr>
            <a:cxnSpLocks/>
            <a:stCxn id="6" idx="3"/>
            <a:endCxn id="14" idx="2"/>
          </p:cNvCxnSpPr>
          <p:nvPr/>
        </p:nvCxnSpPr>
        <p:spPr>
          <a:xfrm>
            <a:off x="5157483" y="4308270"/>
            <a:ext cx="1176955" cy="1865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Arc 52">
            <a:extLst>
              <a:ext uri="{FF2B5EF4-FFF2-40B4-BE49-F238E27FC236}">
                <a16:creationId xmlns:a16="http://schemas.microsoft.com/office/drawing/2014/main" id="{CA0FB38D-7DD2-4CC9-BAE0-304C13657BB8}"/>
              </a:ext>
            </a:extLst>
          </p:cNvPr>
          <p:cNvSpPr/>
          <p:nvPr/>
        </p:nvSpPr>
        <p:spPr>
          <a:xfrm rot="18367165">
            <a:off x="2967046" y="3167522"/>
            <a:ext cx="2358655" cy="1912863"/>
          </a:xfrm>
          <a:prstGeom prst="arc">
            <a:avLst>
              <a:gd name="adj1" fmla="val 16200000"/>
              <a:gd name="adj2" fmla="val 75488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Arc 60">
            <a:extLst>
              <a:ext uri="{FF2B5EF4-FFF2-40B4-BE49-F238E27FC236}">
                <a16:creationId xmlns:a16="http://schemas.microsoft.com/office/drawing/2014/main" id="{3A5E7E15-AB40-4337-9B7D-A11E17F32949}"/>
              </a:ext>
            </a:extLst>
          </p:cNvPr>
          <p:cNvSpPr/>
          <p:nvPr/>
        </p:nvSpPr>
        <p:spPr>
          <a:xfrm rot="9669282">
            <a:off x="3356898" y="2492491"/>
            <a:ext cx="2407421" cy="1874115"/>
          </a:xfrm>
          <a:prstGeom prst="arc">
            <a:avLst>
              <a:gd name="adj1" fmla="val 16200000"/>
              <a:gd name="adj2" fmla="val 75488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Arc 61">
            <a:extLst>
              <a:ext uri="{FF2B5EF4-FFF2-40B4-BE49-F238E27FC236}">
                <a16:creationId xmlns:a16="http://schemas.microsoft.com/office/drawing/2014/main" id="{AEBDE4A1-D13D-49E8-986D-30FA9042CAD0}"/>
              </a:ext>
            </a:extLst>
          </p:cNvPr>
          <p:cNvSpPr/>
          <p:nvPr/>
        </p:nvSpPr>
        <p:spPr>
          <a:xfrm rot="20659608">
            <a:off x="2499129" y="3630758"/>
            <a:ext cx="2407421" cy="1874115"/>
          </a:xfrm>
          <a:prstGeom prst="arc">
            <a:avLst>
              <a:gd name="adj1" fmla="val 16200000"/>
              <a:gd name="adj2" fmla="val 75488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5CFD16B2-2E62-4344-9D1A-D3E7E0096084}"/>
              </a:ext>
            </a:extLst>
          </p:cNvPr>
          <p:cNvGrpSpPr/>
          <p:nvPr/>
        </p:nvGrpSpPr>
        <p:grpSpPr>
          <a:xfrm>
            <a:off x="4546332" y="1758537"/>
            <a:ext cx="2435976" cy="2853465"/>
            <a:chOff x="3360915" y="2662937"/>
            <a:chExt cx="1937091" cy="2315992"/>
          </a:xfrm>
        </p:grpSpPr>
        <p:sp>
          <p:nvSpPr>
            <p:cNvPr id="66" name="Arc 65">
              <a:extLst>
                <a:ext uri="{FF2B5EF4-FFF2-40B4-BE49-F238E27FC236}">
                  <a16:creationId xmlns:a16="http://schemas.microsoft.com/office/drawing/2014/main" id="{0BAEA84C-DD02-465D-9295-19F43BB9E690}"/>
                </a:ext>
              </a:extLst>
            </p:cNvPr>
            <p:cNvSpPr/>
            <p:nvPr/>
          </p:nvSpPr>
          <p:spPr>
            <a:xfrm rot="18613111">
              <a:off x="3849966" y="3530888"/>
              <a:ext cx="1269094" cy="1626987"/>
            </a:xfrm>
            <a:prstGeom prst="arc">
              <a:avLst>
                <a:gd name="adj1" fmla="val 16200000"/>
                <a:gd name="adj2" fmla="val 20848522"/>
              </a:avLst>
            </a:prstGeom>
            <a:ln w="12700">
              <a:solidFill>
                <a:schemeClr val="tx1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Arc 66">
              <a:extLst>
                <a:ext uri="{FF2B5EF4-FFF2-40B4-BE49-F238E27FC236}">
                  <a16:creationId xmlns:a16="http://schemas.microsoft.com/office/drawing/2014/main" id="{47BB9452-322F-4B98-8DF9-7D01C8FE9128}"/>
                </a:ext>
              </a:extLst>
            </p:cNvPr>
            <p:cNvSpPr/>
            <p:nvPr/>
          </p:nvSpPr>
          <p:spPr>
            <a:xfrm rot="7836939">
              <a:off x="3539862" y="2483990"/>
              <a:ext cx="1269094" cy="1626987"/>
            </a:xfrm>
            <a:prstGeom prst="arc">
              <a:avLst>
                <a:gd name="adj1" fmla="val 16200000"/>
                <a:gd name="adj2" fmla="val 20848522"/>
              </a:avLst>
            </a:prstGeom>
            <a:ln w="12700">
              <a:solidFill>
                <a:schemeClr val="tx1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DC3EBC3B-FD20-489B-B903-25FCA954950E}"/>
              </a:ext>
            </a:extLst>
          </p:cNvPr>
          <p:cNvSpPr/>
          <p:nvPr/>
        </p:nvSpPr>
        <p:spPr>
          <a:xfrm>
            <a:off x="9444560" y="3528976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8C1031E-5D39-46B3-8BD1-0E3E0D9BEE63}"/>
              </a:ext>
            </a:extLst>
          </p:cNvPr>
          <p:cNvSpPr/>
          <p:nvPr/>
        </p:nvSpPr>
        <p:spPr>
          <a:xfrm>
            <a:off x="7797473" y="3006971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1AD5986-E244-4C8A-9E69-09A7EBD07ECC}"/>
              </a:ext>
            </a:extLst>
          </p:cNvPr>
          <p:cNvCxnSpPr>
            <a:cxnSpLocks/>
            <a:stCxn id="8" idx="1"/>
            <a:endCxn id="70" idx="6"/>
          </p:cNvCxnSpPr>
          <p:nvPr/>
        </p:nvCxnSpPr>
        <p:spPr>
          <a:xfrm flipH="1">
            <a:off x="8062861" y="3662040"/>
            <a:ext cx="1381698" cy="64623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EC73172-4B5A-4714-9292-DE6241068450}"/>
              </a:ext>
            </a:extLst>
          </p:cNvPr>
          <p:cNvCxnSpPr>
            <a:cxnSpLocks/>
            <a:stCxn id="10" idx="6"/>
            <a:endCxn id="8" idx="1"/>
          </p:cNvCxnSpPr>
          <p:nvPr/>
        </p:nvCxnSpPr>
        <p:spPr>
          <a:xfrm>
            <a:off x="8069103" y="3140035"/>
            <a:ext cx="1375457" cy="52200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F7C05F9F-983B-4A47-875A-12CC6FFF83AA}"/>
              </a:ext>
            </a:extLst>
          </p:cNvPr>
          <p:cNvCxnSpPr>
            <a:cxnSpLocks/>
            <a:stCxn id="70" idx="0"/>
            <a:endCxn id="10" idx="4"/>
          </p:cNvCxnSpPr>
          <p:nvPr/>
        </p:nvCxnSpPr>
        <p:spPr>
          <a:xfrm flipV="1">
            <a:off x="7927047" y="3273098"/>
            <a:ext cx="6241" cy="90210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al 69">
            <a:extLst>
              <a:ext uri="{FF2B5EF4-FFF2-40B4-BE49-F238E27FC236}">
                <a16:creationId xmlns:a16="http://schemas.microsoft.com/office/drawing/2014/main" id="{598A7559-3D22-4F1C-ADCF-30C5A4088093}"/>
              </a:ext>
            </a:extLst>
          </p:cNvPr>
          <p:cNvSpPr/>
          <p:nvPr/>
        </p:nvSpPr>
        <p:spPr>
          <a:xfrm>
            <a:off x="7791232" y="4175207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CF7262BA-A9AA-479F-8551-10EF426BB949}"/>
                  </a:ext>
                </a:extLst>
              </p:cNvPr>
              <p:cNvSpPr txBox="1"/>
              <p:nvPr/>
            </p:nvSpPr>
            <p:spPr>
              <a:xfrm>
                <a:off x="7911508" y="3512720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CF7262BA-A9AA-479F-8551-10EF426BB9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1508" y="3512720"/>
                <a:ext cx="365806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F87068CA-FFC4-41B7-B15B-92F2C27AF843}"/>
                  </a:ext>
                </a:extLst>
              </p:cNvPr>
              <p:cNvSpPr txBox="1"/>
              <p:nvPr/>
            </p:nvSpPr>
            <p:spPr>
              <a:xfrm>
                <a:off x="8711614" y="3919759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F87068CA-FFC4-41B7-B15B-92F2C27AF8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1614" y="3919759"/>
                <a:ext cx="365806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F65DD6ED-7A8B-4231-9789-B9249431BE5B}"/>
                  </a:ext>
                </a:extLst>
              </p:cNvPr>
              <p:cNvSpPr txBox="1"/>
              <p:nvPr/>
            </p:nvSpPr>
            <p:spPr>
              <a:xfrm>
                <a:off x="8582937" y="2988392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F65DD6ED-7A8B-4231-9789-B9249431BE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2937" y="2988392"/>
                <a:ext cx="365806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3" name="Arc 82">
            <a:extLst>
              <a:ext uri="{FF2B5EF4-FFF2-40B4-BE49-F238E27FC236}">
                <a16:creationId xmlns:a16="http://schemas.microsoft.com/office/drawing/2014/main" id="{334BA8BF-7F09-44BF-BCE4-8455A3428321}"/>
              </a:ext>
            </a:extLst>
          </p:cNvPr>
          <p:cNvSpPr/>
          <p:nvPr/>
        </p:nvSpPr>
        <p:spPr>
          <a:xfrm rot="18613111">
            <a:off x="6635335" y="2803140"/>
            <a:ext cx="1563613" cy="2046007"/>
          </a:xfrm>
          <a:prstGeom prst="arc">
            <a:avLst>
              <a:gd name="adj1" fmla="val 16200000"/>
              <a:gd name="adj2" fmla="val 20848522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Arc 83">
            <a:extLst>
              <a:ext uri="{FF2B5EF4-FFF2-40B4-BE49-F238E27FC236}">
                <a16:creationId xmlns:a16="http://schemas.microsoft.com/office/drawing/2014/main" id="{56AC3747-D6D1-4E2F-B7A9-28C985225BCA}"/>
              </a:ext>
            </a:extLst>
          </p:cNvPr>
          <p:cNvSpPr/>
          <p:nvPr/>
        </p:nvSpPr>
        <p:spPr>
          <a:xfrm rot="7836939">
            <a:off x="6245365" y="1513289"/>
            <a:ext cx="1563613" cy="2046007"/>
          </a:xfrm>
          <a:prstGeom prst="arc">
            <a:avLst>
              <a:gd name="adj1" fmla="val 16200000"/>
              <a:gd name="adj2" fmla="val 20848522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6C2B9A4D-F386-4CCF-B2AD-B8331DF9615E}"/>
                  </a:ext>
                </a:extLst>
              </p:cNvPr>
              <p:cNvSpPr txBox="1"/>
              <p:nvPr/>
            </p:nvSpPr>
            <p:spPr>
              <a:xfrm>
                <a:off x="7051335" y="2564556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6C2B9A4D-F386-4CCF-B2AD-B8331DF961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1335" y="2564556"/>
                <a:ext cx="365806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8B7F31DD-7936-40A3-AF88-578228D3518A}"/>
                  </a:ext>
                </a:extLst>
              </p:cNvPr>
              <p:cNvSpPr txBox="1"/>
              <p:nvPr/>
            </p:nvSpPr>
            <p:spPr>
              <a:xfrm>
                <a:off x="7010878" y="3384761"/>
                <a:ext cx="38343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b="0" dirty="0"/>
                  <a:t>-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8B7F31DD-7936-40A3-AF88-578228D351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0878" y="3384761"/>
                <a:ext cx="383438" cy="369332"/>
              </a:xfrm>
              <a:prstGeom prst="rect">
                <a:avLst/>
              </a:prstGeom>
              <a:blipFill>
                <a:blip r:embed="rId6"/>
                <a:stretch>
                  <a:fillRect l="-12698" t="-8197" b="-24590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76DE7E5D-C666-4374-80D3-59CBAC34303F}"/>
                  </a:ext>
                </a:extLst>
              </p:cNvPr>
              <p:cNvSpPr txBox="1"/>
              <p:nvPr/>
            </p:nvSpPr>
            <p:spPr>
              <a:xfrm>
                <a:off x="6825995" y="4312071"/>
                <a:ext cx="6671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−10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76DE7E5D-C666-4374-80D3-59CBAC3430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5995" y="4312071"/>
                <a:ext cx="66717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B4DB0D31-44B1-4398-B9DC-1B77CD5BC60D}"/>
                  </a:ext>
                </a:extLst>
              </p:cNvPr>
              <p:cNvSpPr txBox="1"/>
              <p:nvPr/>
            </p:nvSpPr>
            <p:spPr>
              <a:xfrm>
                <a:off x="5381282" y="4319628"/>
                <a:ext cx="6671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−10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B4DB0D31-44B1-4398-B9DC-1B77CD5BC6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1282" y="4319628"/>
                <a:ext cx="66717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F89D2B75-F913-409B-BAB2-7F40E30EC771}"/>
                  </a:ext>
                </a:extLst>
              </p:cNvPr>
              <p:cNvSpPr txBox="1"/>
              <p:nvPr/>
            </p:nvSpPr>
            <p:spPr>
              <a:xfrm>
                <a:off x="5610624" y="2598166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F89D2B75-F913-409B-BAB2-7F40E30EC7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0624" y="2598166"/>
                <a:ext cx="365806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A56E5559-5760-41FA-AF7E-6B22728D1FB0}"/>
                  </a:ext>
                </a:extLst>
              </p:cNvPr>
              <p:cNvSpPr txBox="1"/>
              <p:nvPr/>
            </p:nvSpPr>
            <p:spPr>
              <a:xfrm>
                <a:off x="5513235" y="3413578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A56E5559-5760-41FA-AF7E-6B22728D1F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235" y="3413578"/>
                <a:ext cx="460017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C27F9CF1-4E49-4A4C-9057-42219668C5B8}"/>
                  </a:ext>
                </a:extLst>
              </p:cNvPr>
              <p:cNvSpPr txBox="1"/>
              <p:nvPr/>
            </p:nvSpPr>
            <p:spPr>
              <a:xfrm>
                <a:off x="3964682" y="2637639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C27F9CF1-4E49-4A4C-9057-42219668C5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4682" y="2637639"/>
                <a:ext cx="460017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A11DA1C4-23BE-4EE1-AED4-223894C320DD}"/>
                  </a:ext>
                </a:extLst>
              </p:cNvPr>
              <p:cNvSpPr txBox="1"/>
              <p:nvPr/>
            </p:nvSpPr>
            <p:spPr>
              <a:xfrm>
                <a:off x="3836717" y="4358045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A11DA1C4-23BE-4EE1-AED4-223894C320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6717" y="4358045"/>
                <a:ext cx="460017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729EDA4A-1FDF-495C-8C02-0B3B07472374}"/>
                  </a:ext>
                </a:extLst>
              </p:cNvPr>
              <p:cNvSpPr txBox="1"/>
              <p:nvPr/>
            </p:nvSpPr>
            <p:spPr>
              <a:xfrm>
                <a:off x="3970080" y="3287188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729EDA4A-1FDF-495C-8C02-0B3B074723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0080" y="3287188"/>
                <a:ext cx="460017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15A75DDA-CE6C-4B7A-8330-F63E22041B2D}"/>
                  </a:ext>
                </a:extLst>
              </p:cNvPr>
              <p:cNvSpPr txBox="1"/>
              <p:nvPr/>
            </p:nvSpPr>
            <p:spPr>
              <a:xfrm>
                <a:off x="4991830" y="3603640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15A75DDA-CE6C-4B7A-8330-F63E22041B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1830" y="3603640"/>
                <a:ext cx="460017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8" name="Group 57">
            <a:extLst>
              <a:ext uri="{FF2B5EF4-FFF2-40B4-BE49-F238E27FC236}">
                <a16:creationId xmlns:a16="http://schemas.microsoft.com/office/drawing/2014/main" id="{B176DDCF-B9DD-0FD9-7C52-DFB029E08D84}"/>
              </a:ext>
            </a:extLst>
          </p:cNvPr>
          <p:cNvGrpSpPr/>
          <p:nvPr/>
        </p:nvGrpSpPr>
        <p:grpSpPr>
          <a:xfrm>
            <a:off x="781645" y="2451258"/>
            <a:ext cx="655321" cy="4051142"/>
            <a:chOff x="781645" y="2578258"/>
            <a:chExt cx="655321" cy="4051142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8D8B878E-0997-4ADB-3A49-2A934D517A04}"/>
                </a:ext>
              </a:extLst>
            </p:cNvPr>
            <p:cNvSpPr/>
            <p:nvPr/>
          </p:nvSpPr>
          <p:spPr>
            <a:xfrm>
              <a:off x="784654" y="6320481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E1D900EB-7ED3-EF6E-0F0D-ECD02D6F2D6B}"/>
                </a:ext>
              </a:extLst>
            </p:cNvPr>
            <p:cNvSpPr/>
            <p:nvPr/>
          </p:nvSpPr>
          <p:spPr>
            <a:xfrm>
              <a:off x="784654" y="6011562"/>
              <a:ext cx="652312" cy="308919"/>
            </a:xfrm>
            <a:prstGeom prst="rect">
              <a:avLst/>
            </a:prstGeom>
            <a:solidFill>
              <a:srgbClr val="00B050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D8932B26-CB55-C7A1-0366-798F2054ABF5}"/>
                </a:ext>
              </a:extLst>
            </p:cNvPr>
            <p:cNvSpPr/>
            <p:nvPr/>
          </p:nvSpPr>
          <p:spPr>
            <a:xfrm>
              <a:off x="785779" y="5702643"/>
              <a:ext cx="649224" cy="308919"/>
            </a:xfrm>
            <a:prstGeom prst="rect">
              <a:avLst/>
            </a:prstGeom>
            <a:solidFill>
              <a:srgbClr val="00B050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F1B68A11-57AF-936D-9ADD-4E4054178930}"/>
                </a:ext>
              </a:extLst>
            </p:cNvPr>
            <p:cNvSpPr/>
            <p:nvPr/>
          </p:nvSpPr>
          <p:spPr>
            <a:xfrm>
              <a:off x="783651" y="5393724"/>
              <a:ext cx="652312" cy="308919"/>
            </a:xfrm>
            <a:prstGeom prst="rect">
              <a:avLst/>
            </a:prstGeom>
            <a:solidFill>
              <a:srgbClr val="00B050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FA6FA156-D809-1583-CE0E-A4F500D5F2C7}"/>
                </a:ext>
              </a:extLst>
            </p:cNvPr>
            <p:cNvSpPr/>
            <p:nvPr/>
          </p:nvSpPr>
          <p:spPr>
            <a:xfrm>
              <a:off x="783651" y="5070727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7D2D4A92-4197-6182-ABC1-736789530BC6}"/>
                </a:ext>
              </a:extLst>
            </p:cNvPr>
            <p:cNvSpPr/>
            <p:nvPr/>
          </p:nvSpPr>
          <p:spPr>
            <a:xfrm>
              <a:off x="783651" y="4761808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ED76DCEA-AC96-B5B9-92CA-B41091F4F9D5}"/>
                </a:ext>
              </a:extLst>
            </p:cNvPr>
            <p:cNvSpPr/>
            <p:nvPr/>
          </p:nvSpPr>
          <p:spPr>
            <a:xfrm>
              <a:off x="782648" y="4452889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7B9AD62A-2BA7-27CD-27AB-1F0016520A93}"/>
                </a:ext>
              </a:extLst>
            </p:cNvPr>
            <p:cNvSpPr/>
            <p:nvPr/>
          </p:nvSpPr>
          <p:spPr>
            <a:xfrm>
              <a:off x="782648" y="4143970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FA33507E-A2CD-B24A-896B-E7A40C2724CC}"/>
                </a:ext>
              </a:extLst>
            </p:cNvPr>
            <p:cNvSpPr/>
            <p:nvPr/>
          </p:nvSpPr>
          <p:spPr>
            <a:xfrm>
              <a:off x="782648" y="3828012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3D30E858-2A1A-BBF0-1226-1486AA170662}"/>
                </a:ext>
              </a:extLst>
            </p:cNvPr>
            <p:cNvSpPr/>
            <p:nvPr/>
          </p:nvSpPr>
          <p:spPr>
            <a:xfrm>
              <a:off x="782648" y="3505015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B59F8BCD-6672-CAD9-AF05-8560F92909EE}"/>
                </a:ext>
              </a:extLst>
            </p:cNvPr>
            <p:cNvSpPr/>
            <p:nvPr/>
          </p:nvSpPr>
          <p:spPr>
            <a:xfrm>
              <a:off x="782648" y="3196096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15E2414A-548E-20F0-8E19-5E134168E2AA}"/>
                </a:ext>
              </a:extLst>
            </p:cNvPr>
            <p:cNvSpPr/>
            <p:nvPr/>
          </p:nvSpPr>
          <p:spPr>
            <a:xfrm>
              <a:off x="781645" y="2887177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B51EF0D3-3B8D-1ADC-2142-2F661E29EDBB}"/>
                </a:ext>
              </a:extLst>
            </p:cNvPr>
            <p:cNvSpPr/>
            <p:nvPr/>
          </p:nvSpPr>
          <p:spPr>
            <a:xfrm>
              <a:off x="781645" y="2578258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0A3C0EC9-B41D-967A-7A65-784526759EB6}"/>
              </a:ext>
            </a:extLst>
          </p:cNvPr>
          <p:cNvSpPr/>
          <p:nvPr/>
        </p:nvSpPr>
        <p:spPr>
          <a:xfrm>
            <a:off x="4950209" y="5718219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467DDB4-3B76-C5F5-21D0-ADED61939AED}"/>
              </a:ext>
            </a:extLst>
          </p:cNvPr>
          <p:cNvSpPr/>
          <p:nvPr/>
        </p:nvSpPr>
        <p:spPr>
          <a:xfrm>
            <a:off x="4948258" y="6170163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A90D1AF-5D67-F66F-EF84-852B53EF0CFE}"/>
                  </a:ext>
                </a:extLst>
              </p:cNvPr>
              <p:cNvSpPr txBox="1"/>
              <p:nvPr/>
            </p:nvSpPr>
            <p:spPr>
              <a:xfrm>
                <a:off x="5287355" y="5655080"/>
                <a:ext cx="23931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 player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minimizer</m:t>
                    </m:r>
                  </m:oMath>
                </a14:m>
                <a:endParaRPr lang="LID4096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A90D1AF-5D67-F66F-EF84-852B53EF0C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7355" y="5655080"/>
                <a:ext cx="2393130" cy="369332"/>
              </a:xfrm>
              <a:prstGeom prst="rect">
                <a:avLst/>
              </a:prstGeom>
              <a:blipFill>
                <a:blip r:embed="rId17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79C3C72-4E50-B769-17C5-136DA9FEB141}"/>
                  </a:ext>
                </a:extLst>
              </p:cNvPr>
              <p:cNvSpPr txBox="1"/>
              <p:nvPr/>
            </p:nvSpPr>
            <p:spPr>
              <a:xfrm>
                <a:off x="5287355" y="6066958"/>
                <a:ext cx="23931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 player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maximizer</m:t>
                    </m:r>
                  </m:oMath>
                </a14:m>
                <a:endParaRPr lang="LID4096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79C3C72-4E50-B769-17C5-136DA9FEB1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7355" y="6066958"/>
                <a:ext cx="2393130" cy="369332"/>
              </a:xfrm>
              <a:prstGeom prst="rect">
                <a:avLst/>
              </a:prstGeom>
              <a:blipFill>
                <a:blip r:embed="rId18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>
            <a:extLst>
              <a:ext uri="{FF2B5EF4-FFF2-40B4-BE49-F238E27FC236}">
                <a16:creationId xmlns:a16="http://schemas.microsoft.com/office/drawing/2014/main" id="{14DD656C-139A-261D-EDCD-B181E7AD0DCE}"/>
              </a:ext>
            </a:extLst>
          </p:cNvPr>
          <p:cNvSpPr/>
          <p:nvPr/>
        </p:nvSpPr>
        <p:spPr>
          <a:xfrm>
            <a:off x="785779" y="6207559"/>
            <a:ext cx="652312" cy="308919"/>
          </a:xfrm>
          <a:prstGeom prst="rect">
            <a:avLst/>
          </a:prstGeom>
          <a:solidFill>
            <a:srgbClr val="00B050"/>
          </a:solidFill>
          <a:ln w="28575">
            <a:solidFill>
              <a:srgbClr val="9C67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6" name="3D Model 15" descr="Mesa baja car purple">
                <a:extLst>
                  <a:ext uri="{FF2B5EF4-FFF2-40B4-BE49-F238E27FC236}">
                    <a16:creationId xmlns:a16="http://schemas.microsoft.com/office/drawing/2014/main" id="{6FEBAD70-944D-7785-66EF-CDF6FC42340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413809958"/>
                  </p:ext>
                </p:extLst>
              </p:nvPr>
            </p:nvGraphicFramePr>
            <p:xfrm>
              <a:off x="6000923" y="2305281"/>
              <a:ext cx="878546" cy="616237"/>
            </p:xfrm>
            <a:graphic>
              <a:graphicData uri="http://schemas.microsoft.com/office/drawing/2017/model3d">
                <am3d:model3d r:embed="rId19">
                  <am3d:spPr>
                    <a:xfrm>
                      <a:off x="0" y="0"/>
                      <a:ext cx="878546" cy="616237"/>
                    </a:xfrm>
                    <a:prstGeom prst="rect">
                      <a:avLst/>
                    </a:prstGeom>
                  </am3d:spPr>
                  <am3d:camera>
                    <am3d:pos x="0" y="0" z="59399462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0396763" d="1000000"/>
                    <am3d:preTrans dx="0" dy="-2795067" dz="1179721"/>
                    <am3d:scale>
                      <am3d:sx n="1000000" d="1000000"/>
                      <am3d:sy n="1000000" d="1000000"/>
                      <am3d:sz n="1000000" d="1000000"/>
                    </am3d:scale>
                    <am3d:rot ax="6654157" ay="2922329" az="7016756"/>
                    <am3d:postTrans dx="0" dy="0" dz="0"/>
                  </am3d:trans>
                  <am3d:raster rName="Office3DRenderer" rVer="16.0.8326">
                    <am3d:blip r:embed="rId20"/>
                  </am3d:raster>
                  <am3d:objViewport viewportSz="88230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6" name="3D Model 15" descr="Mesa baja car purple">
                <a:extLst>
                  <a:ext uri="{FF2B5EF4-FFF2-40B4-BE49-F238E27FC236}">
                    <a16:creationId xmlns:a16="http://schemas.microsoft.com/office/drawing/2014/main" id="{6FEBAD70-944D-7785-66EF-CDF6FC42340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6000923" y="2305281"/>
                <a:ext cx="878546" cy="616237"/>
              </a:xfrm>
              <a:prstGeom prst="rect">
                <a:avLst/>
              </a:prstGeom>
            </p:spPr>
          </p:pic>
        </mc:Fallback>
      </mc:AlternateContent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2DB1153-CB1D-E4C3-7D95-90048B7E66A0}"/>
              </a:ext>
            </a:extLst>
          </p:cNvPr>
          <p:cNvCxnSpPr>
            <a:cxnSpLocks/>
          </p:cNvCxnSpPr>
          <p:nvPr/>
        </p:nvCxnSpPr>
        <p:spPr>
          <a:xfrm flipV="1">
            <a:off x="6470252" y="3302053"/>
            <a:ext cx="13669" cy="89181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B9404CB-98AA-D732-8F3F-5B076581907A}"/>
                  </a:ext>
                </a:extLst>
              </p:cNvPr>
              <p:cNvSpPr txBox="1"/>
              <p:nvPr/>
            </p:nvSpPr>
            <p:spPr>
              <a:xfrm>
                <a:off x="6472121" y="3574745"/>
                <a:ext cx="3658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B9404CB-98AA-D732-8F3F-5B07658190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2121" y="3574745"/>
                <a:ext cx="365805" cy="369332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3778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sum"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3d.object.rotation.y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-0.0012"/>
                                          </p:val>
                                        </p:tav>
                                        <p:tav tm="2250">
                                          <p:val>
                                            <p:fltVal val="-0.0098"/>
                                          </p:val>
                                        </p:tav>
                                        <p:tav tm="3370">
                                          <p:val>
                                            <p:fltVal val="-0.033"/>
                                          </p:val>
                                        </p:tav>
                                        <p:tav tm="4490">
                                          <p:val>
                                            <p:fltVal val="-0.0789"/>
                                          </p:val>
                                        </p:tav>
                                        <p:tav tm="5620">
                                          <p:val>
                                            <p:fltVal val="-0.1548"/>
                                          </p:val>
                                        </p:tav>
                                        <p:tav tm="6740">
                                          <p:val>
                                            <p:fltVal val="-0.267"/>
                                          </p:val>
                                        </p:tav>
                                        <p:tav tm="7870">
                                          <p:val>
                                            <p:fltVal val="-0.4235"/>
                                          </p:val>
                                        </p:tav>
                                        <p:tav tm="8990">
                                          <p:val>
                                            <p:fltVal val="-0.6337"/>
                                          </p:val>
                                        </p:tav>
                                        <p:tav tm="10110">
                                          <p:val>
                                            <p:fltVal val="-0.9013"/>
                                          </p:val>
                                        </p:tav>
                                        <p:tav tm="11240">
                                          <p:val>
                                            <p:fltVal val="-1.2353"/>
                                          </p:val>
                                        </p:tav>
                                        <p:tav tm="12360">
                                          <p:val>
                                            <p:fltVal val="-1.647"/>
                                          </p:val>
                                        </p:tav>
                                        <p:tav tm="13480">
                                          <p:val>
                                            <p:fltVal val="-2.0869"/>
                                          </p:val>
                                        </p:tav>
                                        <p:tav tm="14610">
                                          <p:val>
                                            <p:fltVal val="-2.4538"/>
                                          </p:val>
                                        </p:tav>
                                        <p:tav tm="15730">
                                          <p:val>
                                            <p:fltVal val="-2.7534"/>
                                          </p:val>
                                        </p:tav>
                                        <p:tav tm="16850">
                                          <p:val>
                                            <p:fltVal val="-2.9876"/>
                                          </p:val>
                                        </p:tav>
                                        <p:tav tm="17980">
                                          <p:val>
                                            <p:fltVal val="-3.1669"/>
                                          </p:val>
                                        </p:tav>
                                        <p:tav tm="19100">
                                          <p:val>
                                            <p:fltVal val="-3.2996"/>
                                          </p:val>
                                        </p:tav>
                                        <p:tav tm="20220">
                                          <p:val>
                                            <p:fltVal val="-3.3906"/>
                                          </p:val>
                                        </p:tav>
                                        <p:tav tm="21350">
                                          <p:val>
                                            <p:fltVal val="-3.4488"/>
                                          </p:val>
                                        </p:tav>
                                        <p:tav tm="22470">
                                          <p:val>
                                            <p:fltVal val="-3.4815"/>
                                          </p:val>
                                        </p:tav>
                                        <p:tav tm="23600">
                                          <p:val>
                                            <p:fltVal val="-3.4961"/>
                                          </p:val>
                                        </p:tav>
                                        <p:tav tm="24720">
                                          <p:val>
                                            <p:fltVal val="-3.4998"/>
                                          </p:val>
                                        </p:tav>
                                        <p:tav tm="25840">
                                          <p:val>
                                            <p:fltVal val="-3.0301"/>
                                          </p:val>
                                        </p:tav>
                                        <p:tav tm="26970">
                                          <p:val>
                                            <p:fltVal val="-0.9661"/>
                                          </p:val>
                                        </p:tav>
                                        <p:tav tm="28090">
                                          <p:val>
                                            <p:fltVal val="2.1525"/>
                                          </p:val>
                                        </p:tav>
                                        <p:tav tm="29210">
                                          <p:val>
                                            <p:fltVal val="6.1215"/>
                                          </p:val>
                                        </p:tav>
                                        <p:tav tm="30340">
                                          <p:val>
                                            <p:fltVal val="10.8322"/>
                                          </p:val>
                                        </p:tav>
                                        <p:tav tm="31460">
                                          <p:val>
                                            <p:fltVal val="16.2132"/>
                                          </p:val>
                                        </p:tav>
                                        <p:tav tm="32580">
                                          <p:val>
                                            <p:fltVal val="22.2128"/>
                                          </p:val>
                                        </p:tav>
                                        <p:tav tm="33710">
                                          <p:val>
                                            <p:fltVal val="28.7297"/>
                                          </p:val>
                                        </p:tav>
                                        <p:tav tm="34830">
                                          <p:val>
                                            <p:fltVal val="35.8493"/>
                                          </p:val>
                                        </p:tav>
                                        <p:tav tm="35960">
                                          <p:val>
                                            <p:fltVal val="43.4888"/>
                                          </p:val>
                                        </p:tav>
                                        <p:tav tm="37080">
                                          <p:val>
                                            <p:fltVal val="51.6257"/>
                                          </p:val>
                                        </p:tav>
                                        <p:tav tm="38200">
                                          <p:val>
                                            <p:fltVal val="60.2402"/>
                                          </p:val>
                                        </p:tav>
                                        <p:tav tm="39330">
                                          <p:val>
                                            <p:fltVal val="69.3155"/>
                                          </p:val>
                                        </p:tav>
                                        <p:tav tm="40450">
                                          <p:val>
                                            <p:fltVal val="78.8364"/>
                                          </p:val>
                                        </p:tav>
                                        <p:tav tm="41570">
                                          <p:val>
                                            <p:fltVal val="88.6987"/>
                                          </p:val>
                                        </p:tav>
                                        <p:tav tm="42700">
                                          <p:val>
                                            <p:fltVal val="99.0679"/>
                                          </p:val>
                                        </p:tav>
                                        <p:tav tm="43820">
                                          <p:val>
                                            <p:fltVal val="109.8461"/>
                                          </p:val>
                                        </p:tav>
                                        <p:tav tm="44940">
                                          <p:val>
                                            <p:fltVal val="121.0232"/>
                                          </p:val>
                                        </p:tav>
                                        <p:tav tm="46070">
                                          <p:val>
                                            <p:fltVal val="132.5899"/>
                                          </p:val>
                                        </p:tav>
                                        <p:tav tm="47190">
                                          <p:val>
                                            <p:fltVal val="144.5376"/>
                                          </p:val>
                                        </p:tav>
                                        <p:tav tm="48310">
                                          <p:val>
                                            <p:fltVal val="156.85851"/>
                                          </p:val>
                                        </p:tav>
                                        <p:tav tm="49440">
                                          <p:val>
                                            <p:fltVal val="169.43021"/>
                                          </p:val>
                                        </p:tav>
                                        <p:tav tm="50560">
                                          <p:val>
                                            <p:fltVal val="182.34309"/>
                                          </p:val>
                                        </p:tav>
                                        <p:tav tm="51690">
                                          <p:val>
                                            <p:fltVal val="195.1411"/>
                                          </p:val>
                                        </p:tav>
                                        <p:tav tm="52810">
                                          <p:val>
                                            <p:fltVal val="207.6945"/>
                                          </p:val>
                                        </p:tav>
                                        <p:tav tm="53930">
                                          <p:val>
                                            <p:fltVal val="219.77251"/>
                                          </p:val>
                                        </p:tav>
                                        <p:tav tm="55060">
                                          <p:val>
                                            <p:fltVal val="231.4814"/>
                                          </p:val>
                                        </p:tav>
                                        <p:tav tm="56180">
                                          <p:val>
                                            <p:fltVal val="242.91341"/>
                                          </p:val>
                                        </p:tav>
                                        <p:tav tm="57300">
                                          <p:val>
                                            <p:fltVal val="253.8558"/>
                                          </p:val>
                                        </p:tav>
                                        <p:tav tm="58430">
                                          <p:val>
                                            <p:fltVal val="264.40329"/>
                                          </p:val>
                                        </p:tav>
                                        <p:tav tm="59550">
                                          <p:val>
                                            <p:fltVal val="274.63501"/>
                                          </p:val>
                                        </p:tav>
                                        <p:tav tm="60670">
                                          <p:val>
                                            <p:fltVal val="284.35721"/>
                                          </p:val>
                                        </p:tav>
                                        <p:tav tm="61800">
                                          <p:val>
                                            <p:fltVal val="293.6507"/>
                                          </p:val>
                                        </p:tav>
                                        <p:tav tm="62920">
                                          <p:val>
                                            <p:fltVal val="302.57959"/>
                                          </p:val>
                                        </p:tav>
                                        <p:tav tm="64040">
                                          <p:val>
                                            <p:fltVal val="310.96921"/>
                                          </p:val>
                                        </p:tav>
                                        <p:tav tm="65170">
                                          <p:val>
                                            <p:fltVal val="318.88379"/>
                                          </p:val>
                                        </p:tav>
                                        <p:tav tm="66290">
                                          <p:val>
                                            <p:fltVal val="326.36801"/>
                                          </p:val>
                                        </p:tav>
                                        <p:tav tm="67420">
                                          <p:val>
                                            <p:fltVal val="333.26511"/>
                                          </p:val>
                                        </p:tav>
                                        <p:tav tm="68540">
                                          <p:val>
                                            <p:fltVal val="339.6712"/>
                                          </p:val>
                                        </p:tav>
                                        <p:tav tm="69660">
                                          <p:val>
                                            <p:fltVal val="345.43851"/>
                                          </p:val>
                                        </p:tav>
                                        <p:tav tm="70790">
                                          <p:val>
                                            <p:fltVal val="350.58469"/>
                                          </p:val>
                                        </p:tav>
                                        <p:tav tm="71910">
                                          <p:val>
                                            <p:fltVal val="355.09189"/>
                                          </p:val>
                                        </p:tav>
                                        <p:tav tm="73030">
                                          <p:val>
                                            <p:fltVal val="358.80179"/>
                                          </p:val>
                                        </p:tav>
                                        <p:tav tm="74160">
                                          <p:val>
                                            <p:fltVal val="361.63531"/>
                                          </p:val>
                                        </p:tav>
                                        <p:tav tm="75280">
                                          <p:val>
                                            <p:fltVal val="363.345"/>
                                          </p:val>
                                        </p:tav>
                                        <p:tav tm="76400">
                                          <p:val>
                                            <p:fltVal val="363.4978"/>
                                          </p:val>
                                        </p:tav>
                                        <p:tav tm="77530">
                                          <p:val>
                                            <p:fltVal val="363.47061"/>
                                          </p:val>
                                        </p:tav>
                                        <p:tav tm="78650">
                                          <p:val>
                                            <p:fltVal val="363.38339"/>
                                          </p:val>
                                        </p:tav>
                                        <p:tav tm="79780">
                                          <p:val>
                                            <p:fltVal val="363.20349"/>
                                          </p:val>
                                        </p:tav>
                                        <p:tav tm="80900">
                                          <p:val>
                                            <p:fltVal val="362.8963"/>
                                          </p:val>
                                        </p:tav>
                                        <p:tav tm="82020">
                                          <p:val>
                                            <p:fltVal val="362.4227"/>
                                          </p:val>
                                        </p:tav>
                                        <p:tav tm="83150">
                                          <p:val>
                                            <p:fltVal val="361.7569"/>
                                          </p:val>
                                        </p:tav>
                                        <p:tav tm="84270">
                                          <p:val>
                                            <p:fltVal val="361.0874"/>
                                          </p:val>
                                        </p:tav>
                                        <p:tav tm="85390">
                                          <p:val>
                                            <p:fltVal val="360.6105"/>
                                          </p:val>
                                        </p:tav>
                                        <p:tav tm="86520">
                                          <p:val>
                                            <p:fltVal val="360.30069"/>
                                          </p:val>
                                        </p:tav>
                                        <p:tav tm="87640">
                                          <p:val>
                                            <p:fltVal val="360.1188"/>
                                          </p:val>
                                        </p:tav>
                                        <p:tav tm="88760">
                                          <p:val>
                                            <p:fltVal val="360.03021"/>
                                          </p:val>
                                        </p:tav>
                                        <p:tav tm="89890">
                                          <p:val>
                                            <p:fltVal val="360.00229"/>
                                          </p:val>
                                        </p:tav>
                                        <p:tav tm="91010">
                                          <p:val>
                                            <p:fltVal val="360"/>
                                          </p:val>
                                        </p:tav>
                                        <p:tav tm="92130">
                                          <p:val>
                                            <p:fltVal val="360"/>
                                          </p:val>
                                        </p:tav>
                                        <p:tav tm="93260">
                                          <p:val>
                                            <p:fltVal val="360"/>
                                          </p:val>
                                        </p:tav>
                                        <p:tav tm="94380">
                                          <p:val>
                                            <p:fltVal val="360"/>
                                          </p:val>
                                        </p:tav>
                                        <p:tav tm="95510">
                                          <p:val>
                                            <p:fltVal val="360"/>
                                          </p:val>
                                        </p:tav>
                                        <p:tav tm="96630">
                                          <p:val>
                                            <p:fltVal val="360"/>
                                          </p:val>
                                        </p:tav>
                                        <p:tav tm="97750">
                                          <p:val>
                                            <p:fltVal val="360"/>
                                          </p:val>
                                        </p:tav>
                                        <p:tav tm="9888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sum">
                                        <p:cTn id="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3d.object.translation.y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0"/>
                                          </p:val>
                                        </p:tav>
                                        <p:tav tm="2250">
                                          <p:val>
                                            <p:fltVal val="-10E-5"/>
                                          </p:val>
                                        </p:tav>
                                        <p:tav tm="3370">
                                          <p:val>
                                            <p:fltVal val="-0.0004"/>
                                          </p:val>
                                        </p:tav>
                                        <p:tav tm="4490">
                                          <p:val>
                                            <p:fltVal val="-0.0011"/>
                                          </p:val>
                                        </p:tav>
                                        <p:tav tm="5620">
                                          <p:val>
                                            <p:fltVal val="-0.0021"/>
                                          </p:val>
                                        </p:tav>
                                        <p:tav tm="6740">
                                          <p:val>
                                            <p:fltVal val="-0.0037"/>
                                          </p:val>
                                        </p:tav>
                                        <p:tav tm="7870">
                                          <p:val>
                                            <p:fltVal val="-0.0059"/>
                                          </p:val>
                                        </p:tav>
                                        <p:tav tm="8990">
                                          <p:val>
                                            <p:fltVal val="-0.0088"/>
                                          </p:val>
                                        </p:tav>
                                        <p:tav tm="10110">
                                          <p:val>
                                            <p:fltVal val="-0.0125"/>
                                          </p:val>
                                        </p:tav>
                                        <p:tav tm="11240">
                                          <p:val>
                                            <p:fltVal val="-0.0162"/>
                                          </p:val>
                                        </p:tav>
                                        <p:tav tm="12360">
                                          <p:val>
                                            <p:fltVal val="-0.0191"/>
                                          </p:val>
                                        </p:tav>
                                        <p:tav tm="13480">
                                          <p:val>
                                            <p:fltVal val="-0.0213"/>
                                          </p:val>
                                        </p:tav>
                                        <p:tav tm="14610">
                                          <p:val>
                                            <p:fltVal val="-0.0228"/>
                                          </p:val>
                                        </p:tav>
                                        <p:tav tm="15730">
                                          <p:val>
                                            <p:fltVal val="-0.0239"/>
                                          </p:val>
                                        </p:tav>
                                        <p:tav tm="16850">
                                          <p:val>
                                            <p:fltVal val="-0.0245"/>
                                          </p:val>
                                        </p:tav>
                                        <p:tav tm="17980">
                                          <p:val>
                                            <p:fltVal val="-0.0248"/>
                                          </p:val>
                                        </p:tav>
                                        <p:tav tm="19100">
                                          <p:val>
                                            <p:fltVal val="-0.0249"/>
                                          </p:val>
                                        </p:tav>
                                        <p:tav tm="20220">
                                          <p:val>
                                            <p:fltVal val="-0.0249"/>
                                          </p:val>
                                        </p:tav>
                                        <p:tav tm="21350">
                                          <p:val>
                                            <p:fltVal val="-0.0248"/>
                                          </p:val>
                                        </p:tav>
                                        <p:tav tm="22470">
                                          <p:val>
                                            <p:fltVal val="-0.0241"/>
                                          </p:val>
                                        </p:tav>
                                        <p:tav tm="23600">
                                          <p:val>
                                            <p:fltVal val="-0.022"/>
                                          </p:val>
                                        </p:tav>
                                        <p:tav tm="24720">
                                          <p:val>
                                            <p:fltVal val="-0.0179"/>
                                          </p:val>
                                        </p:tav>
                                        <p:tav tm="25840">
                                          <p:val>
                                            <p:fltVal val="-0.0113"/>
                                          </p:val>
                                        </p:tav>
                                        <p:tav tm="26970">
                                          <p:val>
                                            <p:fltVal val="-0.0013"/>
                                          </p:val>
                                        </p:tav>
                                        <p:tav tm="28090">
                                          <p:val>
                                            <p:fltVal val="0.0124"/>
                                          </p:val>
                                        </p:tav>
                                        <p:tav tm="29210">
                                          <p:val>
                                            <p:fltVal val="0.0309"/>
                                          </p:val>
                                        </p:tav>
                                        <p:tav tm="30340">
                                          <p:val>
                                            <p:fltVal val="0.0546"/>
                                          </p:val>
                                        </p:tav>
                                        <p:tav tm="31460">
                                          <p:val>
                                            <p:fltVal val="0.0842"/>
                                          </p:val>
                                        </p:tav>
                                        <p:tav tm="32580">
                                          <p:val>
                                            <p:fltVal val="0.1204"/>
                                          </p:val>
                                        </p:tav>
                                        <p:tav tm="33710">
                                          <p:val>
                                            <p:fltVal val="0.1634"/>
                                          </p:val>
                                        </p:tav>
                                        <p:tav tm="34830">
                                          <p:val>
                                            <p:fltVal val="0.2145"/>
                                          </p:val>
                                        </p:tav>
                                        <p:tav tm="35960">
                                          <p:val>
                                            <p:fltVal val="0.2711"/>
                                          </p:val>
                                        </p:tav>
                                        <p:tav tm="37080">
                                          <p:val>
                                            <p:fltVal val="0.3207"/>
                                          </p:val>
                                        </p:tav>
                                        <p:tav tm="38200">
                                          <p:val>
                                            <p:fltVal val="0.3625"/>
                                          </p:val>
                                        </p:tav>
                                        <p:tav tm="39330">
                                          <p:val>
                                            <p:fltVal val="0.3973"/>
                                          </p:val>
                                        </p:tav>
                                        <p:tav tm="40450">
                                          <p:val>
                                            <p:fltVal val="0.4256"/>
                                          </p:val>
                                        </p:tav>
                                        <p:tav tm="41570">
                                          <p:val>
                                            <p:fltVal val="0.448"/>
                                          </p:val>
                                        </p:tav>
                                        <p:tav tm="42700">
                                          <p:val>
                                            <p:fltVal val="0.4655"/>
                                          </p:val>
                                        </p:tav>
                                        <p:tav tm="43820">
                                          <p:val>
                                            <p:fltVal val="0.4786"/>
                                          </p:val>
                                        </p:tav>
                                        <p:tav tm="44940">
                                          <p:val>
                                            <p:fltVal val="0.4878"/>
                                          </p:val>
                                        </p:tav>
                                        <p:tav tm="46070">
                                          <p:val>
                                            <p:fltVal val="0.4939"/>
                                          </p:val>
                                        </p:tav>
                                        <p:tav tm="47190">
                                          <p:val>
                                            <p:fltVal val="0.4975"/>
                                          </p:val>
                                        </p:tav>
                                        <p:tav tm="48310">
                                          <p:val>
                                            <p:fltVal val="0.4993"/>
                                          </p:val>
                                        </p:tav>
                                        <p:tav tm="49440">
                                          <p:val>
                                            <p:fltVal val="0.4999"/>
                                          </p:val>
                                        </p:tav>
                                        <p:tav tm="50560">
                                          <p:val>
                                            <p:fltVal val="0.4999"/>
                                          </p:val>
                                        </p:tav>
                                        <p:tav tm="51690">
                                          <p:val>
                                            <p:fltVal val="0.4998"/>
                                          </p:val>
                                        </p:tav>
                                        <p:tav tm="52810">
                                          <p:val>
                                            <p:fltVal val="0.4988"/>
                                          </p:val>
                                        </p:tav>
                                        <p:tav tm="53930">
                                          <p:val>
                                            <p:fltVal val="0.4965"/>
                                          </p:val>
                                        </p:tav>
                                        <p:tav tm="55060">
                                          <p:val>
                                            <p:fltVal val="0.4921"/>
                                          </p:val>
                                        </p:tav>
                                        <p:tav tm="56180">
                                          <p:val>
                                            <p:fltVal val="0.485"/>
                                          </p:val>
                                        </p:tav>
                                        <p:tav tm="57300">
                                          <p:val>
                                            <p:fltVal val="0.4746"/>
                                          </p:val>
                                        </p:tav>
                                        <p:tav tm="58430">
                                          <p:val>
                                            <p:fltVal val="0.4603"/>
                                          </p:val>
                                        </p:tav>
                                        <p:tav tm="59550">
                                          <p:val>
                                            <p:fltVal val="0.4411"/>
                                          </p:val>
                                        </p:tav>
                                        <p:tav tm="60670">
                                          <p:val>
                                            <p:fltVal val="0.4169"/>
                                          </p:val>
                                        </p:tav>
                                        <p:tav tm="61800">
                                          <p:val>
                                            <p:fltVal val="0.3868"/>
                                          </p:val>
                                        </p:tav>
                                        <p:tav tm="62920">
                                          <p:val>
                                            <p:fltVal val="0.3499"/>
                                          </p:val>
                                        </p:tav>
                                        <p:tav tm="64040">
                                          <p:val>
                                            <p:fltVal val="0.306"/>
                                          </p:val>
                                        </p:tav>
                                        <p:tav tm="65170">
                                          <p:val>
                                            <p:fltVal val="0.2544"/>
                                          </p:val>
                                        </p:tav>
                                        <p:tav tm="66290">
                                          <p:val>
                                            <p:fltVal val="0.1981"/>
                                          </p:val>
                                        </p:tav>
                                        <p:tav tm="67420">
                                          <p:val>
                                            <p:fltVal val="0.1498"/>
                                          </p:val>
                                        </p:tav>
                                        <p:tav tm="68540">
                                          <p:val>
                                            <p:fltVal val="0.1087"/>
                                          </p:val>
                                        </p:tav>
                                        <p:tav tm="69660">
                                          <p:val>
                                            <p:fltVal val="0.0748"/>
                                          </p:val>
                                        </p:tav>
                                        <p:tav tm="70790">
                                          <p:val>
                                            <p:fltVal val="0.0473"/>
                                          </p:val>
                                        </p:tav>
                                        <p:tav tm="71910">
                                          <p:val>
                                            <p:fltVal val="0.0251"/>
                                          </p:val>
                                        </p:tav>
                                        <p:tav tm="73030">
                                          <p:val>
                                            <p:fltVal val="0.0082"/>
                                          </p:val>
                                        </p:tav>
                                        <p:tav tm="74160">
                                          <p:val>
                                            <p:fltVal val="-0.0044"/>
                                          </p:val>
                                        </p:tav>
                                        <p:tav tm="75280">
                                          <p:val>
                                            <p:fltVal val="-0.0134"/>
                                          </p:val>
                                        </p:tav>
                                        <p:tav tm="76400">
                                          <p:val>
                                            <p:fltVal val="-0.0192"/>
                                          </p:val>
                                        </p:tav>
                                        <p:tav tm="77530">
                                          <p:val>
                                            <p:fltVal val="-0.0227"/>
                                          </p:val>
                                        </p:tav>
                                        <p:tav tm="78650">
                                          <p:val>
                                            <p:fltVal val="-0.0244"/>
                                          </p:val>
                                        </p:tav>
                                        <p:tav tm="79780">
                                          <p:val>
                                            <p:fltVal val="-0.0249"/>
                                          </p:val>
                                        </p:tav>
                                        <p:tav tm="80900">
                                          <p:val>
                                            <p:fltVal val="-0.0249"/>
                                          </p:val>
                                        </p:tav>
                                        <p:tav tm="82020">
                                          <p:val>
                                            <p:fltVal val="-0.0244"/>
                                          </p:val>
                                        </p:tav>
                                        <p:tav tm="83150">
                                          <p:val>
                                            <p:fltVal val="-0.0219"/>
                                          </p:val>
                                        </p:tav>
                                        <p:tav tm="84270">
                                          <p:val>
                                            <p:fltVal val="-0.0156"/>
                                          </p:val>
                                        </p:tav>
                                        <p:tav tm="85390">
                                          <p:val>
                                            <p:fltVal val="-0.0039"/>
                                          </p:val>
                                        </p:tav>
                                        <p:tav tm="86520">
                                          <p:val>
                                            <p:fltVal val="0.0104"/>
                                          </p:val>
                                        </p:tav>
                                        <p:tav tm="87640">
                                          <p:val>
                                            <p:fltVal val="0.0192"/>
                                          </p:val>
                                        </p:tav>
                                        <p:tav tm="88760">
                                          <p:val>
                                            <p:fltVal val="0.0235"/>
                                          </p:val>
                                        </p:tav>
                                        <p:tav tm="89890">
                                          <p:val>
                                            <p:fltVal val="0.0248"/>
                                          </p:val>
                                        </p:tav>
                                        <p:tav tm="91010">
                                          <p:val>
                                            <p:fltVal val="0.0249"/>
                                          </p:val>
                                        </p:tav>
                                        <p:tav tm="92130">
                                          <p:val>
                                            <p:fltVal val="0.0247"/>
                                          </p:val>
                                        </p:tav>
                                        <p:tav tm="93260">
                                          <p:val>
                                            <p:fltVal val="0.0234"/>
                                          </p:val>
                                        </p:tav>
                                        <p:tav tm="94380">
                                          <p:val>
                                            <p:fltVal val="0.0202"/>
                                          </p:val>
                                        </p:tav>
                                        <p:tav tm="95510">
                                          <p:val>
                                            <p:fltVal val="0.0143"/>
                                          </p:val>
                                        </p:tav>
                                        <p:tav tm="96630">
                                          <p:val>
                                            <p:fltVal val="0.0071"/>
                                          </p:val>
                                        </p:tav>
                                        <p:tav tm="97750">
                                          <p:val>
                                            <p:fltVal val="0.0027"/>
                                          </p:val>
                                        </p:tav>
                                        <p:tav tm="98880">
                                          <p:val>
                                            <p:fltVal val="0.0007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2"/>
                                          </p:val>
                                        </p:tav>
                                        <p:tav tm="3370">
                                          <p:val>
                                            <p:fltVal val="1.0009"/>
                                          </p:val>
                                        </p:tav>
                                        <p:tav tm="4490">
                                          <p:val>
                                            <p:fltVal val="1.0023"/>
                                          </p:val>
                                        </p:tav>
                                        <p:tav tm="5620">
                                          <p:val>
                                            <p:fltVal val="1.0046"/>
                                          </p:val>
                                        </p:tav>
                                        <p:tav tm="6740">
                                          <p:val>
                                            <p:fltVal val="1.008"/>
                                          </p:val>
                                        </p:tav>
                                        <p:tav tm="7870">
                                          <p:val>
                                            <p:fltVal val="1.0127"/>
                                          </p:val>
                                        </p:tav>
                                        <p:tav tm="8990">
                                          <p:val>
                                            <p:fltVal val="1.019"/>
                                          </p:val>
                                        </p:tav>
                                        <p:tav tm="10110">
                                          <p:val>
                                            <p:fltVal val="1.0271"/>
                                          </p:val>
                                        </p:tav>
                                        <p:tav tm="11240">
                                          <p:val>
                                            <p:fltVal val="1.0351"/>
                                          </p:val>
                                        </p:tav>
                                        <p:tav tm="12360">
                                          <p:val>
                                            <p:fltVal val="1.0414"/>
                                          </p:val>
                                        </p:tav>
                                        <p:tav tm="13480">
                                          <p:val>
                                            <p:fltVal val="1.046"/>
                                          </p:val>
                                        </p:tav>
                                        <p:tav tm="14610">
                                          <p:val>
                                            <p:fltVal val="1.0494"/>
                                          </p:val>
                                        </p:tav>
                                        <p:tav tm="15730">
                                          <p:val>
                                            <p:fltVal val="1.0516"/>
                                          </p:val>
                                        </p:tav>
                                        <p:tav tm="16850">
                                          <p:val>
                                            <p:fltVal val="1.053"/>
                                          </p:val>
                                        </p:tav>
                                        <p:tav tm="17980">
                                          <p:val>
                                            <p:fltVal val="1.0537"/>
                                          </p:val>
                                        </p:tav>
                                        <p:tav tm="19100">
                                          <p:val>
                                            <p:fltVal val="1.0539"/>
                                          </p:val>
                                        </p:tav>
                                        <p:tav tm="20220">
                                          <p:val>
                                            <p:fltVal val="1.054"/>
                                          </p:val>
                                        </p:tav>
                                        <p:tav tm="21350">
                                          <p:val>
                                            <p:fltVal val="1.0536"/>
                                          </p:val>
                                        </p:tav>
                                        <p:tav tm="22470">
                                          <p:val>
                                            <p:fltVal val="1.0515"/>
                                          </p:val>
                                        </p:tav>
                                        <p:tav tm="23600">
                                          <p:val>
                                            <p:fltVal val="1.0457"/>
                                          </p:val>
                                        </p:tav>
                                        <p:tav tm="24720">
                                          <p:val>
                                            <p:fltVal val="1.0344"/>
                                          </p:val>
                                        </p:tav>
                                        <p:tav tm="25840">
                                          <p:val>
                                            <p:fltVal val="1.0183"/>
                                          </p:val>
                                        </p:tav>
                                        <p:tav tm="26970">
                                          <p:val>
                                            <p:fltVal val="1.0076"/>
                                          </p:val>
                                        </p:tav>
                                        <p:tav tm="28090">
                                          <p:val>
                                            <p:fltVal val="1.0021"/>
                                          </p:val>
                                        </p:tav>
                                        <p:tav tm="29210">
                                          <p:val>
                                            <p:fltVal val="1.0002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6"/>
                                          </p:val>
                                        </p:tav>
                                        <p:tav tm="69660">
                                          <p:val>
                                            <p:fltVal val="1.0024"/>
                                          </p:val>
                                        </p:tav>
                                        <p:tav tm="70790">
                                          <p:val>
                                            <p:fltVal val="1.006"/>
                                          </p:val>
                                        </p:tav>
                                        <p:tav tm="71910">
                                          <p:val>
                                            <p:fltVal val="1.0121"/>
                                          </p:val>
                                        </p:tav>
                                        <p:tav tm="73030">
                                          <p:val>
                                            <p:fltVal val="1.0213"/>
                                          </p:val>
                                        </p:tav>
                                        <p:tav tm="74160">
                                          <p:val>
                                            <p:fltVal val="1.0331"/>
                                          </p:val>
                                        </p:tav>
                                        <p:tav tm="75280">
                                          <p:val>
                                            <p:fltVal val="1.0422"/>
                                          </p:val>
                                        </p:tav>
                                        <p:tav tm="76400">
                                          <p:val>
                                            <p:fltVal val="1.0482"/>
                                          </p:val>
                                        </p:tav>
                                        <p:tav tm="77530">
                                          <p:val>
                                            <p:fltVal val="1.0516"/>
                                          </p:val>
                                        </p:tav>
                                        <p:tav tm="78650">
                                          <p:val>
                                            <p:fltVal val="1.0534"/>
                                          </p:val>
                                        </p:tav>
                                        <p:tav tm="79780">
                                          <p:val>
                                            <p:fltVal val="1.0539"/>
                                          </p:val>
                                        </p:tav>
                                        <p:tav tm="80900">
                                          <p:val>
                                            <p:fltVal val="1.0539"/>
                                          </p:val>
                                        </p:tav>
                                        <p:tav tm="82020">
                                          <p:val>
                                            <p:fltVal val="1.0534"/>
                                          </p:val>
                                        </p:tav>
                                        <p:tav tm="83150">
                                          <p:val>
                                            <p:fltVal val="1.0506"/>
                                          </p:val>
                                        </p:tav>
                                        <p:tav tm="84270">
                                          <p:val>
                                            <p:fltVal val="1.0439"/>
                                          </p:val>
                                        </p:tav>
                                        <p:tav tm="85390">
                                          <p:val>
                                            <p:fltVal val="1.0312"/>
                                          </p:val>
                                        </p:tav>
                                        <p:tav tm="86520">
                                          <p:val>
                                            <p:fltVal val="1.0156"/>
                                          </p:val>
                                        </p:tav>
                                        <p:tav tm="87640">
                                          <p:val>
                                            <p:fltVal val="1.0061"/>
                                          </p:val>
                                        </p:tav>
                                        <p:tav tm="88760">
                                          <p:val>
                                            <p:fltVal val="1.0015"/>
                                          </p:val>
                                        </p:tav>
                                        <p:tav tm="89890">
                                          <p:val>
                                            <p:fltVal val="1.000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0.9999"/>
                                          </p:val>
                                        </p:tav>
                                        <p:tav tm="2250">
                                          <p:val>
                                            <p:fltVal val="0.9994"/>
                                          </p:val>
                                        </p:tav>
                                        <p:tav tm="3370">
                                          <p:val>
                                            <p:fltVal val="0.9981"/>
                                          </p:val>
                                        </p:tav>
                                        <p:tav tm="4490">
                                          <p:val>
                                            <p:fltVal val="0.9955"/>
                                          </p:val>
                                        </p:tav>
                                        <p:tav tm="5620">
                                          <p:val>
                                            <p:fltVal val="0.9913"/>
                                          </p:val>
                                        </p:tav>
                                        <p:tav tm="6740">
                                          <p:val>
                                            <p:fltVal val="0.985"/>
                                          </p:val>
                                        </p:tav>
                                        <p:tav tm="7870">
                                          <p:val>
                                            <p:fltVal val="0.9763"/>
                                          </p:val>
                                        </p:tav>
                                        <p:tav tm="8990">
                                          <p:val>
                                            <p:fltVal val="0.9646"/>
                                          </p:val>
                                        </p:tav>
                                        <p:tav tm="10110">
                                          <p:val>
                                            <p:fltVal val="0.9497"/>
                                          </p:val>
                                        </p:tav>
                                        <p:tav tm="11240">
                                          <p:val>
                                            <p:fltVal val="0.9348"/>
                                          </p:val>
                                        </p:tav>
                                        <p:tav tm="12360">
                                          <p:val>
                                            <p:fltVal val="0.9232"/>
                                          </p:val>
                                        </p:tav>
                                        <p:tav tm="13480">
                                          <p:val>
                                            <p:fltVal val="0.9146"/>
                                          </p:val>
                                        </p:tav>
                                        <p:tav tm="14610">
                                          <p:val>
                                            <p:fltVal val="0.9084"/>
                                          </p:val>
                                        </p:tav>
                                        <p:tav tm="15730">
                                          <p:val>
                                            <p:fltVal val="0.9042"/>
                                          </p:val>
                                        </p:tav>
                                        <p:tav tm="16850">
                                          <p:val>
                                            <p:fltVal val="0.9017"/>
                                          </p:val>
                                        </p:tav>
                                        <p:tav tm="17980">
                                          <p:val>
                                            <p:fltVal val="0.9005"/>
                                          </p:val>
                                        </p:tav>
                                        <p:tav tm="19100">
                                          <p:val>
                                            <p:fltVal val="0.9"/>
                                          </p:val>
                                        </p:tav>
                                        <p:tav tm="20220">
                                          <p:val>
                                            <p:fltVal val="0.8999"/>
                                          </p:val>
                                        </p:tav>
                                        <p:tav tm="21350">
                                          <p:val>
                                            <p:fltVal val="0.9006"/>
                                          </p:val>
                                        </p:tav>
                                        <p:tav tm="22470">
                                          <p:val>
                                            <p:fltVal val="0.9046"/>
                                          </p:val>
                                        </p:tav>
                                        <p:tav tm="23600">
                                          <p:val>
                                            <p:fltVal val="0.9153"/>
                                          </p:val>
                                        </p:tav>
                                        <p:tav tm="24720">
                                          <p:val>
                                            <p:fltVal val="0.9362"/>
                                          </p:val>
                                        </p:tav>
                                        <p:tav tm="25840">
                                          <p:val>
                                            <p:fltVal val="0.9659"/>
                                          </p:val>
                                        </p:tav>
                                        <p:tav tm="26970">
                                          <p:val>
                                            <p:fltVal val="0.9858"/>
                                          </p:val>
                                        </p:tav>
                                        <p:tav tm="28090">
                                          <p:val>
                                            <p:fltVal val="0.9959"/>
                                          </p:val>
                                        </p:tav>
                                        <p:tav tm="29210">
                                          <p:val>
                                            <p:fltVal val="0.9995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0.9998"/>
                                          </p:val>
                                        </p:tav>
                                        <p:tav tm="68540">
                                          <p:val>
                                            <p:fltVal val="0.9987"/>
                                          </p:val>
                                        </p:tav>
                                        <p:tav tm="69660">
                                          <p:val>
                                            <p:fltVal val="0.9955"/>
                                          </p:val>
                                        </p:tav>
                                        <p:tav tm="70790">
                                          <p:val>
                                            <p:fltVal val="0.9888"/>
                                          </p:val>
                                        </p:tav>
                                        <p:tav tm="71910">
                                          <p:val>
                                            <p:fltVal val="0.9775"/>
                                          </p:val>
                                        </p:tav>
                                        <p:tav tm="73030">
                                          <p:val>
                                            <p:fltVal val="0.9605"/>
                                          </p:val>
                                        </p:tav>
                                        <p:tav tm="74160">
                                          <p:val>
                                            <p:fltVal val="0.9385"/>
                                          </p:val>
                                        </p:tav>
                                        <p:tav tm="75280">
                                          <p:val>
                                            <p:fltVal val="0.9217"/>
                                          </p:val>
                                        </p:tav>
                                        <p:tav tm="76400">
                                          <p:val>
                                            <p:fltVal val="0.9107"/>
                                          </p:val>
                                        </p:tav>
                                        <p:tav tm="77530">
                                          <p:val>
                                            <p:fltVal val="0.9042"/>
                                          </p:val>
                                        </p:tav>
                                        <p:tav tm="78650">
                                          <p:val>
                                            <p:fltVal val="0.901"/>
                                          </p:val>
                                        </p:tav>
                                        <p:tav tm="79780">
                                          <p:val>
                                            <p:fltVal val="0.9"/>
                                          </p:val>
                                        </p:tav>
                                        <p:tav tm="80900">
                                          <p:val>
                                            <p:fltVal val="0.9"/>
                                          </p:val>
                                        </p:tav>
                                        <p:tav tm="82020">
                                          <p:val>
                                            <p:fltVal val="0.901"/>
                                          </p:val>
                                        </p:tav>
                                        <p:tav tm="83150">
                                          <p:val>
                                            <p:fltVal val="0.9061"/>
                                          </p:val>
                                        </p:tav>
                                        <p:tav tm="84270">
                                          <p:val>
                                            <p:fltVal val="0.9186"/>
                                          </p:val>
                                        </p:tav>
                                        <p:tav tm="85390">
                                          <p:val>
                                            <p:fltVal val="0.942"/>
                                          </p:val>
                                        </p:tav>
                                        <p:tav tm="86520">
                                          <p:val>
                                            <p:fltVal val="0.9709"/>
                                          </p:val>
                                        </p:tav>
                                        <p:tav tm="87640">
                                          <p:val>
                                            <p:fltVal val="0.9885"/>
                                          </p:val>
                                        </p:tav>
                                        <p:tav tm="88760">
                                          <p:val>
                                            <p:fltVal val="0.997"/>
                                          </p:val>
                                        </p:tav>
                                        <p:tav tm="89890">
                                          <p:val>
                                            <p:fltVal val="0.9997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2"/>
                                          </p:val>
                                        </p:tav>
                                        <p:tav tm="3370">
                                          <p:val>
                                            <p:fltVal val="1.0009"/>
                                          </p:val>
                                        </p:tav>
                                        <p:tav tm="4490">
                                          <p:val>
                                            <p:fltVal val="1.0023"/>
                                          </p:val>
                                        </p:tav>
                                        <p:tav tm="5620">
                                          <p:val>
                                            <p:fltVal val="1.0046"/>
                                          </p:val>
                                        </p:tav>
                                        <p:tav tm="6740">
                                          <p:val>
                                            <p:fltVal val="1.008"/>
                                          </p:val>
                                        </p:tav>
                                        <p:tav tm="7870">
                                          <p:val>
                                            <p:fltVal val="1.0127"/>
                                          </p:val>
                                        </p:tav>
                                        <p:tav tm="8990">
                                          <p:val>
                                            <p:fltVal val="1.019"/>
                                          </p:val>
                                        </p:tav>
                                        <p:tav tm="10110">
                                          <p:val>
                                            <p:fltVal val="1.0271"/>
                                          </p:val>
                                        </p:tav>
                                        <p:tav tm="11240">
                                          <p:val>
                                            <p:fltVal val="1.0351"/>
                                          </p:val>
                                        </p:tav>
                                        <p:tav tm="12360">
                                          <p:val>
                                            <p:fltVal val="1.0414"/>
                                          </p:val>
                                        </p:tav>
                                        <p:tav tm="13480">
                                          <p:val>
                                            <p:fltVal val="1.046"/>
                                          </p:val>
                                        </p:tav>
                                        <p:tav tm="14610">
                                          <p:val>
                                            <p:fltVal val="1.0494"/>
                                          </p:val>
                                        </p:tav>
                                        <p:tav tm="15730">
                                          <p:val>
                                            <p:fltVal val="1.0516"/>
                                          </p:val>
                                        </p:tav>
                                        <p:tav tm="16850">
                                          <p:val>
                                            <p:fltVal val="1.053"/>
                                          </p:val>
                                        </p:tav>
                                        <p:tav tm="17980">
                                          <p:val>
                                            <p:fltVal val="1.0537"/>
                                          </p:val>
                                        </p:tav>
                                        <p:tav tm="19100">
                                          <p:val>
                                            <p:fltVal val="1.0539"/>
                                          </p:val>
                                        </p:tav>
                                        <p:tav tm="20220">
                                          <p:val>
                                            <p:fltVal val="1.054"/>
                                          </p:val>
                                        </p:tav>
                                        <p:tav tm="21350">
                                          <p:val>
                                            <p:fltVal val="1.0536"/>
                                          </p:val>
                                        </p:tav>
                                        <p:tav tm="22470">
                                          <p:val>
                                            <p:fltVal val="1.0515"/>
                                          </p:val>
                                        </p:tav>
                                        <p:tav tm="23600">
                                          <p:val>
                                            <p:fltVal val="1.0457"/>
                                          </p:val>
                                        </p:tav>
                                        <p:tav tm="24720">
                                          <p:val>
                                            <p:fltVal val="1.0344"/>
                                          </p:val>
                                        </p:tav>
                                        <p:tav tm="25840">
                                          <p:val>
                                            <p:fltVal val="1.0183"/>
                                          </p:val>
                                        </p:tav>
                                        <p:tav tm="26970">
                                          <p:val>
                                            <p:fltVal val="1.0076"/>
                                          </p:val>
                                        </p:tav>
                                        <p:tav tm="28090">
                                          <p:val>
                                            <p:fltVal val="1.0021"/>
                                          </p:val>
                                        </p:tav>
                                        <p:tav tm="29210">
                                          <p:val>
                                            <p:fltVal val="1.0002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6"/>
                                          </p:val>
                                        </p:tav>
                                        <p:tav tm="69660">
                                          <p:val>
                                            <p:fltVal val="1.0024"/>
                                          </p:val>
                                        </p:tav>
                                        <p:tav tm="70790">
                                          <p:val>
                                            <p:fltVal val="1.006"/>
                                          </p:val>
                                        </p:tav>
                                        <p:tav tm="71910">
                                          <p:val>
                                            <p:fltVal val="1.0121"/>
                                          </p:val>
                                        </p:tav>
                                        <p:tav tm="73030">
                                          <p:val>
                                            <p:fltVal val="1.0213"/>
                                          </p:val>
                                        </p:tav>
                                        <p:tav tm="74160">
                                          <p:val>
                                            <p:fltVal val="1.0331"/>
                                          </p:val>
                                        </p:tav>
                                        <p:tav tm="75280">
                                          <p:val>
                                            <p:fltVal val="1.0422"/>
                                          </p:val>
                                        </p:tav>
                                        <p:tav tm="76400">
                                          <p:val>
                                            <p:fltVal val="1.0482"/>
                                          </p:val>
                                        </p:tav>
                                        <p:tav tm="77530">
                                          <p:val>
                                            <p:fltVal val="1.0516"/>
                                          </p:val>
                                        </p:tav>
                                        <p:tav tm="78650">
                                          <p:val>
                                            <p:fltVal val="1.0534"/>
                                          </p:val>
                                        </p:tav>
                                        <p:tav tm="79780">
                                          <p:val>
                                            <p:fltVal val="1.0539"/>
                                          </p:val>
                                        </p:tav>
                                        <p:tav tm="80900">
                                          <p:val>
                                            <p:fltVal val="1.0539"/>
                                          </p:val>
                                        </p:tav>
                                        <p:tav tm="82020">
                                          <p:val>
                                            <p:fltVal val="1.0534"/>
                                          </p:val>
                                        </p:tav>
                                        <p:tav tm="83150">
                                          <p:val>
                                            <p:fltVal val="1.0506"/>
                                          </p:val>
                                        </p:tav>
                                        <p:tav tm="84270">
                                          <p:val>
                                            <p:fltVal val="1.0439"/>
                                          </p:val>
                                        </p:tav>
                                        <p:tav tm="85390">
                                          <p:val>
                                            <p:fltVal val="1.0312"/>
                                          </p:val>
                                        </p:tav>
                                        <p:tav tm="86520">
                                          <p:val>
                                            <p:fltVal val="1.0156"/>
                                          </p:val>
                                        </p:tav>
                                        <p:tav tm="87640">
                                          <p:val>
                                            <p:fltVal val="1.0061"/>
                                          </p:val>
                                        </p:tav>
                                        <p:tav tm="88760">
                                          <p:val>
                                            <p:fltVal val="1.0015"/>
                                          </p:val>
                                        </p:tav>
                                        <p:tav tm="89890">
                                          <p:val>
                                            <p:fltVal val="1.000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82111-BF05-4EA3-933B-FF6D66057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72753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Switch-All Improvement - Analysis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2155BDB-D98F-EFAB-DB92-BE9FF6779A30}"/>
              </a:ext>
            </a:extLst>
          </p:cNvPr>
          <p:cNvSpPr/>
          <p:nvPr/>
        </p:nvSpPr>
        <p:spPr>
          <a:xfrm rot="5400000">
            <a:off x="5105894" y="813252"/>
            <a:ext cx="2293525" cy="9578909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D489719-6E38-52EE-C0B0-EBAA6629ABD1}"/>
              </a:ext>
            </a:extLst>
          </p:cNvPr>
          <p:cNvCxnSpPr>
            <a:cxnSpLocks/>
          </p:cNvCxnSpPr>
          <p:nvPr/>
        </p:nvCxnSpPr>
        <p:spPr>
          <a:xfrm>
            <a:off x="3009897" y="4787095"/>
            <a:ext cx="0" cy="1653128"/>
          </a:xfrm>
          <a:prstGeom prst="line">
            <a:avLst/>
          </a:prstGeom>
          <a:ln w="158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C81AC577-B1B7-F03C-3EF0-D503EC7A29CE}"/>
              </a:ext>
            </a:extLst>
          </p:cNvPr>
          <p:cNvSpPr txBox="1"/>
          <p:nvPr/>
        </p:nvSpPr>
        <p:spPr>
          <a:xfrm>
            <a:off x="6935439" y="4945622"/>
            <a:ext cx="6706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…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8455441-A609-8655-9137-15CF2A83299A}"/>
              </a:ext>
            </a:extLst>
          </p:cNvPr>
          <p:cNvCxnSpPr>
            <a:cxnSpLocks/>
          </p:cNvCxnSpPr>
          <p:nvPr/>
        </p:nvCxnSpPr>
        <p:spPr>
          <a:xfrm>
            <a:off x="4052516" y="4617508"/>
            <a:ext cx="0" cy="1998853"/>
          </a:xfrm>
          <a:prstGeom prst="line">
            <a:avLst/>
          </a:prstGeom>
          <a:ln w="158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2F38922-747C-9CDD-9987-3DD35E1AC543}"/>
              </a:ext>
            </a:extLst>
          </p:cNvPr>
          <p:cNvCxnSpPr>
            <a:cxnSpLocks/>
          </p:cNvCxnSpPr>
          <p:nvPr/>
        </p:nvCxnSpPr>
        <p:spPr>
          <a:xfrm>
            <a:off x="5195516" y="4466896"/>
            <a:ext cx="0" cy="2270602"/>
          </a:xfrm>
          <a:prstGeom prst="line">
            <a:avLst/>
          </a:prstGeom>
          <a:ln w="158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0EE7D55-1BD3-9A9C-20A3-4558D74B0B57}"/>
              </a:ext>
            </a:extLst>
          </p:cNvPr>
          <p:cNvCxnSpPr>
            <a:cxnSpLocks/>
          </p:cNvCxnSpPr>
          <p:nvPr/>
        </p:nvCxnSpPr>
        <p:spPr>
          <a:xfrm>
            <a:off x="6573466" y="4466896"/>
            <a:ext cx="0" cy="2293526"/>
          </a:xfrm>
          <a:prstGeom prst="line">
            <a:avLst/>
          </a:prstGeom>
          <a:ln w="15875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0C27B24-68B9-026D-C03C-662C8CDA8600}"/>
                  </a:ext>
                </a:extLst>
              </p:cNvPr>
              <p:cNvSpPr txBox="1"/>
              <p:nvPr/>
            </p:nvSpPr>
            <p:spPr>
              <a:xfrm>
                <a:off x="1495967" y="5159409"/>
                <a:ext cx="164144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{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0C27B24-68B9-026D-C03C-662C8CDA86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5967" y="5159409"/>
                <a:ext cx="1641449" cy="369332"/>
              </a:xfrm>
              <a:prstGeom prst="rect">
                <a:avLst/>
              </a:prstGeom>
              <a:blipFill>
                <a:blip r:embed="rId2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0" name="Group 29">
            <a:extLst>
              <a:ext uri="{FF2B5EF4-FFF2-40B4-BE49-F238E27FC236}">
                <a16:creationId xmlns:a16="http://schemas.microsoft.com/office/drawing/2014/main" id="{2BEF1E13-DF47-9669-90C8-8F213DE05A25}"/>
              </a:ext>
            </a:extLst>
          </p:cNvPr>
          <p:cNvGrpSpPr/>
          <p:nvPr/>
        </p:nvGrpSpPr>
        <p:grpSpPr>
          <a:xfrm>
            <a:off x="1945972" y="5493937"/>
            <a:ext cx="877052" cy="717822"/>
            <a:chOff x="5876675" y="4426360"/>
            <a:chExt cx="877052" cy="717822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C290A1FA-A0EB-ADF6-352E-6A8923243DE6}"/>
                </a:ext>
              </a:extLst>
            </p:cNvPr>
            <p:cNvSpPr/>
            <p:nvPr/>
          </p:nvSpPr>
          <p:spPr>
            <a:xfrm>
              <a:off x="6234201" y="4982182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1A723737-E6A3-B944-74C2-A106D66F70B4}"/>
                </a:ext>
              </a:extLst>
            </p:cNvPr>
            <p:cNvSpPr/>
            <p:nvPr/>
          </p:nvSpPr>
          <p:spPr>
            <a:xfrm>
              <a:off x="5876675" y="4733622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F31185B-3A4E-7E3B-DE4F-53222C2CC21C}"/>
                </a:ext>
              </a:extLst>
            </p:cNvPr>
            <p:cNvSpPr/>
            <p:nvPr/>
          </p:nvSpPr>
          <p:spPr>
            <a:xfrm>
              <a:off x="6591727" y="4731479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A417D2D-2308-B27D-EB43-36735AA27BE5}"/>
                </a:ext>
              </a:extLst>
            </p:cNvPr>
            <p:cNvCxnSpPr>
              <a:cxnSpLocks/>
              <a:stCxn id="31" idx="7"/>
              <a:endCxn id="33" idx="3"/>
            </p:cNvCxnSpPr>
            <p:nvPr/>
          </p:nvCxnSpPr>
          <p:spPr>
            <a:xfrm flipV="1">
              <a:off x="6372477" y="4869755"/>
              <a:ext cx="242974" cy="136151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2059889-83DB-258B-57E6-0582023B0692}"/>
                </a:ext>
              </a:extLst>
            </p:cNvPr>
            <p:cNvCxnSpPr>
              <a:cxnSpLocks/>
              <a:stCxn id="31" idx="1"/>
              <a:endCxn id="32" idx="4"/>
            </p:cNvCxnSpPr>
            <p:nvPr/>
          </p:nvCxnSpPr>
          <p:spPr>
            <a:xfrm flipH="1" flipV="1">
              <a:off x="5957675" y="4895622"/>
              <a:ext cx="300250" cy="110284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0F5FB586-25A5-7276-DEB7-9D6B5F1808BF}"/>
                </a:ext>
              </a:extLst>
            </p:cNvPr>
            <p:cNvCxnSpPr>
              <a:cxnSpLocks/>
              <a:stCxn id="32" idx="0"/>
            </p:cNvCxnSpPr>
            <p:nvPr/>
          </p:nvCxnSpPr>
          <p:spPr>
            <a:xfrm flipH="1" flipV="1">
              <a:off x="5953301" y="4431378"/>
              <a:ext cx="4374" cy="302244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635D53AA-B628-9B22-1934-05D8102B0B0E}"/>
                </a:ext>
              </a:extLst>
            </p:cNvPr>
            <p:cNvCxnSpPr>
              <a:cxnSpLocks/>
              <a:stCxn id="33" idx="0"/>
            </p:cNvCxnSpPr>
            <p:nvPr/>
          </p:nvCxnSpPr>
          <p:spPr>
            <a:xfrm flipH="1" flipV="1">
              <a:off x="6667529" y="4426360"/>
              <a:ext cx="5198" cy="305119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16F620C-935E-A977-008B-69BC7CB7FA99}"/>
              </a:ext>
            </a:extLst>
          </p:cNvPr>
          <p:cNvGrpSpPr/>
          <p:nvPr/>
        </p:nvGrpSpPr>
        <p:grpSpPr>
          <a:xfrm rot="16200000">
            <a:off x="3951734" y="4712905"/>
            <a:ext cx="501000" cy="794787"/>
            <a:chOff x="6100374" y="4349395"/>
            <a:chExt cx="501000" cy="794787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EC54AD9A-C74C-6ED5-37F3-762A117D8F2A}"/>
                </a:ext>
              </a:extLst>
            </p:cNvPr>
            <p:cNvSpPr/>
            <p:nvPr/>
          </p:nvSpPr>
          <p:spPr>
            <a:xfrm>
              <a:off x="6234201" y="4982182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BABFDC89-9985-895F-AB1A-5DDE62121CEE}"/>
                </a:ext>
              </a:extLst>
            </p:cNvPr>
            <p:cNvSpPr/>
            <p:nvPr/>
          </p:nvSpPr>
          <p:spPr>
            <a:xfrm>
              <a:off x="6100374" y="4651639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AE047149-B1EB-8F9E-65AB-C86ED0EABB76}"/>
                </a:ext>
              </a:extLst>
            </p:cNvPr>
            <p:cNvSpPr/>
            <p:nvPr/>
          </p:nvSpPr>
          <p:spPr>
            <a:xfrm>
              <a:off x="6439374" y="4654514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6D570F9-805C-1D23-CDE8-8CCBB91E2A57}"/>
                </a:ext>
              </a:extLst>
            </p:cNvPr>
            <p:cNvCxnSpPr>
              <a:cxnSpLocks/>
              <a:stCxn id="39" idx="7"/>
              <a:endCxn id="41" idx="3"/>
            </p:cNvCxnSpPr>
            <p:nvPr/>
          </p:nvCxnSpPr>
          <p:spPr>
            <a:xfrm flipV="1">
              <a:off x="6372477" y="4792790"/>
              <a:ext cx="90621" cy="213116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FF400D32-1F32-7886-FE48-4DF1EBEF7794}"/>
                </a:ext>
              </a:extLst>
            </p:cNvPr>
            <p:cNvCxnSpPr>
              <a:cxnSpLocks/>
              <a:stCxn id="39" idx="1"/>
              <a:endCxn id="40" idx="4"/>
            </p:cNvCxnSpPr>
            <p:nvPr/>
          </p:nvCxnSpPr>
          <p:spPr>
            <a:xfrm flipH="1" flipV="1">
              <a:off x="6181374" y="4813639"/>
              <a:ext cx="76551" cy="192267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9A21DBDA-8F2D-15FD-599E-8D2FFCAE51AF}"/>
                </a:ext>
              </a:extLst>
            </p:cNvPr>
            <p:cNvCxnSpPr>
              <a:cxnSpLocks/>
              <a:stCxn id="40" idx="0"/>
            </p:cNvCxnSpPr>
            <p:nvPr/>
          </p:nvCxnSpPr>
          <p:spPr>
            <a:xfrm flipH="1" flipV="1">
              <a:off x="6177000" y="4349395"/>
              <a:ext cx="4374" cy="302244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61805F28-1A12-58E3-E3F9-BA6F46411E46}"/>
                </a:ext>
              </a:extLst>
            </p:cNvPr>
            <p:cNvCxnSpPr>
              <a:cxnSpLocks/>
              <a:stCxn id="41" idx="0"/>
            </p:cNvCxnSpPr>
            <p:nvPr/>
          </p:nvCxnSpPr>
          <p:spPr>
            <a:xfrm flipH="1" flipV="1">
              <a:off x="6515176" y="4349395"/>
              <a:ext cx="5198" cy="305119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F8D96DB-2A33-1CEA-6964-EC672702E126}"/>
              </a:ext>
            </a:extLst>
          </p:cNvPr>
          <p:cNvGrpSpPr/>
          <p:nvPr/>
        </p:nvGrpSpPr>
        <p:grpSpPr>
          <a:xfrm>
            <a:off x="2885083" y="5263749"/>
            <a:ext cx="888552" cy="946074"/>
            <a:chOff x="1835147" y="5247687"/>
            <a:chExt cx="888552" cy="946074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80381EF6-80EB-4FCA-C3E5-530F1E036CDD}"/>
                </a:ext>
              </a:extLst>
            </p:cNvPr>
            <p:cNvSpPr/>
            <p:nvPr/>
          </p:nvSpPr>
          <p:spPr>
            <a:xfrm rot="16200000">
              <a:off x="2462724" y="6031761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0958EB72-6D29-4FAA-0512-DAA74A447D47}"/>
                </a:ext>
              </a:extLst>
            </p:cNvPr>
            <p:cNvCxnSpPr>
              <a:cxnSpLocks/>
              <a:stCxn id="47" idx="0"/>
              <a:endCxn id="50" idx="2"/>
            </p:cNvCxnSpPr>
            <p:nvPr/>
          </p:nvCxnSpPr>
          <p:spPr>
            <a:xfrm rot="16200000" flipV="1">
              <a:off x="2324926" y="5974962"/>
              <a:ext cx="81000" cy="194597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1C18E037-BA73-77B1-3893-B068370B0AAC}"/>
                </a:ext>
              </a:extLst>
            </p:cNvPr>
            <p:cNvSpPr/>
            <p:nvPr/>
          </p:nvSpPr>
          <p:spPr>
            <a:xfrm rot="16200000">
              <a:off x="2171913" y="5571537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B9D1A303-DBE1-23C9-344D-E6D68ADF3705}"/>
                </a:ext>
              </a:extLst>
            </p:cNvPr>
            <p:cNvSpPr/>
            <p:nvPr/>
          </p:nvSpPr>
          <p:spPr>
            <a:xfrm rot="16200000">
              <a:off x="2106127" y="5950761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BBFB6837-36C7-5D3D-5A2E-E9576423D7C4}"/>
                </a:ext>
              </a:extLst>
            </p:cNvPr>
            <p:cNvSpPr/>
            <p:nvPr/>
          </p:nvSpPr>
          <p:spPr>
            <a:xfrm rot="16200000">
              <a:off x="2561699" y="5531585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95FE733E-0589-4755-B691-4D2349F8093D}"/>
                </a:ext>
              </a:extLst>
            </p:cNvPr>
            <p:cNvCxnSpPr>
              <a:cxnSpLocks/>
              <a:stCxn id="50" idx="0"/>
            </p:cNvCxnSpPr>
            <p:nvPr/>
          </p:nvCxnSpPr>
          <p:spPr>
            <a:xfrm rot="16200000" flipV="1">
              <a:off x="1970637" y="5896271"/>
              <a:ext cx="0" cy="270980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83282689-9826-7FC0-064A-DE91657D58E9}"/>
                </a:ext>
              </a:extLst>
            </p:cNvPr>
            <p:cNvCxnSpPr>
              <a:cxnSpLocks/>
              <a:stCxn id="47" idx="3"/>
              <a:endCxn id="49" idx="2"/>
            </p:cNvCxnSpPr>
            <p:nvPr/>
          </p:nvCxnSpPr>
          <p:spPr>
            <a:xfrm rot="16200000" flipV="1">
              <a:off x="2249207" y="5737243"/>
              <a:ext cx="379224" cy="209811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FB5275DA-0D85-0A5E-95AB-596B61FEC96F}"/>
                </a:ext>
              </a:extLst>
            </p:cNvPr>
            <p:cNvCxnSpPr>
              <a:cxnSpLocks/>
              <a:stCxn id="49" idx="0"/>
            </p:cNvCxnSpPr>
            <p:nvPr/>
          </p:nvCxnSpPr>
          <p:spPr>
            <a:xfrm rot="16200000" flipV="1">
              <a:off x="2029563" y="5510187"/>
              <a:ext cx="0" cy="284700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FE4B48DE-5AC5-9DBE-2121-AF17D7617239}"/>
                </a:ext>
              </a:extLst>
            </p:cNvPr>
            <p:cNvCxnSpPr>
              <a:cxnSpLocks/>
              <a:stCxn id="51" idx="0"/>
              <a:endCxn id="49" idx="2"/>
            </p:cNvCxnSpPr>
            <p:nvPr/>
          </p:nvCxnSpPr>
          <p:spPr>
            <a:xfrm rot="16200000" flipH="1" flipV="1">
              <a:off x="2427830" y="5518668"/>
              <a:ext cx="39952" cy="227786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556838EB-B073-1D70-835D-E4EB6BE8EAB1}"/>
                </a:ext>
              </a:extLst>
            </p:cNvPr>
            <p:cNvSpPr/>
            <p:nvPr/>
          </p:nvSpPr>
          <p:spPr>
            <a:xfrm rot="16200000">
              <a:off x="2349713" y="5247687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70A7C60A-5BB7-4168-12AF-F5F4B9337462}"/>
                </a:ext>
              </a:extLst>
            </p:cNvPr>
            <p:cNvCxnSpPr>
              <a:cxnSpLocks/>
              <a:stCxn id="56" idx="0"/>
            </p:cNvCxnSpPr>
            <p:nvPr/>
          </p:nvCxnSpPr>
          <p:spPr>
            <a:xfrm flipH="1">
              <a:off x="1887213" y="5328687"/>
              <a:ext cx="462500" cy="0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E3E35FB0-5A56-998B-75FA-7C3F25E8E833}"/>
              </a:ext>
            </a:extLst>
          </p:cNvPr>
          <p:cNvGrpSpPr/>
          <p:nvPr/>
        </p:nvGrpSpPr>
        <p:grpSpPr>
          <a:xfrm>
            <a:off x="3674660" y="5628647"/>
            <a:ext cx="1387443" cy="540655"/>
            <a:chOff x="3718013" y="5659992"/>
            <a:chExt cx="1387443" cy="540655"/>
          </a:xfrm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968E8692-5B48-303E-11EC-5A291FDAA857}"/>
                </a:ext>
              </a:extLst>
            </p:cNvPr>
            <p:cNvSpPr/>
            <p:nvPr/>
          </p:nvSpPr>
          <p:spPr>
            <a:xfrm rot="16200000">
              <a:off x="4523099" y="5904820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7D5954C9-4F41-2698-5D9C-97AA8BC79897}"/>
                </a:ext>
              </a:extLst>
            </p:cNvPr>
            <p:cNvSpPr/>
            <p:nvPr/>
          </p:nvSpPr>
          <p:spPr>
            <a:xfrm rot="16200000">
              <a:off x="4192556" y="6038647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0B0FE2BC-A23E-16D7-3636-48007A9028AD}"/>
                </a:ext>
              </a:extLst>
            </p:cNvPr>
            <p:cNvSpPr/>
            <p:nvPr/>
          </p:nvSpPr>
          <p:spPr>
            <a:xfrm rot="16200000">
              <a:off x="4195431" y="5699647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39D30536-B380-2856-3996-42FE6E3A41C3}"/>
                </a:ext>
              </a:extLst>
            </p:cNvPr>
            <p:cNvCxnSpPr>
              <a:cxnSpLocks/>
              <a:stCxn id="59" idx="7"/>
              <a:endCxn id="61" idx="3"/>
            </p:cNvCxnSpPr>
            <p:nvPr/>
          </p:nvCxnSpPr>
          <p:spPr>
            <a:xfrm rot="16200000" flipV="1">
              <a:off x="4394954" y="5776676"/>
              <a:ext cx="90621" cy="213116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21121EC8-74A0-8A80-73AD-C7229242F137}"/>
                </a:ext>
              </a:extLst>
            </p:cNvPr>
            <p:cNvCxnSpPr>
              <a:cxnSpLocks/>
              <a:stCxn id="59" idx="1"/>
              <a:endCxn id="60" idx="4"/>
            </p:cNvCxnSpPr>
            <p:nvPr/>
          </p:nvCxnSpPr>
          <p:spPr>
            <a:xfrm rot="16200000" flipH="1" flipV="1">
              <a:off x="4412414" y="5985238"/>
              <a:ext cx="76551" cy="192267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9DF83831-317A-0966-C5F8-7DF221F8254C}"/>
                </a:ext>
              </a:extLst>
            </p:cNvPr>
            <p:cNvCxnSpPr>
              <a:cxnSpLocks/>
              <a:stCxn id="60" idx="0"/>
              <a:endCxn id="47" idx="2"/>
            </p:cNvCxnSpPr>
            <p:nvPr/>
          </p:nvCxnSpPr>
          <p:spPr>
            <a:xfrm flipH="1">
              <a:off x="3718013" y="6119647"/>
              <a:ext cx="474543" cy="40521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B1CD7BE-FBA4-F25F-D68A-8635CCC582E7}"/>
                </a:ext>
              </a:extLst>
            </p:cNvPr>
            <p:cNvCxnSpPr>
              <a:cxnSpLocks/>
              <a:stCxn id="61" idx="0"/>
              <a:endCxn id="51" idx="2"/>
            </p:cNvCxnSpPr>
            <p:nvPr/>
          </p:nvCxnSpPr>
          <p:spPr>
            <a:xfrm flipH="1" flipV="1">
              <a:off x="3816988" y="5659992"/>
              <a:ext cx="378443" cy="120655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4549488C-49A3-2C11-F206-D944A955F2E4}"/>
                </a:ext>
              </a:extLst>
            </p:cNvPr>
            <p:cNvSpPr/>
            <p:nvPr/>
          </p:nvSpPr>
          <p:spPr>
            <a:xfrm rot="16200000">
              <a:off x="4943456" y="5672870"/>
              <a:ext cx="162000" cy="162000"/>
            </a:xfrm>
            <a:prstGeom prst="ellipse">
              <a:avLst/>
            </a:pr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CEA8579E-7FE9-EC59-3E07-4390E86E0BA4}"/>
                </a:ext>
              </a:extLst>
            </p:cNvPr>
            <p:cNvCxnSpPr>
              <a:cxnSpLocks/>
              <a:stCxn id="66" idx="1"/>
              <a:endCxn id="59" idx="4"/>
            </p:cNvCxnSpPr>
            <p:nvPr/>
          </p:nvCxnSpPr>
          <p:spPr>
            <a:xfrm flipH="1">
              <a:off x="4685099" y="5811146"/>
              <a:ext cx="282081" cy="174674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98324326-5365-4BCA-F3C6-67CBC9B530EB}"/>
              </a:ext>
            </a:extLst>
          </p:cNvPr>
          <p:cNvGrpSpPr/>
          <p:nvPr/>
        </p:nvGrpSpPr>
        <p:grpSpPr>
          <a:xfrm>
            <a:off x="5013110" y="4967747"/>
            <a:ext cx="1349839" cy="1391942"/>
            <a:chOff x="7775549" y="5021327"/>
            <a:chExt cx="1349839" cy="1391942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953ED800-553F-48F0-DD60-61FBDF0C8388}"/>
                </a:ext>
              </a:extLst>
            </p:cNvPr>
            <p:cNvSpPr/>
            <p:nvPr/>
          </p:nvSpPr>
          <p:spPr>
            <a:xfrm rot="16200000">
              <a:off x="8429988" y="6251269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FB325150-B1DE-2E24-83E8-96A717EB7E7F}"/>
                </a:ext>
              </a:extLst>
            </p:cNvPr>
            <p:cNvCxnSpPr>
              <a:cxnSpLocks/>
              <a:stCxn id="69" idx="0"/>
              <a:endCxn id="72" idx="2"/>
            </p:cNvCxnSpPr>
            <p:nvPr/>
          </p:nvCxnSpPr>
          <p:spPr>
            <a:xfrm rot="16200000" flipV="1">
              <a:off x="8292190" y="6194470"/>
              <a:ext cx="81000" cy="194597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3B09C27A-C03C-A0AE-9934-59844A3F2D3B}"/>
                </a:ext>
              </a:extLst>
            </p:cNvPr>
            <p:cNvSpPr/>
            <p:nvPr/>
          </p:nvSpPr>
          <p:spPr>
            <a:xfrm rot="16200000">
              <a:off x="8139177" y="5791045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2D58C46D-5FD9-B8F0-410B-961FC57778DF}"/>
                </a:ext>
              </a:extLst>
            </p:cNvPr>
            <p:cNvSpPr/>
            <p:nvPr/>
          </p:nvSpPr>
          <p:spPr>
            <a:xfrm rot="16200000">
              <a:off x="8073391" y="6170269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0C554593-9B7B-4DBE-3FD7-6ACC1914A012}"/>
                </a:ext>
              </a:extLst>
            </p:cNvPr>
            <p:cNvSpPr/>
            <p:nvPr/>
          </p:nvSpPr>
          <p:spPr>
            <a:xfrm rot="16200000">
              <a:off x="8528963" y="5751093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8DB8E668-C259-4EA4-9E7E-DE966C6ADAE1}"/>
                </a:ext>
              </a:extLst>
            </p:cNvPr>
            <p:cNvCxnSpPr>
              <a:cxnSpLocks/>
              <a:stCxn id="72" idx="0"/>
            </p:cNvCxnSpPr>
            <p:nvPr/>
          </p:nvCxnSpPr>
          <p:spPr>
            <a:xfrm rot="16200000" flipV="1">
              <a:off x="7937901" y="6115779"/>
              <a:ext cx="0" cy="270980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6F5878A5-07C5-2459-0D16-4121E821B49C}"/>
                </a:ext>
              </a:extLst>
            </p:cNvPr>
            <p:cNvCxnSpPr>
              <a:cxnSpLocks/>
              <a:stCxn id="69" idx="3"/>
              <a:endCxn id="71" idx="2"/>
            </p:cNvCxnSpPr>
            <p:nvPr/>
          </p:nvCxnSpPr>
          <p:spPr>
            <a:xfrm rot="16200000" flipV="1">
              <a:off x="8216471" y="5956751"/>
              <a:ext cx="379224" cy="209811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8580440A-9464-311F-3A3D-EDE3AA0640D3}"/>
                </a:ext>
              </a:extLst>
            </p:cNvPr>
            <p:cNvCxnSpPr>
              <a:cxnSpLocks/>
              <a:stCxn id="71" idx="0"/>
            </p:cNvCxnSpPr>
            <p:nvPr/>
          </p:nvCxnSpPr>
          <p:spPr>
            <a:xfrm flipH="1" flipV="1">
              <a:off x="7802411" y="5872044"/>
              <a:ext cx="336766" cy="1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0F70F651-0DA6-4CB9-07BA-8BDE7BD0FEF1}"/>
                </a:ext>
              </a:extLst>
            </p:cNvPr>
            <p:cNvCxnSpPr>
              <a:cxnSpLocks/>
              <a:stCxn id="73" idx="0"/>
              <a:endCxn id="71" idx="2"/>
            </p:cNvCxnSpPr>
            <p:nvPr/>
          </p:nvCxnSpPr>
          <p:spPr>
            <a:xfrm rot="16200000" flipH="1" flipV="1">
              <a:off x="8395094" y="5738176"/>
              <a:ext cx="39952" cy="227786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38B291B4-D27C-8485-E3D1-D4E8A64FF947}"/>
                </a:ext>
              </a:extLst>
            </p:cNvPr>
            <p:cNvSpPr/>
            <p:nvPr/>
          </p:nvSpPr>
          <p:spPr>
            <a:xfrm rot="16200000">
              <a:off x="8429988" y="5481551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34C37A39-DB28-34BA-2F25-24D0492DE3FE}"/>
                </a:ext>
              </a:extLst>
            </p:cNvPr>
            <p:cNvCxnSpPr>
              <a:cxnSpLocks/>
              <a:stCxn id="78" idx="0"/>
              <a:endCxn id="81" idx="2"/>
            </p:cNvCxnSpPr>
            <p:nvPr/>
          </p:nvCxnSpPr>
          <p:spPr>
            <a:xfrm rot="16200000" flipV="1">
              <a:off x="8292190" y="5424752"/>
              <a:ext cx="81000" cy="194597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24C64A07-090A-E052-D86C-B126193B49CD}"/>
                </a:ext>
              </a:extLst>
            </p:cNvPr>
            <p:cNvSpPr/>
            <p:nvPr/>
          </p:nvSpPr>
          <p:spPr>
            <a:xfrm rot="16200000">
              <a:off x="8139177" y="5021327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C09EE098-E42D-6F16-EFC9-49C75FF1996B}"/>
                </a:ext>
              </a:extLst>
            </p:cNvPr>
            <p:cNvSpPr/>
            <p:nvPr/>
          </p:nvSpPr>
          <p:spPr>
            <a:xfrm rot="16200000">
              <a:off x="8073391" y="5400551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DA4898C8-8F0A-06CA-529D-907E84B43D5F}"/>
                </a:ext>
              </a:extLst>
            </p:cNvPr>
            <p:cNvCxnSpPr>
              <a:cxnSpLocks/>
              <a:stCxn id="81" idx="0"/>
            </p:cNvCxnSpPr>
            <p:nvPr/>
          </p:nvCxnSpPr>
          <p:spPr>
            <a:xfrm flipH="1" flipV="1">
              <a:off x="7775549" y="5469945"/>
              <a:ext cx="297842" cy="11606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62A6E5CF-A112-EDAF-5A0E-6565E8C7AE02}"/>
                </a:ext>
              </a:extLst>
            </p:cNvPr>
            <p:cNvCxnSpPr>
              <a:cxnSpLocks/>
              <a:stCxn id="78" idx="3"/>
              <a:endCxn id="80" idx="2"/>
            </p:cNvCxnSpPr>
            <p:nvPr/>
          </p:nvCxnSpPr>
          <p:spPr>
            <a:xfrm rot="16200000" flipV="1">
              <a:off x="8216471" y="5187033"/>
              <a:ext cx="379224" cy="209811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2DC21BAF-C6A6-26DF-8B73-71CF6490F87B}"/>
                </a:ext>
              </a:extLst>
            </p:cNvPr>
            <p:cNvCxnSpPr>
              <a:cxnSpLocks/>
              <a:stCxn id="80" idx="0"/>
            </p:cNvCxnSpPr>
            <p:nvPr/>
          </p:nvCxnSpPr>
          <p:spPr>
            <a:xfrm flipH="1">
              <a:off x="7775549" y="5102327"/>
              <a:ext cx="363628" cy="8122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0D83B132-F379-CDB6-2522-CAEDCD58B19F}"/>
                </a:ext>
              </a:extLst>
            </p:cNvPr>
            <p:cNvSpPr/>
            <p:nvPr/>
          </p:nvSpPr>
          <p:spPr>
            <a:xfrm rot="16200000">
              <a:off x="8963388" y="6116551"/>
              <a:ext cx="162000" cy="16200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CCAA67D3-DC58-EED8-42CC-3385B7210256}"/>
                </a:ext>
              </a:extLst>
            </p:cNvPr>
            <p:cNvCxnSpPr>
              <a:cxnSpLocks/>
              <a:stCxn id="85" idx="0"/>
              <a:endCxn id="69" idx="2"/>
            </p:cNvCxnSpPr>
            <p:nvPr/>
          </p:nvCxnSpPr>
          <p:spPr>
            <a:xfrm flipH="1">
              <a:off x="8591988" y="6197551"/>
              <a:ext cx="371400" cy="134718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7F335CDE-F1C2-43DB-14E3-B7C0CB520576}"/>
                </a:ext>
              </a:extLst>
            </p:cNvPr>
            <p:cNvCxnSpPr>
              <a:cxnSpLocks/>
              <a:stCxn id="85" idx="3"/>
              <a:endCxn id="73" idx="2"/>
            </p:cNvCxnSpPr>
            <p:nvPr/>
          </p:nvCxnSpPr>
          <p:spPr>
            <a:xfrm flipH="1" flipV="1">
              <a:off x="8690963" y="5832093"/>
              <a:ext cx="353425" cy="284458"/>
            </a:xfrm>
            <a:prstGeom prst="line">
              <a:avLst/>
            </a:prstGeom>
            <a:ln w="158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D41038A-50C6-6403-031D-316713852598}"/>
                  </a:ext>
                </a:extLst>
              </p:cNvPr>
              <p:cNvSpPr txBox="1"/>
              <p:nvPr/>
            </p:nvSpPr>
            <p:spPr>
              <a:xfrm>
                <a:off x="9782289" y="72678"/>
                <a:ext cx="2792549" cy="7805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/>
                  <a:t>If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ℓ</m:t>
                    </m:r>
                  </m:oMath>
                </a14:m>
                <a:r>
                  <a:rPr lang="en-US" sz="1400" dirty="0"/>
                  <a:t> is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𝑜𝑑𝑑</m:t>
                    </m:r>
                  </m:oMath>
                </a14:m>
                <a:r>
                  <a:rPr lang="en-US" sz="1400" dirty="0"/>
                  <a:t> then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  <m:sup>
                        <m:r>
                          <a:rPr lang="en-US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bSup>
                    <m:r>
                      <a:rPr lang="en-US" sz="1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⊊</m:t>
                    </m:r>
                    <m:sSubSup>
                      <m:sSubSupPr>
                        <m:ctrlPr>
                          <a:rPr lang="en-US" sz="1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ℓ</m:t>
                        </m:r>
                      </m:sub>
                      <m:sup>
                        <m:r>
                          <a:rPr lang="en-US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p>
                    </m:sSubSup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1400" dirty="0"/>
              </a:p>
              <a:p>
                <a:pPr algn="ctr"/>
                <a:r>
                  <a:rPr lang="en-US" sz="1400" dirty="0"/>
                  <a:t>If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ℓ</m:t>
                    </m:r>
                  </m:oMath>
                </a14:m>
                <a:r>
                  <a:rPr lang="en-US" sz="1400" dirty="0"/>
                  <a:t> is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𝑒𝑣𝑒𝑛</m:t>
                    </m:r>
                  </m:oMath>
                </a14:m>
                <a:r>
                  <a:rPr lang="en-US" sz="1400" dirty="0"/>
                  <a:t> then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  <m:sup>
                        <m:r>
                          <a:rPr lang="en-US" sz="1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1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bSup>
                    <m:r>
                      <a:rPr lang="en-US" sz="1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⊋</m:t>
                    </m:r>
                    <m:sSubSup>
                      <m:sSubSupPr>
                        <m:ctrlPr>
                          <a:rPr lang="en-US" sz="1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ℓ</m:t>
                        </m:r>
                      </m:sub>
                      <m:sup>
                        <m:r>
                          <a:rPr lang="en-US" sz="1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p>
                    </m:sSubSup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1400" dirty="0"/>
              </a:p>
              <a:p>
                <a:endParaRPr lang="LID4096" sz="1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D41038A-50C6-6403-031D-3167138525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2289" y="72678"/>
                <a:ext cx="2792549" cy="7805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C4AC2FE-4691-93A7-A440-142833FE8CE4}"/>
                  </a:ext>
                </a:extLst>
              </p:cNvPr>
              <p:cNvSpPr txBox="1"/>
              <p:nvPr/>
            </p:nvSpPr>
            <p:spPr>
              <a:xfrm>
                <a:off x="2584090" y="1110477"/>
                <a:ext cx="739571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 algn="ctr">
                  <a:buNone/>
                </a:pPr>
                <a:r>
                  <a:rPr lang="en-US" sz="2400" dirty="0"/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400" dirty="0"/>
                  <a:t> be maximal s.t layers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sz="2400" dirty="0"/>
                  <a:t> to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400" dirty="0"/>
                  <a:t> are </a:t>
                </a:r>
                <a:r>
                  <a:rPr lang="en-US" sz="2400" dirty="0">
                    <a:solidFill>
                      <a:srgbClr val="00B050"/>
                    </a:solidFill>
                  </a:rPr>
                  <a:t>static</a:t>
                </a:r>
                <a:r>
                  <a:rPr lang="en-US" sz="2400" dirty="0"/>
                  <a:t> at iteration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sz="2400" dirty="0"/>
                  <a:t>.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C4AC2FE-4691-93A7-A440-142833FE8C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4090" y="1110477"/>
                <a:ext cx="7395717" cy="461665"/>
              </a:xfrm>
              <a:prstGeom prst="rect">
                <a:avLst/>
              </a:prstGeom>
              <a:blipFill>
                <a:blip r:embed="rId4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78E3D0F-DEDF-0113-6AAE-4BAA830F7887}"/>
                  </a:ext>
                </a:extLst>
              </p:cNvPr>
              <p:cNvSpPr txBox="1"/>
              <p:nvPr/>
            </p:nvSpPr>
            <p:spPr>
              <a:xfrm>
                <a:off x="2584090" y="1694052"/>
                <a:ext cx="7395717" cy="4735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 algn="ctr">
                  <a:buNone/>
                </a:pPr>
                <a:r>
                  <a:rPr lang="en-US" sz="2400" dirty="0"/>
                  <a:t>Define the </a:t>
                </a:r>
                <a:r>
                  <a:rPr lang="en-US" sz="2400" i="1" dirty="0">
                    <a:solidFill>
                      <a:schemeClr val="accent2"/>
                    </a:solidFill>
                  </a:rPr>
                  <a:t>binary counter</a:t>
                </a:r>
                <a:r>
                  <a:rPr lang="en-US" sz="2400" dirty="0">
                    <a:solidFill>
                      <a:schemeClr val="accent2"/>
                    </a:solidFill>
                  </a:rPr>
                  <a:t> </a:t>
                </a:r>
                <a:r>
                  <a:rPr lang="en-US" sz="2400" dirty="0"/>
                  <a:t>potential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p>
                  </m:oMath>
                </a14:m>
                <a:r>
                  <a:rPr lang="en-US" sz="2400" dirty="0"/>
                  <a:t>.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78E3D0F-DEDF-0113-6AAE-4BAA830F78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4090" y="1694052"/>
                <a:ext cx="7395717" cy="473591"/>
              </a:xfrm>
              <a:prstGeom prst="rect">
                <a:avLst/>
              </a:prstGeom>
              <a:blipFill>
                <a:blip r:embed="rId5"/>
                <a:stretch>
                  <a:fillRect t="-7692" b="-28205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5" name="Group 94">
            <a:extLst>
              <a:ext uri="{FF2B5EF4-FFF2-40B4-BE49-F238E27FC236}">
                <a16:creationId xmlns:a16="http://schemas.microsoft.com/office/drawing/2014/main" id="{D18C5256-E63B-6B02-C5B4-EE892FF67595}"/>
              </a:ext>
            </a:extLst>
          </p:cNvPr>
          <p:cNvGrpSpPr/>
          <p:nvPr/>
        </p:nvGrpSpPr>
        <p:grpSpPr>
          <a:xfrm>
            <a:off x="501159" y="3349501"/>
            <a:ext cx="10072746" cy="1163987"/>
            <a:chOff x="501159" y="3349501"/>
            <a:chExt cx="10072746" cy="116398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B3E9F553-E025-0032-2CE2-07F5B4313E83}"/>
                    </a:ext>
                  </a:extLst>
                </p:cNvPr>
                <p:cNvSpPr txBox="1"/>
                <p:nvPr/>
              </p:nvSpPr>
              <p:spPr>
                <a:xfrm>
                  <a:off x="4056698" y="3654726"/>
                  <a:ext cx="11912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1111111</m:t>
                        </m:r>
                      </m:oMath>
                    </m:oMathPara>
                  </a14:m>
                  <a:endParaRPr lang="en-US" sz="14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B3E9F553-E025-0032-2CE2-07F5B4313E8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56698" y="3654726"/>
                  <a:ext cx="1191279" cy="30777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LID4096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C32A4685-7E4F-BDEF-8D63-E8CC981826A0}"/>
                    </a:ext>
                  </a:extLst>
                </p:cNvPr>
                <p:cNvSpPr txBox="1"/>
                <p:nvPr/>
              </p:nvSpPr>
              <p:spPr>
                <a:xfrm>
                  <a:off x="5426916" y="3659917"/>
                  <a:ext cx="100321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00000000</m:t>
                        </m:r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C32A4685-7E4F-BDEF-8D63-E8CC981826A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26916" y="3659917"/>
                  <a:ext cx="1003215" cy="307777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LID4096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Left Brace 12">
              <a:extLst>
                <a:ext uri="{FF2B5EF4-FFF2-40B4-BE49-F238E27FC236}">
                  <a16:creationId xmlns:a16="http://schemas.microsoft.com/office/drawing/2014/main" id="{6F764FEE-BD73-7663-2BFF-6E5C417E21CC}"/>
                </a:ext>
              </a:extLst>
            </p:cNvPr>
            <p:cNvSpPr/>
            <p:nvPr/>
          </p:nvSpPr>
          <p:spPr>
            <a:xfrm rot="5400000">
              <a:off x="4558563" y="3568754"/>
              <a:ext cx="227591" cy="1046312"/>
            </a:xfrm>
            <a:prstGeom prst="leftBrac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Left Brace 13">
              <a:extLst>
                <a:ext uri="{FF2B5EF4-FFF2-40B4-BE49-F238E27FC236}">
                  <a16:creationId xmlns:a16="http://schemas.microsoft.com/office/drawing/2014/main" id="{A466584A-171B-ABEA-A6EF-004575E7603B}"/>
                </a:ext>
              </a:extLst>
            </p:cNvPr>
            <p:cNvSpPr/>
            <p:nvPr/>
          </p:nvSpPr>
          <p:spPr>
            <a:xfrm rot="5400000">
              <a:off x="3444694" y="3541017"/>
              <a:ext cx="227591" cy="1097187"/>
            </a:xfrm>
            <a:prstGeom prst="leftBrac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Left Brace 14">
              <a:extLst>
                <a:ext uri="{FF2B5EF4-FFF2-40B4-BE49-F238E27FC236}">
                  <a16:creationId xmlns:a16="http://schemas.microsoft.com/office/drawing/2014/main" id="{3F01F8A9-C995-E303-F06D-EFFB1D0AF58F}"/>
                </a:ext>
              </a:extLst>
            </p:cNvPr>
            <p:cNvSpPr/>
            <p:nvPr/>
          </p:nvSpPr>
          <p:spPr>
            <a:xfrm rot="5400000">
              <a:off x="2086379" y="3353771"/>
              <a:ext cx="227591" cy="1473947"/>
            </a:xfrm>
            <a:prstGeom prst="leftBrac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C1506132-3AE0-13C4-E7D5-106972A289FD}"/>
                    </a:ext>
                  </a:extLst>
                </p:cNvPr>
                <p:cNvSpPr txBox="1"/>
                <p:nvPr/>
              </p:nvSpPr>
              <p:spPr>
                <a:xfrm>
                  <a:off x="1827747" y="4116456"/>
                  <a:ext cx="683491" cy="3970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p>
                        </m:sSub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C1506132-3AE0-13C4-E7D5-106972A289F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27747" y="4116456"/>
                  <a:ext cx="683491" cy="397032"/>
                </a:xfrm>
                <a:prstGeom prst="rect">
                  <a:avLst/>
                </a:prstGeom>
                <a:blipFill>
                  <a:blip r:embed="rId8"/>
                  <a:stretch>
                    <a:fillRect b="-10769"/>
                  </a:stretch>
                </a:blipFill>
              </p:spPr>
              <p:txBody>
                <a:bodyPr/>
                <a:lstStyle/>
                <a:p>
                  <a:r>
                    <a:rPr lang="LID4096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9" name="Left Brace 18">
              <a:extLst>
                <a:ext uri="{FF2B5EF4-FFF2-40B4-BE49-F238E27FC236}">
                  <a16:creationId xmlns:a16="http://schemas.microsoft.com/office/drawing/2014/main" id="{1C442A99-82BB-886D-D08F-3711D8A969CA}"/>
                </a:ext>
              </a:extLst>
            </p:cNvPr>
            <p:cNvSpPr/>
            <p:nvPr/>
          </p:nvSpPr>
          <p:spPr>
            <a:xfrm rot="5400000">
              <a:off x="3815169" y="863848"/>
              <a:ext cx="295374" cy="5266680"/>
            </a:xfrm>
            <a:prstGeom prst="leftBrace">
              <a:avLst>
                <a:gd name="adj1" fmla="val 186573"/>
                <a:gd name="adj2" fmla="val 50000"/>
              </a:avLst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8DE79CC4-1BA8-419D-6DC9-B4A5FACC3520}"/>
                    </a:ext>
                  </a:extLst>
                </p:cNvPr>
                <p:cNvSpPr txBox="1"/>
                <p:nvPr/>
              </p:nvSpPr>
              <p:spPr>
                <a:xfrm>
                  <a:off x="501159" y="3568358"/>
                  <a:ext cx="1003215" cy="53713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p>
                        </m:sSup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8DE79CC4-1BA8-419D-6DC9-B4A5FACC352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1159" y="3568358"/>
                  <a:ext cx="1003215" cy="537135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LID4096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1" name="Left Brace 20">
              <a:extLst>
                <a:ext uri="{FF2B5EF4-FFF2-40B4-BE49-F238E27FC236}">
                  <a16:creationId xmlns:a16="http://schemas.microsoft.com/office/drawing/2014/main" id="{339E23EC-D4A4-86D2-2B2B-B29B3CEF674E}"/>
                </a:ext>
              </a:extLst>
            </p:cNvPr>
            <p:cNvSpPr/>
            <p:nvPr/>
          </p:nvSpPr>
          <p:spPr>
            <a:xfrm rot="5400000">
              <a:off x="5790601" y="3408274"/>
              <a:ext cx="227591" cy="1338138"/>
            </a:xfrm>
            <a:prstGeom prst="leftBrac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02CF9AB3-1C74-152D-31D6-553AF3882272}"/>
                    </a:ext>
                  </a:extLst>
                </p:cNvPr>
                <p:cNvSpPr txBox="1"/>
                <p:nvPr/>
              </p:nvSpPr>
              <p:spPr>
                <a:xfrm>
                  <a:off x="3092052" y="3664576"/>
                  <a:ext cx="100321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00000</m:t>
                        </m:r>
                      </m:oMath>
                    </m:oMathPara>
                  </a14:m>
                  <a:endParaRPr lang="en-US" sz="1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02CF9AB3-1C74-152D-31D6-553AF388227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92052" y="3664576"/>
                  <a:ext cx="1003215" cy="307777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LID4096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8" name="TextBox 87">
                  <a:extLst>
                    <a:ext uri="{FF2B5EF4-FFF2-40B4-BE49-F238E27FC236}">
                      <a16:creationId xmlns:a16="http://schemas.microsoft.com/office/drawing/2014/main" id="{A110F2E7-E766-3767-F2CB-7A31C0393304}"/>
                    </a:ext>
                  </a:extLst>
                </p:cNvPr>
                <p:cNvSpPr txBox="1"/>
                <p:nvPr/>
              </p:nvSpPr>
              <p:spPr>
                <a:xfrm>
                  <a:off x="1545547" y="3667649"/>
                  <a:ext cx="119127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1111</m:t>
                        </m:r>
                        <m:r>
                          <a:rPr lang="en-US" sz="1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111</m:t>
                        </m:r>
                      </m:oMath>
                    </m:oMathPara>
                  </a14:m>
                  <a:endParaRPr lang="en-US" sz="14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88" name="TextBox 87">
                  <a:extLst>
                    <a:ext uri="{FF2B5EF4-FFF2-40B4-BE49-F238E27FC236}">
                      <a16:creationId xmlns:a16="http://schemas.microsoft.com/office/drawing/2014/main" id="{A110F2E7-E766-3767-F2CB-7A31C039330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45547" y="3667649"/>
                  <a:ext cx="1191279" cy="307777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LID4096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9" name="Left Brace 88">
              <a:extLst>
                <a:ext uri="{FF2B5EF4-FFF2-40B4-BE49-F238E27FC236}">
                  <a16:creationId xmlns:a16="http://schemas.microsoft.com/office/drawing/2014/main" id="{0F55645C-B25C-A0B0-C188-D2F39C5DEECA}"/>
                </a:ext>
              </a:extLst>
            </p:cNvPr>
            <p:cNvSpPr/>
            <p:nvPr/>
          </p:nvSpPr>
          <p:spPr>
            <a:xfrm rot="5400000">
              <a:off x="8510408" y="2126599"/>
              <a:ext cx="227591" cy="3899402"/>
            </a:xfrm>
            <a:prstGeom prst="leftBrac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0" name="TextBox 89">
                  <a:extLst>
                    <a:ext uri="{FF2B5EF4-FFF2-40B4-BE49-F238E27FC236}">
                      <a16:creationId xmlns:a16="http://schemas.microsoft.com/office/drawing/2014/main" id="{D9EC4DD7-5A15-CABA-6904-68F355627AE0}"/>
                    </a:ext>
                  </a:extLst>
                </p:cNvPr>
                <p:cNvSpPr txBox="1"/>
                <p:nvPr/>
              </p:nvSpPr>
              <p:spPr>
                <a:xfrm>
                  <a:off x="7411994" y="3664576"/>
                  <a:ext cx="2370295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0000…00000</m:t>
                        </m:r>
                      </m:oMath>
                    </m:oMathPara>
                  </a14:m>
                  <a:endParaRPr lang="en-US" sz="1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90" name="TextBox 89">
                  <a:extLst>
                    <a:ext uri="{FF2B5EF4-FFF2-40B4-BE49-F238E27FC236}">
                      <a16:creationId xmlns:a16="http://schemas.microsoft.com/office/drawing/2014/main" id="{D9EC4DD7-5A15-CABA-6904-68F355627AE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11994" y="3664576"/>
                  <a:ext cx="2370295" cy="307777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LID4096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1" name="TextBox 90">
                  <a:extLst>
                    <a:ext uri="{FF2B5EF4-FFF2-40B4-BE49-F238E27FC236}">
                      <a16:creationId xmlns:a16="http://schemas.microsoft.com/office/drawing/2014/main" id="{14A7BBBC-4A97-4D8F-74E7-7426354477AC}"/>
                    </a:ext>
                  </a:extLst>
                </p:cNvPr>
                <p:cNvSpPr txBox="1"/>
                <p:nvPr/>
              </p:nvSpPr>
              <p:spPr>
                <a:xfrm>
                  <a:off x="3228665" y="4070040"/>
                  <a:ext cx="683491" cy="3970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p>
                        </m:sSub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91" name="TextBox 90">
                  <a:extLst>
                    <a:ext uri="{FF2B5EF4-FFF2-40B4-BE49-F238E27FC236}">
                      <a16:creationId xmlns:a16="http://schemas.microsoft.com/office/drawing/2014/main" id="{14A7BBBC-4A97-4D8F-74E7-7426354477A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28665" y="4070040"/>
                  <a:ext cx="683491" cy="397032"/>
                </a:xfrm>
                <a:prstGeom prst="rect">
                  <a:avLst/>
                </a:prstGeom>
                <a:blipFill>
                  <a:blip r:embed="rId13"/>
                  <a:stretch>
                    <a:fillRect b="-9231"/>
                  </a:stretch>
                </a:blipFill>
              </p:spPr>
              <p:txBody>
                <a:bodyPr/>
                <a:lstStyle/>
                <a:p>
                  <a:r>
                    <a:rPr lang="LID4096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2" name="TextBox 91">
                  <a:extLst>
                    <a:ext uri="{FF2B5EF4-FFF2-40B4-BE49-F238E27FC236}">
                      <a16:creationId xmlns:a16="http://schemas.microsoft.com/office/drawing/2014/main" id="{9F1445F8-ADC2-FFB8-6F24-7B533C792B11}"/>
                    </a:ext>
                  </a:extLst>
                </p:cNvPr>
                <p:cNvSpPr txBox="1"/>
                <p:nvPr/>
              </p:nvSpPr>
              <p:spPr>
                <a:xfrm>
                  <a:off x="4336407" y="4049272"/>
                  <a:ext cx="683491" cy="38574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p>
                        </m:sSub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92" name="TextBox 91">
                  <a:extLst>
                    <a:ext uri="{FF2B5EF4-FFF2-40B4-BE49-F238E27FC236}">
                      <a16:creationId xmlns:a16="http://schemas.microsoft.com/office/drawing/2014/main" id="{9F1445F8-ADC2-FFB8-6F24-7B533C792B1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36407" y="4049272"/>
                  <a:ext cx="683491" cy="385747"/>
                </a:xfrm>
                <a:prstGeom prst="rect">
                  <a:avLst/>
                </a:prstGeom>
                <a:blipFill>
                  <a:blip r:embed="rId14"/>
                  <a:stretch>
                    <a:fillRect b="-12500"/>
                  </a:stretch>
                </a:blipFill>
              </p:spPr>
              <p:txBody>
                <a:bodyPr/>
                <a:lstStyle/>
                <a:p>
                  <a:r>
                    <a:rPr lang="LID4096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3" name="TextBox 92">
                  <a:extLst>
                    <a:ext uri="{FF2B5EF4-FFF2-40B4-BE49-F238E27FC236}">
                      <a16:creationId xmlns:a16="http://schemas.microsoft.com/office/drawing/2014/main" id="{B3BE9D0D-A6F6-78A3-ACA9-D1E7A5CE0F01}"/>
                    </a:ext>
                  </a:extLst>
                </p:cNvPr>
                <p:cNvSpPr txBox="1"/>
                <p:nvPr/>
              </p:nvSpPr>
              <p:spPr>
                <a:xfrm>
                  <a:off x="5562465" y="4063648"/>
                  <a:ext cx="683491" cy="3970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p>
                        </m:sSub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93" name="TextBox 92">
                  <a:extLst>
                    <a:ext uri="{FF2B5EF4-FFF2-40B4-BE49-F238E27FC236}">
                      <a16:creationId xmlns:a16="http://schemas.microsoft.com/office/drawing/2014/main" id="{B3BE9D0D-A6F6-78A3-ACA9-D1E7A5CE0F0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62465" y="4063648"/>
                  <a:ext cx="683491" cy="397032"/>
                </a:xfrm>
                <a:prstGeom prst="rect">
                  <a:avLst/>
                </a:prstGeom>
                <a:blipFill>
                  <a:blip r:embed="rId15"/>
                  <a:stretch>
                    <a:fillRect b="-9231"/>
                  </a:stretch>
                </a:blipFill>
              </p:spPr>
              <p:txBody>
                <a:bodyPr/>
                <a:lstStyle/>
                <a:p>
                  <a:r>
                    <a:rPr lang="LID4096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8A9830B2-E049-721A-854C-1F8EA20BB694}"/>
                  </a:ext>
                </a:extLst>
              </p:cNvPr>
              <p:cNvSpPr txBox="1"/>
              <p:nvPr/>
            </p:nvSpPr>
            <p:spPr>
              <a:xfrm>
                <a:off x="2584089" y="2465835"/>
                <a:ext cx="7395717" cy="4735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dirty="0"/>
                  <a:t>Theorem</a:t>
                </a:r>
                <a:r>
                  <a:rPr lang="en-US" sz="2400" dirty="0"/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≥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p>
                  </m:oMath>
                </a14:m>
                <a:r>
                  <a:rPr lang="en-US" sz="2400" dirty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p>
                  </m:oMath>
                </a14:m>
                <a:r>
                  <a:rPr lang="en-US" sz="2400" dirty="0"/>
                  <a:t>.</a:t>
                </a:r>
              </a:p>
            </p:txBody>
          </p:sp>
        </mc:Choice>
        <mc:Fallback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8A9830B2-E049-721A-854C-1F8EA20BB6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4089" y="2465835"/>
                <a:ext cx="7395717" cy="473591"/>
              </a:xfrm>
              <a:prstGeom prst="rect">
                <a:avLst/>
              </a:prstGeom>
              <a:blipFill>
                <a:blip r:embed="rId16"/>
                <a:stretch>
                  <a:fillRect t="-7792" b="-2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8770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7818" y="2881745"/>
            <a:ext cx="1172094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Thank you for your attention!</a:t>
            </a:r>
            <a:endParaRPr lang="he-IL" sz="6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86397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B2C5F7B-A0ED-474C-A4FF-241780ABC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Energy Games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222E4E-A5A9-4D43-81CC-99F6F5CFE101}"/>
              </a:ext>
            </a:extLst>
          </p:cNvPr>
          <p:cNvSpPr/>
          <p:nvPr/>
        </p:nvSpPr>
        <p:spPr>
          <a:xfrm>
            <a:off x="4885746" y="3039150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3ED078-7F95-4BD6-BE29-F0067AF311B9}"/>
              </a:ext>
            </a:extLst>
          </p:cNvPr>
          <p:cNvSpPr/>
          <p:nvPr/>
        </p:nvSpPr>
        <p:spPr>
          <a:xfrm>
            <a:off x="4885853" y="4175207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CE47C3-4338-4E0A-9FFD-97BDC721570C}"/>
              </a:ext>
            </a:extLst>
          </p:cNvPr>
          <p:cNvSpPr/>
          <p:nvPr/>
        </p:nvSpPr>
        <p:spPr>
          <a:xfrm>
            <a:off x="6348106" y="3035926"/>
            <a:ext cx="271629" cy="266127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3524D45-2089-4452-8D06-01775DE89F6D}"/>
              </a:ext>
            </a:extLst>
          </p:cNvPr>
          <p:cNvSpPr/>
          <p:nvPr/>
        </p:nvSpPr>
        <p:spPr>
          <a:xfrm>
            <a:off x="3156428" y="3537149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4F58C6C-6DA0-4C5A-857B-E22EC862F7E3}"/>
              </a:ext>
            </a:extLst>
          </p:cNvPr>
          <p:cNvSpPr/>
          <p:nvPr/>
        </p:nvSpPr>
        <p:spPr>
          <a:xfrm>
            <a:off x="6334437" y="4193863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8014074-F270-437C-B059-75A25A6982C2}"/>
              </a:ext>
            </a:extLst>
          </p:cNvPr>
          <p:cNvCxnSpPr>
            <a:cxnSpLocks/>
            <a:stCxn id="14" idx="6"/>
            <a:endCxn id="70" idx="2"/>
          </p:cNvCxnSpPr>
          <p:nvPr/>
        </p:nvCxnSpPr>
        <p:spPr>
          <a:xfrm flipV="1">
            <a:off x="6606067" y="4308270"/>
            <a:ext cx="1185165" cy="1865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4A4B6BA-451F-426E-918C-396273444953}"/>
              </a:ext>
            </a:extLst>
          </p:cNvPr>
          <p:cNvCxnSpPr>
            <a:cxnSpLocks/>
            <a:stCxn id="6" idx="0"/>
            <a:endCxn id="5" idx="2"/>
          </p:cNvCxnSpPr>
          <p:nvPr/>
        </p:nvCxnSpPr>
        <p:spPr>
          <a:xfrm flipH="1" flipV="1">
            <a:off x="5021561" y="3305277"/>
            <a:ext cx="107" cy="86993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313FDE0F-274F-4482-8115-4D834EC36964}"/>
              </a:ext>
            </a:extLst>
          </p:cNvPr>
          <p:cNvCxnSpPr>
            <a:cxnSpLocks/>
            <a:stCxn id="6" idx="3"/>
            <a:endCxn id="14" idx="2"/>
          </p:cNvCxnSpPr>
          <p:nvPr/>
        </p:nvCxnSpPr>
        <p:spPr>
          <a:xfrm>
            <a:off x="5157483" y="4308270"/>
            <a:ext cx="1176955" cy="1865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Arc 52">
            <a:extLst>
              <a:ext uri="{FF2B5EF4-FFF2-40B4-BE49-F238E27FC236}">
                <a16:creationId xmlns:a16="http://schemas.microsoft.com/office/drawing/2014/main" id="{CA0FB38D-7DD2-4CC9-BAE0-304C13657BB8}"/>
              </a:ext>
            </a:extLst>
          </p:cNvPr>
          <p:cNvSpPr/>
          <p:nvPr/>
        </p:nvSpPr>
        <p:spPr>
          <a:xfrm rot="18367165">
            <a:off x="2967046" y="3167522"/>
            <a:ext cx="2358655" cy="1912863"/>
          </a:xfrm>
          <a:prstGeom prst="arc">
            <a:avLst>
              <a:gd name="adj1" fmla="val 16200000"/>
              <a:gd name="adj2" fmla="val 75488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Arc 60">
            <a:extLst>
              <a:ext uri="{FF2B5EF4-FFF2-40B4-BE49-F238E27FC236}">
                <a16:creationId xmlns:a16="http://schemas.microsoft.com/office/drawing/2014/main" id="{3A5E7E15-AB40-4337-9B7D-A11E17F32949}"/>
              </a:ext>
            </a:extLst>
          </p:cNvPr>
          <p:cNvSpPr/>
          <p:nvPr/>
        </p:nvSpPr>
        <p:spPr>
          <a:xfrm rot="9669282">
            <a:off x="3356898" y="2492491"/>
            <a:ext cx="2407421" cy="1874115"/>
          </a:xfrm>
          <a:prstGeom prst="arc">
            <a:avLst>
              <a:gd name="adj1" fmla="val 16200000"/>
              <a:gd name="adj2" fmla="val 75488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Arc 61">
            <a:extLst>
              <a:ext uri="{FF2B5EF4-FFF2-40B4-BE49-F238E27FC236}">
                <a16:creationId xmlns:a16="http://schemas.microsoft.com/office/drawing/2014/main" id="{AEBDE4A1-D13D-49E8-986D-30FA9042CAD0}"/>
              </a:ext>
            </a:extLst>
          </p:cNvPr>
          <p:cNvSpPr/>
          <p:nvPr/>
        </p:nvSpPr>
        <p:spPr>
          <a:xfrm rot="20659608">
            <a:off x="2499129" y="3630758"/>
            <a:ext cx="2407421" cy="1874115"/>
          </a:xfrm>
          <a:prstGeom prst="arc">
            <a:avLst>
              <a:gd name="adj1" fmla="val 16200000"/>
              <a:gd name="adj2" fmla="val 75488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5CFD16B2-2E62-4344-9D1A-D3E7E0096084}"/>
              </a:ext>
            </a:extLst>
          </p:cNvPr>
          <p:cNvGrpSpPr/>
          <p:nvPr/>
        </p:nvGrpSpPr>
        <p:grpSpPr>
          <a:xfrm>
            <a:off x="4546332" y="1758537"/>
            <a:ext cx="2435976" cy="2853465"/>
            <a:chOff x="3360915" y="2662937"/>
            <a:chExt cx="1937091" cy="2315992"/>
          </a:xfrm>
        </p:grpSpPr>
        <p:sp>
          <p:nvSpPr>
            <p:cNvPr id="66" name="Arc 65">
              <a:extLst>
                <a:ext uri="{FF2B5EF4-FFF2-40B4-BE49-F238E27FC236}">
                  <a16:creationId xmlns:a16="http://schemas.microsoft.com/office/drawing/2014/main" id="{0BAEA84C-DD02-465D-9295-19F43BB9E690}"/>
                </a:ext>
              </a:extLst>
            </p:cNvPr>
            <p:cNvSpPr/>
            <p:nvPr/>
          </p:nvSpPr>
          <p:spPr>
            <a:xfrm rot="18613111">
              <a:off x="3849966" y="3530888"/>
              <a:ext cx="1269094" cy="1626987"/>
            </a:xfrm>
            <a:prstGeom prst="arc">
              <a:avLst>
                <a:gd name="adj1" fmla="val 16200000"/>
                <a:gd name="adj2" fmla="val 20848522"/>
              </a:avLst>
            </a:prstGeom>
            <a:ln w="12700">
              <a:solidFill>
                <a:schemeClr val="tx1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Arc 66">
              <a:extLst>
                <a:ext uri="{FF2B5EF4-FFF2-40B4-BE49-F238E27FC236}">
                  <a16:creationId xmlns:a16="http://schemas.microsoft.com/office/drawing/2014/main" id="{47BB9452-322F-4B98-8DF9-7D01C8FE9128}"/>
                </a:ext>
              </a:extLst>
            </p:cNvPr>
            <p:cNvSpPr/>
            <p:nvPr/>
          </p:nvSpPr>
          <p:spPr>
            <a:xfrm rot="7836939">
              <a:off x="3539862" y="2483990"/>
              <a:ext cx="1269094" cy="1626987"/>
            </a:xfrm>
            <a:prstGeom prst="arc">
              <a:avLst>
                <a:gd name="adj1" fmla="val 16200000"/>
                <a:gd name="adj2" fmla="val 20848522"/>
              </a:avLst>
            </a:prstGeom>
            <a:ln w="12700">
              <a:solidFill>
                <a:schemeClr val="tx1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DC3EBC3B-FD20-489B-B903-25FCA954950E}"/>
              </a:ext>
            </a:extLst>
          </p:cNvPr>
          <p:cNvSpPr/>
          <p:nvPr/>
        </p:nvSpPr>
        <p:spPr>
          <a:xfrm>
            <a:off x="9444560" y="3528976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8C1031E-5D39-46B3-8BD1-0E3E0D9BEE63}"/>
              </a:ext>
            </a:extLst>
          </p:cNvPr>
          <p:cNvSpPr/>
          <p:nvPr/>
        </p:nvSpPr>
        <p:spPr>
          <a:xfrm>
            <a:off x="7797473" y="3006971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1AD5986-E244-4C8A-9E69-09A7EBD07ECC}"/>
              </a:ext>
            </a:extLst>
          </p:cNvPr>
          <p:cNvCxnSpPr>
            <a:cxnSpLocks/>
            <a:stCxn id="8" idx="1"/>
            <a:endCxn id="70" idx="6"/>
          </p:cNvCxnSpPr>
          <p:nvPr/>
        </p:nvCxnSpPr>
        <p:spPr>
          <a:xfrm flipH="1">
            <a:off x="8062861" y="3662040"/>
            <a:ext cx="1381698" cy="64623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EC73172-4B5A-4714-9292-DE6241068450}"/>
              </a:ext>
            </a:extLst>
          </p:cNvPr>
          <p:cNvCxnSpPr>
            <a:cxnSpLocks/>
            <a:stCxn id="10" idx="6"/>
            <a:endCxn id="8" idx="1"/>
          </p:cNvCxnSpPr>
          <p:nvPr/>
        </p:nvCxnSpPr>
        <p:spPr>
          <a:xfrm>
            <a:off x="8069103" y="3140035"/>
            <a:ext cx="1375457" cy="52200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F7C05F9F-983B-4A47-875A-12CC6FFF83AA}"/>
              </a:ext>
            </a:extLst>
          </p:cNvPr>
          <p:cNvCxnSpPr>
            <a:cxnSpLocks/>
            <a:stCxn id="70" idx="0"/>
            <a:endCxn id="10" idx="4"/>
          </p:cNvCxnSpPr>
          <p:nvPr/>
        </p:nvCxnSpPr>
        <p:spPr>
          <a:xfrm flipV="1">
            <a:off x="7927047" y="3273098"/>
            <a:ext cx="6241" cy="90210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al 69">
            <a:extLst>
              <a:ext uri="{FF2B5EF4-FFF2-40B4-BE49-F238E27FC236}">
                <a16:creationId xmlns:a16="http://schemas.microsoft.com/office/drawing/2014/main" id="{598A7559-3D22-4F1C-ADCF-30C5A4088093}"/>
              </a:ext>
            </a:extLst>
          </p:cNvPr>
          <p:cNvSpPr/>
          <p:nvPr/>
        </p:nvSpPr>
        <p:spPr>
          <a:xfrm>
            <a:off x="7791232" y="4175207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CF7262BA-A9AA-479F-8551-10EF426BB949}"/>
                  </a:ext>
                </a:extLst>
              </p:cNvPr>
              <p:cNvSpPr txBox="1"/>
              <p:nvPr/>
            </p:nvSpPr>
            <p:spPr>
              <a:xfrm>
                <a:off x="7911508" y="3512720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CF7262BA-A9AA-479F-8551-10EF426BB9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1508" y="3512720"/>
                <a:ext cx="365806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F87068CA-FFC4-41B7-B15B-92F2C27AF843}"/>
                  </a:ext>
                </a:extLst>
              </p:cNvPr>
              <p:cNvSpPr txBox="1"/>
              <p:nvPr/>
            </p:nvSpPr>
            <p:spPr>
              <a:xfrm>
                <a:off x="8711614" y="3919759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F87068CA-FFC4-41B7-B15B-92F2C27AF8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1614" y="3919759"/>
                <a:ext cx="365806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F65DD6ED-7A8B-4231-9789-B9249431BE5B}"/>
                  </a:ext>
                </a:extLst>
              </p:cNvPr>
              <p:cNvSpPr txBox="1"/>
              <p:nvPr/>
            </p:nvSpPr>
            <p:spPr>
              <a:xfrm>
                <a:off x="8582937" y="2988392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F65DD6ED-7A8B-4231-9789-B9249431BE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2937" y="2988392"/>
                <a:ext cx="365806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3" name="Arc 82">
            <a:extLst>
              <a:ext uri="{FF2B5EF4-FFF2-40B4-BE49-F238E27FC236}">
                <a16:creationId xmlns:a16="http://schemas.microsoft.com/office/drawing/2014/main" id="{334BA8BF-7F09-44BF-BCE4-8455A3428321}"/>
              </a:ext>
            </a:extLst>
          </p:cNvPr>
          <p:cNvSpPr/>
          <p:nvPr/>
        </p:nvSpPr>
        <p:spPr>
          <a:xfrm rot="18613111">
            <a:off x="6635335" y="2803140"/>
            <a:ext cx="1563613" cy="2046007"/>
          </a:xfrm>
          <a:prstGeom prst="arc">
            <a:avLst>
              <a:gd name="adj1" fmla="val 16200000"/>
              <a:gd name="adj2" fmla="val 20848522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Arc 83">
            <a:extLst>
              <a:ext uri="{FF2B5EF4-FFF2-40B4-BE49-F238E27FC236}">
                <a16:creationId xmlns:a16="http://schemas.microsoft.com/office/drawing/2014/main" id="{56AC3747-D6D1-4E2F-B7A9-28C985225BCA}"/>
              </a:ext>
            </a:extLst>
          </p:cNvPr>
          <p:cNvSpPr/>
          <p:nvPr/>
        </p:nvSpPr>
        <p:spPr>
          <a:xfrm rot="7836939">
            <a:off x="6245365" y="1513289"/>
            <a:ext cx="1563613" cy="2046007"/>
          </a:xfrm>
          <a:prstGeom prst="arc">
            <a:avLst>
              <a:gd name="adj1" fmla="val 16200000"/>
              <a:gd name="adj2" fmla="val 20848522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6C2B9A4D-F386-4CCF-B2AD-B8331DF9615E}"/>
                  </a:ext>
                </a:extLst>
              </p:cNvPr>
              <p:cNvSpPr txBox="1"/>
              <p:nvPr/>
            </p:nvSpPr>
            <p:spPr>
              <a:xfrm>
                <a:off x="7051335" y="2564556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6C2B9A4D-F386-4CCF-B2AD-B8331DF961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1335" y="2564556"/>
                <a:ext cx="365806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8B7F31DD-7936-40A3-AF88-578228D3518A}"/>
                  </a:ext>
                </a:extLst>
              </p:cNvPr>
              <p:cNvSpPr txBox="1"/>
              <p:nvPr/>
            </p:nvSpPr>
            <p:spPr>
              <a:xfrm>
                <a:off x="7010878" y="3384761"/>
                <a:ext cx="38343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b="0" dirty="0"/>
                  <a:t>-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8B7F31DD-7936-40A3-AF88-578228D351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0878" y="3384761"/>
                <a:ext cx="383438" cy="369332"/>
              </a:xfrm>
              <a:prstGeom prst="rect">
                <a:avLst/>
              </a:prstGeom>
              <a:blipFill>
                <a:blip r:embed="rId6"/>
                <a:stretch>
                  <a:fillRect l="-12698" t="-8197" b="-24590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76DE7E5D-C666-4374-80D3-59CBAC34303F}"/>
                  </a:ext>
                </a:extLst>
              </p:cNvPr>
              <p:cNvSpPr txBox="1"/>
              <p:nvPr/>
            </p:nvSpPr>
            <p:spPr>
              <a:xfrm>
                <a:off x="6825995" y="4312071"/>
                <a:ext cx="6671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−10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76DE7E5D-C666-4374-80D3-59CBAC3430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5995" y="4312071"/>
                <a:ext cx="66717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B4DB0D31-44B1-4398-B9DC-1B77CD5BC60D}"/>
                  </a:ext>
                </a:extLst>
              </p:cNvPr>
              <p:cNvSpPr txBox="1"/>
              <p:nvPr/>
            </p:nvSpPr>
            <p:spPr>
              <a:xfrm>
                <a:off x="5381282" y="4319628"/>
                <a:ext cx="6671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−10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B4DB0D31-44B1-4398-B9DC-1B77CD5BC6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1282" y="4319628"/>
                <a:ext cx="66717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F89D2B75-F913-409B-BAB2-7F40E30EC771}"/>
                  </a:ext>
                </a:extLst>
              </p:cNvPr>
              <p:cNvSpPr txBox="1"/>
              <p:nvPr/>
            </p:nvSpPr>
            <p:spPr>
              <a:xfrm>
                <a:off x="5610624" y="2598166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F89D2B75-F913-409B-BAB2-7F40E30EC7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0624" y="2598166"/>
                <a:ext cx="365806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A56E5559-5760-41FA-AF7E-6B22728D1FB0}"/>
                  </a:ext>
                </a:extLst>
              </p:cNvPr>
              <p:cNvSpPr txBox="1"/>
              <p:nvPr/>
            </p:nvSpPr>
            <p:spPr>
              <a:xfrm>
                <a:off x="5513235" y="3413578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A56E5559-5760-41FA-AF7E-6B22728D1F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235" y="3413578"/>
                <a:ext cx="460017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C27F9CF1-4E49-4A4C-9057-42219668C5B8}"/>
                  </a:ext>
                </a:extLst>
              </p:cNvPr>
              <p:cNvSpPr txBox="1"/>
              <p:nvPr/>
            </p:nvSpPr>
            <p:spPr>
              <a:xfrm>
                <a:off x="3964682" y="2637639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C27F9CF1-4E49-4A4C-9057-42219668C5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4682" y="2637639"/>
                <a:ext cx="460017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A11DA1C4-23BE-4EE1-AED4-223894C320DD}"/>
                  </a:ext>
                </a:extLst>
              </p:cNvPr>
              <p:cNvSpPr txBox="1"/>
              <p:nvPr/>
            </p:nvSpPr>
            <p:spPr>
              <a:xfrm>
                <a:off x="3836717" y="4358045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A11DA1C4-23BE-4EE1-AED4-223894C320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6717" y="4358045"/>
                <a:ext cx="460017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729EDA4A-1FDF-495C-8C02-0B3B07472374}"/>
                  </a:ext>
                </a:extLst>
              </p:cNvPr>
              <p:cNvSpPr txBox="1"/>
              <p:nvPr/>
            </p:nvSpPr>
            <p:spPr>
              <a:xfrm>
                <a:off x="3970080" y="3287188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729EDA4A-1FDF-495C-8C02-0B3B074723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0080" y="3287188"/>
                <a:ext cx="460017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15A75DDA-CE6C-4B7A-8330-F63E22041B2D}"/>
                  </a:ext>
                </a:extLst>
              </p:cNvPr>
              <p:cNvSpPr txBox="1"/>
              <p:nvPr/>
            </p:nvSpPr>
            <p:spPr>
              <a:xfrm>
                <a:off x="4991830" y="3603640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15A75DDA-CE6C-4B7A-8330-F63E22041B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1830" y="3603640"/>
                <a:ext cx="460017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8" name="Group 57">
            <a:extLst>
              <a:ext uri="{FF2B5EF4-FFF2-40B4-BE49-F238E27FC236}">
                <a16:creationId xmlns:a16="http://schemas.microsoft.com/office/drawing/2014/main" id="{B176DDCF-B9DD-0FD9-7C52-DFB029E08D84}"/>
              </a:ext>
            </a:extLst>
          </p:cNvPr>
          <p:cNvGrpSpPr/>
          <p:nvPr/>
        </p:nvGrpSpPr>
        <p:grpSpPr>
          <a:xfrm>
            <a:off x="781645" y="2451258"/>
            <a:ext cx="655321" cy="4051142"/>
            <a:chOff x="781645" y="2578258"/>
            <a:chExt cx="655321" cy="4051142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8D8B878E-0997-4ADB-3A49-2A934D517A04}"/>
                </a:ext>
              </a:extLst>
            </p:cNvPr>
            <p:cNvSpPr/>
            <p:nvPr/>
          </p:nvSpPr>
          <p:spPr>
            <a:xfrm>
              <a:off x="784654" y="6320481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E1D900EB-7ED3-EF6E-0F0D-ECD02D6F2D6B}"/>
                </a:ext>
              </a:extLst>
            </p:cNvPr>
            <p:cNvSpPr/>
            <p:nvPr/>
          </p:nvSpPr>
          <p:spPr>
            <a:xfrm>
              <a:off x="784654" y="6011562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D8932B26-CB55-C7A1-0366-798F2054ABF5}"/>
                </a:ext>
              </a:extLst>
            </p:cNvPr>
            <p:cNvSpPr/>
            <p:nvPr/>
          </p:nvSpPr>
          <p:spPr>
            <a:xfrm>
              <a:off x="785779" y="5702643"/>
              <a:ext cx="649224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F1B68A11-57AF-936D-9ADD-4E4054178930}"/>
                </a:ext>
              </a:extLst>
            </p:cNvPr>
            <p:cNvSpPr/>
            <p:nvPr/>
          </p:nvSpPr>
          <p:spPr>
            <a:xfrm>
              <a:off x="783651" y="5393724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FA6FA156-D809-1583-CE0E-A4F500D5F2C7}"/>
                </a:ext>
              </a:extLst>
            </p:cNvPr>
            <p:cNvSpPr/>
            <p:nvPr/>
          </p:nvSpPr>
          <p:spPr>
            <a:xfrm>
              <a:off x="783651" y="5070727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7D2D4A92-4197-6182-ABC1-736789530BC6}"/>
                </a:ext>
              </a:extLst>
            </p:cNvPr>
            <p:cNvSpPr/>
            <p:nvPr/>
          </p:nvSpPr>
          <p:spPr>
            <a:xfrm>
              <a:off x="783651" y="4761808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ED76DCEA-AC96-B5B9-92CA-B41091F4F9D5}"/>
                </a:ext>
              </a:extLst>
            </p:cNvPr>
            <p:cNvSpPr/>
            <p:nvPr/>
          </p:nvSpPr>
          <p:spPr>
            <a:xfrm>
              <a:off x="782648" y="4452889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7B9AD62A-2BA7-27CD-27AB-1F0016520A93}"/>
                </a:ext>
              </a:extLst>
            </p:cNvPr>
            <p:cNvSpPr/>
            <p:nvPr/>
          </p:nvSpPr>
          <p:spPr>
            <a:xfrm>
              <a:off x="782648" y="4143970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FA33507E-A2CD-B24A-896B-E7A40C2724CC}"/>
                </a:ext>
              </a:extLst>
            </p:cNvPr>
            <p:cNvSpPr/>
            <p:nvPr/>
          </p:nvSpPr>
          <p:spPr>
            <a:xfrm>
              <a:off x="782648" y="3828012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3D30E858-2A1A-BBF0-1226-1486AA170662}"/>
                </a:ext>
              </a:extLst>
            </p:cNvPr>
            <p:cNvSpPr/>
            <p:nvPr/>
          </p:nvSpPr>
          <p:spPr>
            <a:xfrm>
              <a:off x="782648" y="3505015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B59F8BCD-6672-CAD9-AF05-8560F92909EE}"/>
                </a:ext>
              </a:extLst>
            </p:cNvPr>
            <p:cNvSpPr/>
            <p:nvPr/>
          </p:nvSpPr>
          <p:spPr>
            <a:xfrm>
              <a:off x="782648" y="3196096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15E2414A-548E-20F0-8E19-5E134168E2AA}"/>
                </a:ext>
              </a:extLst>
            </p:cNvPr>
            <p:cNvSpPr/>
            <p:nvPr/>
          </p:nvSpPr>
          <p:spPr>
            <a:xfrm>
              <a:off x="781645" y="2887177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B51EF0D3-3B8D-1ADC-2142-2F661E29EDBB}"/>
                </a:ext>
              </a:extLst>
            </p:cNvPr>
            <p:cNvSpPr/>
            <p:nvPr/>
          </p:nvSpPr>
          <p:spPr>
            <a:xfrm>
              <a:off x="781645" y="2578258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Mesa baja car purple">
                <a:extLst>
                  <a:ext uri="{FF2B5EF4-FFF2-40B4-BE49-F238E27FC236}">
                    <a16:creationId xmlns:a16="http://schemas.microsoft.com/office/drawing/2014/main" id="{92DA767B-B6C6-3A9B-29A7-9502663371D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662080" y="2272332"/>
              <a:ext cx="753795" cy="711534"/>
            </p:xfrm>
            <a:graphic>
              <a:graphicData uri="http://schemas.microsoft.com/office/drawing/2017/model3d">
                <am3d:model3d r:embed="rId15">
                  <am3d:spPr>
                    <a:xfrm>
                      <a:off x="0" y="0"/>
                      <a:ext cx="753795" cy="711534"/>
                    </a:xfrm>
                    <a:prstGeom prst="rect">
                      <a:avLst/>
                    </a:prstGeom>
                  </am3d:spPr>
                  <am3d:camera>
                    <am3d:pos x="0" y="0" z="59399462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0396763" d="1000000"/>
                    <am3d:preTrans dx="0" dy="-2795067" dz="1179721"/>
                    <am3d:scale>
                      <am3d:sx n="1000000" d="1000000"/>
                      <am3d:sy n="1000000" d="1000000"/>
                      <am3d:sz n="1000000" d="1000000"/>
                    </am3d:scale>
                    <am3d:rot ax="3917095" ay="-2725093" az="-3427683"/>
                    <am3d:postTrans dx="0" dy="0" dz="0"/>
                  </am3d:trans>
                  <am3d:raster rName="Office3DRenderer" rVer="16.0.8326">
                    <am3d:blip r:embed="rId16"/>
                  </am3d:raster>
                  <am3d:objViewport viewportSz="88230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Mesa baja car purple">
                <a:extLst>
                  <a:ext uri="{FF2B5EF4-FFF2-40B4-BE49-F238E27FC236}">
                    <a16:creationId xmlns:a16="http://schemas.microsoft.com/office/drawing/2014/main" id="{92DA767B-B6C6-3A9B-29A7-9502663371D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662080" y="2272332"/>
                <a:ext cx="753795" cy="711534"/>
              </a:xfrm>
              <a:prstGeom prst="rect">
                <a:avLst/>
              </a:prstGeom>
            </p:spPr>
          </p:pic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0A3C0EC9-B41D-967A-7A65-784526759EB6}"/>
              </a:ext>
            </a:extLst>
          </p:cNvPr>
          <p:cNvSpPr/>
          <p:nvPr/>
        </p:nvSpPr>
        <p:spPr>
          <a:xfrm>
            <a:off x="4950209" y="5718219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467DDB4-3B76-C5F5-21D0-ADED61939AED}"/>
              </a:ext>
            </a:extLst>
          </p:cNvPr>
          <p:cNvSpPr/>
          <p:nvPr/>
        </p:nvSpPr>
        <p:spPr>
          <a:xfrm>
            <a:off x="4948258" y="6170163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A90D1AF-5D67-F66F-EF84-852B53EF0CFE}"/>
                  </a:ext>
                </a:extLst>
              </p:cNvPr>
              <p:cNvSpPr txBox="1"/>
              <p:nvPr/>
            </p:nvSpPr>
            <p:spPr>
              <a:xfrm>
                <a:off x="5287355" y="5655080"/>
                <a:ext cx="23931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 player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minimizer</m:t>
                    </m:r>
                  </m:oMath>
                </a14:m>
                <a:endParaRPr lang="LID4096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A90D1AF-5D67-F66F-EF84-852B53EF0C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7355" y="5655080"/>
                <a:ext cx="2393130" cy="369332"/>
              </a:xfrm>
              <a:prstGeom prst="rect">
                <a:avLst/>
              </a:prstGeom>
              <a:blipFill>
                <a:blip r:embed="rId17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79C3C72-4E50-B769-17C5-136DA9FEB141}"/>
                  </a:ext>
                </a:extLst>
              </p:cNvPr>
              <p:cNvSpPr txBox="1"/>
              <p:nvPr/>
            </p:nvSpPr>
            <p:spPr>
              <a:xfrm>
                <a:off x="5287355" y="6066958"/>
                <a:ext cx="23931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 player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maximizer</m:t>
                    </m:r>
                  </m:oMath>
                </a14:m>
                <a:endParaRPr lang="LID4096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79C3C72-4E50-B769-17C5-136DA9FEB1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7355" y="6066958"/>
                <a:ext cx="2393130" cy="369332"/>
              </a:xfrm>
              <a:prstGeom prst="rect">
                <a:avLst/>
              </a:prstGeom>
              <a:blipFill>
                <a:blip r:embed="rId18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>
            <a:extLst>
              <a:ext uri="{FF2B5EF4-FFF2-40B4-BE49-F238E27FC236}">
                <a16:creationId xmlns:a16="http://schemas.microsoft.com/office/drawing/2014/main" id="{14DD656C-139A-261D-EDCD-B181E7AD0DCE}"/>
              </a:ext>
            </a:extLst>
          </p:cNvPr>
          <p:cNvSpPr/>
          <p:nvPr/>
        </p:nvSpPr>
        <p:spPr>
          <a:xfrm>
            <a:off x="785779" y="6207559"/>
            <a:ext cx="652312" cy="308919"/>
          </a:xfrm>
          <a:prstGeom prst="rect">
            <a:avLst/>
          </a:prstGeom>
          <a:solidFill>
            <a:srgbClr val="00B050"/>
          </a:solidFill>
          <a:ln w="28575">
            <a:solidFill>
              <a:srgbClr val="9C67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C4C05C0-985F-497D-C8D3-8B22CF6783B3}"/>
              </a:ext>
            </a:extLst>
          </p:cNvPr>
          <p:cNvCxnSpPr>
            <a:cxnSpLocks/>
          </p:cNvCxnSpPr>
          <p:nvPr/>
        </p:nvCxnSpPr>
        <p:spPr>
          <a:xfrm flipV="1">
            <a:off x="6470252" y="3302053"/>
            <a:ext cx="13669" cy="89181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FE7ECF1-EE7C-3BAA-A740-8897106833A7}"/>
                  </a:ext>
                </a:extLst>
              </p:cNvPr>
              <p:cNvSpPr txBox="1"/>
              <p:nvPr/>
            </p:nvSpPr>
            <p:spPr>
              <a:xfrm>
                <a:off x="6472121" y="3574745"/>
                <a:ext cx="3658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FE7ECF1-EE7C-3BAA-A740-8897106833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2121" y="3574745"/>
                <a:ext cx="365805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98436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B2C5F7B-A0ED-474C-A4FF-241780ABC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Energy Games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222E4E-A5A9-4D43-81CC-99F6F5CFE101}"/>
              </a:ext>
            </a:extLst>
          </p:cNvPr>
          <p:cNvSpPr/>
          <p:nvPr/>
        </p:nvSpPr>
        <p:spPr>
          <a:xfrm>
            <a:off x="4885746" y="3039150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3ED078-7F95-4BD6-BE29-F0067AF311B9}"/>
              </a:ext>
            </a:extLst>
          </p:cNvPr>
          <p:cNvSpPr/>
          <p:nvPr/>
        </p:nvSpPr>
        <p:spPr>
          <a:xfrm>
            <a:off x="4885853" y="4175207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CE47C3-4338-4E0A-9FFD-97BDC721570C}"/>
              </a:ext>
            </a:extLst>
          </p:cNvPr>
          <p:cNvSpPr/>
          <p:nvPr/>
        </p:nvSpPr>
        <p:spPr>
          <a:xfrm>
            <a:off x="6348106" y="3035926"/>
            <a:ext cx="271629" cy="266127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3524D45-2089-4452-8D06-01775DE89F6D}"/>
              </a:ext>
            </a:extLst>
          </p:cNvPr>
          <p:cNvSpPr/>
          <p:nvPr/>
        </p:nvSpPr>
        <p:spPr>
          <a:xfrm>
            <a:off x="3156428" y="3537149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4F58C6C-6DA0-4C5A-857B-E22EC862F7E3}"/>
              </a:ext>
            </a:extLst>
          </p:cNvPr>
          <p:cNvSpPr/>
          <p:nvPr/>
        </p:nvSpPr>
        <p:spPr>
          <a:xfrm>
            <a:off x="6334437" y="4193863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8014074-F270-437C-B059-75A25A6982C2}"/>
              </a:ext>
            </a:extLst>
          </p:cNvPr>
          <p:cNvCxnSpPr>
            <a:cxnSpLocks/>
            <a:stCxn id="14" idx="6"/>
            <a:endCxn id="70" idx="2"/>
          </p:cNvCxnSpPr>
          <p:nvPr/>
        </p:nvCxnSpPr>
        <p:spPr>
          <a:xfrm flipV="1">
            <a:off x="6606067" y="4308270"/>
            <a:ext cx="1185165" cy="1865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4A4B6BA-451F-426E-918C-396273444953}"/>
              </a:ext>
            </a:extLst>
          </p:cNvPr>
          <p:cNvCxnSpPr>
            <a:cxnSpLocks/>
            <a:stCxn id="6" idx="0"/>
            <a:endCxn id="5" idx="2"/>
          </p:cNvCxnSpPr>
          <p:nvPr/>
        </p:nvCxnSpPr>
        <p:spPr>
          <a:xfrm flipH="1" flipV="1">
            <a:off x="5021561" y="3305277"/>
            <a:ext cx="107" cy="86993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313FDE0F-274F-4482-8115-4D834EC36964}"/>
              </a:ext>
            </a:extLst>
          </p:cNvPr>
          <p:cNvCxnSpPr>
            <a:cxnSpLocks/>
            <a:stCxn id="6" idx="3"/>
            <a:endCxn id="14" idx="2"/>
          </p:cNvCxnSpPr>
          <p:nvPr/>
        </p:nvCxnSpPr>
        <p:spPr>
          <a:xfrm>
            <a:off x="5157483" y="4308270"/>
            <a:ext cx="1176955" cy="1865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Arc 52">
            <a:extLst>
              <a:ext uri="{FF2B5EF4-FFF2-40B4-BE49-F238E27FC236}">
                <a16:creationId xmlns:a16="http://schemas.microsoft.com/office/drawing/2014/main" id="{CA0FB38D-7DD2-4CC9-BAE0-304C13657BB8}"/>
              </a:ext>
            </a:extLst>
          </p:cNvPr>
          <p:cNvSpPr/>
          <p:nvPr/>
        </p:nvSpPr>
        <p:spPr>
          <a:xfrm rot="18367165">
            <a:off x="2967046" y="3167522"/>
            <a:ext cx="2358655" cy="1912863"/>
          </a:xfrm>
          <a:prstGeom prst="arc">
            <a:avLst>
              <a:gd name="adj1" fmla="val 16200000"/>
              <a:gd name="adj2" fmla="val 75488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Arc 60">
            <a:extLst>
              <a:ext uri="{FF2B5EF4-FFF2-40B4-BE49-F238E27FC236}">
                <a16:creationId xmlns:a16="http://schemas.microsoft.com/office/drawing/2014/main" id="{3A5E7E15-AB40-4337-9B7D-A11E17F32949}"/>
              </a:ext>
            </a:extLst>
          </p:cNvPr>
          <p:cNvSpPr/>
          <p:nvPr/>
        </p:nvSpPr>
        <p:spPr>
          <a:xfrm rot="9669282">
            <a:off x="3356898" y="2492491"/>
            <a:ext cx="2407421" cy="1874115"/>
          </a:xfrm>
          <a:prstGeom prst="arc">
            <a:avLst>
              <a:gd name="adj1" fmla="val 16200000"/>
              <a:gd name="adj2" fmla="val 75488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Arc 61">
            <a:extLst>
              <a:ext uri="{FF2B5EF4-FFF2-40B4-BE49-F238E27FC236}">
                <a16:creationId xmlns:a16="http://schemas.microsoft.com/office/drawing/2014/main" id="{AEBDE4A1-D13D-49E8-986D-30FA9042CAD0}"/>
              </a:ext>
            </a:extLst>
          </p:cNvPr>
          <p:cNvSpPr/>
          <p:nvPr/>
        </p:nvSpPr>
        <p:spPr>
          <a:xfrm rot="20659608">
            <a:off x="2499129" y="3630758"/>
            <a:ext cx="2407421" cy="1874115"/>
          </a:xfrm>
          <a:prstGeom prst="arc">
            <a:avLst>
              <a:gd name="adj1" fmla="val 16200000"/>
              <a:gd name="adj2" fmla="val 75488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5CFD16B2-2E62-4344-9D1A-D3E7E0096084}"/>
              </a:ext>
            </a:extLst>
          </p:cNvPr>
          <p:cNvGrpSpPr/>
          <p:nvPr/>
        </p:nvGrpSpPr>
        <p:grpSpPr>
          <a:xfrm>
            <a:off x="4546332" y="1758537"/>
            <a:ext cx="2435976" cy="2853465"/>
            <a:chOff x="3360915" y="2662937"/>
            <a:chExt cx="1937091" cy="2315992"/>
          </a:xfrm>
        </p:grpSpPr>
        <p:sp>
          <p:nvSpPr>
            <p:cNvPr id="66" name="Arc 65">
              <a:extLst>
                <a:ext uri="{FF2B5EF4-FFF2-40B4-BE49-F238E27FC236}">
                  <a16:creationId xmlns:a16="http://schemas.microsoft.com/office/drawing/2014/main" id="{0BAEA84C-DD02-465D-9295-19F43BB9E690}"/>
                </a:ext>
              </a:extLst>
            </p:cNvPr>
            <p:cNvSpPr/>
            <p:nvPr/>
          </p:nvSpPr>
          <p:spPr>
            <a:xfrm rot="18613111">
              <a:off x="3849966" y="3530888"/>
              <a:ext cx="1269094" cy="1626987"/>
            </a:xfrm>
            <a:prstGeom prst="arc">
              <a:avLst>
                <a:gd name="adj1" fmla="val 16200000"/>
                <a:gd name="adj2" fmla="val 20848522"/>
              </a:avLst>
            </a:prstGeom>
            <a:ln w="12700">
              <a:solidFill>
                <a:schemeClr val="tx1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Arc 66">
              <a:extLst>
                <a:ext uri="{FF2B5EF4-FFF2-40B4-BE49-F238E27FC236}">
                  <a16:creationId xmlns:a16="http://schemas.microsoft.com/office/drawing/2014/main" id="{47BB9452-322F-4B98-8DF9-7D01C8FE9128}"/>
                </a:ext>
              </a:extLst>
            </p:cNvPr>
            <p:cNvSpPr/>
            <p:nvPr/>
          </p:nvSpPr>
          <p:spPr>
            <a:xfrm rot="7836939">
              <a:off x="3539862" y="2483990"/>
              <a:ext cx="1269094" cy="1626987"/>
            </a:xfrm>
            <a:prstGeom prst="arc">
              <a:avLst>
                <a:gd name="adj1" fmla="val 16200000"/>
                <a:gd name="adj2" fmla="val 20848522"/>
              </a:avLst>
            </a:prstGeom>
            <a:ln w="12700">
              <a:solidFill>
                <a:schemeClr val="tx1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DC3EBC3B-FD20-489B-B903-25FCA954950E}"/>
              </a:ext>
            </a:extLst>
          </p:cNvPr>
          <p:cNvSpPr/>
          <p:nvPr/>
        </p:nvSpPr>
        <p:spPr>
          <a:xfrm>
            <a:off x="9444560" y="3528976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8C1031E-5D39-46B3-8BD1-0E3E0D9BEE63}"/>
              </a:ext>
            </a:extLst>
          </p:cNvPr>
          <p:cNvSpPr/>
          <p:nvPr/>
        </p:nvSpPr>
        <p:spPr>
          <a:xfrm>
            <a:off x="7797473" y="3006971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1AD5986-E244-4C8A-9E69-09A7EBD07ECC}"/>
              </a:ext>
            </a:extLst>
          </p:cNvPr>
          <p:cNvCxnSpPr>
            <a:cxnSpLocks/>
            <a:stCxn id="8" idx="1"/>
            <a:endCxn id="70" idx="6"/>
          </p:cNvCxnSpPr>
          <p:nvPr/>
        </p:nvCxnSpPr>
        <p:spPr>
          <a:xfrm flipH="1">
            <a:off x="8062861" y="3662040"/>
            <a:ext cx="1381698" cy="64623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EC73172-4B5A-4714-9292-DE6241068450}"/>
              </a:ext>
            </a:extLst>
          </p:cNvPr>
          <p:cNvCxnSpPr>
            <a:cxnSpLocks/>
            <a:stCxn id="10" idx="6"/>
            <a:endCxn id="8" idx="1"/>
          </p:cNvCxnSpPr>
          <p:nvPr/>
        </p:nvCxnSpPr>
        <p:spPr>
          <a:xfrm>
            <a:off x="8069103" y="3140035"/>
            <a:ext cx="1375457" cy="52200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F7C05F9F-983B-4A47-875A-12CC6FFF83AA}"/>
              </a:ext>
            </a:extLst>
          </p:cNvPr>
          <p:cNvCxnSpPr>
            <a:cxnSpLocks/>
            <a:stCxn id="70" idx="0"/>
            <a:endCxn id="10" idx="4"/>
          </p:cNvCxnSpPr>
          <p:nvPr/>
        </p:nvCxnSpPr>
        <p:spPr>
          <a:xfrm flipV="1">
            <a:off x="7927047" y="3273098"/>
            <a:ext cx="6241" cy="90210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al 69">
            <a:extLst>
              <a:ext uri="{FF2B5EF4-FFF2-40B4-BE49-F238E27FC236}">
                <a16:creationId xmlns:a16="http://schemas.microsoft.com/office/drawing/2014/main" id="{598A7559-3D22-4F1C-ADCF-30C5A4088093}"/>
              </a:ext>
            </a:extLst>
          </p:cNvPr>
          <p:cNvSpPr/>
          <p:nvPr/>
        </p:nvSpPr>
        <p:spPr>
          <a:xfrm>
            <a:off x="7791232" y="4175207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CF7262BA-A9AA-479F-8551-10EF426BB949}"/>
                  </a:ext>
                </a:extLst>
              </p:cNvPr>
              <p:cNvSpPr txBox="1"/>
              <p:nvPr/>
            </p:nvSpPr>
            <p:spPr>
              <a:xfrm>
                <a:off x="7911508" y="3512720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CF7262BA-A9AA-479F-8551-10EF426BB9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1508" y="3512720"/>
                <a:ext cx="365806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F87068CA-FFC4-41B7-B15B-92F2C27AF843}"/>
                  </a:ext>
                </a:extLst>
              </p:cNvPr>
              <p:cNvSpPr txBox="1"/>
              <p:nvPr/>
            </p:nvSpPr>
            <p:spPr>
              <a:xfrm>
                <a:off x="8711614" y="3919759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F87068CA-FFC4-41B7-B15B-92F2C27AF8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1614" y="3919759"/>
                <a:ext cx="365806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F65DD6ED-7A8B-4231-9789-B9249431BE5B}"/>
                  </a:ext>
                </a:extLst>
              </p:cNvPr>
              <p:cNvSpPr txBox="1"/>
              <p:nvPr/>
            </p:nvSpPr>
            <p:spPr>
              <a:xfrm>
                <a:off x="8582937" y="2988392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F65DD6ED-7A8B-4231-9789-B9249431BE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2937" y="2988392"/>
                <a:ext cx="365806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3" name="Arc 82">
            <a:extLst>
              <a:ext uri="{FF2B5EF4-FFF2-40B4-BE49-F238E27FC236}">
                <a16:creationId xmlns:a16="http://schemas.microsoft.com/office/drawing/2014/main" id="{334BA8BF-7F09-44BF-BCE4-8455A3428321}"/>
              </a:ext>
            </a:extLst>
          </p:cNvPr>
          <p:cNvSpPr/>
          <p:nvPr/>
        </p:nvSpPr>
        <p:spPr>
          <a:xfrm rot="18613111">
            <a:off x="6635335" y="2803140"/>
            <a:ext cx="1563613" cy="2046007"/>
          </a:xfrm>
          <a:prstGeom prst="arc">
            <a:avLst>
              <a:gd name="adj1" fmla="val 16200000"/>
              <a:gd name="adj2" fmla="val 20848522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Arc 83">
            <a:extLst>
              <a:ext uri="{FF2B5EF4-FFF2-40B4-BE49-F238E27FC236}">
                <a16:creationId xmlns:a16="http://schemas.microsoft.com/office/drawing/2014/main" id="{56AC3747-D6D1-4E2F-B7A9-28C985225BCA}"/>
              </a:ext>
            </a:extLst>
          </p:cNvPr>
          <p:cNvSpPr/>
          <p:nvPr/>
        </p:nvSpPr>
        <p:spPr>
          <a:xfrm rot="7836939">
            <a:off x="6245365" y="1513289"/>
            <a:ext cx="1563613" cy="2046007"/>
          </a:xfrm>
          <a:prstGeom prst="arc">
            <a:avLst>
              <a:gd name="adj1" fmla="val 16200000"/>
              <a:gd name="adj2" fmla="val 20848522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6C2B9A4D-F386-4CCF-B2AD-B8331DF9615E}"/>
                  </a:ext>
                </a:extLst>
              </p:cNvPr>
              <p:cNvSpPr txBox="1"/>
              <p:nvPr/>
            </p:nvSpPr>
            <p:spPr>
              <a:xfrm>
                <a:off x="7051335" y="2564556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6C2B9A4D-F386-4CCF-B2AD-B8331DF961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1335" y="2564556"/>
                <a:ext cx="365806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8B7F31DD-7936-40A3-AF88-578228D3518A}"/>
                  </a:ext>
                </a:extLst>
              </p:cNvPr>
              <p:cNvSpPr txBox="1"/>
              <p:nvPr/>
            </p:nvSpPr>
            <p:spPr>
              <a:xfrm>
                <a:off x="7010878" y="3384761"/>
                <a:ext cx="38343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b="0" dirty="0"/>
                  <a:t>-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8B7F31DD-7936-40A3-AF88-578228D351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0878" y="3384761"/>
                <a:ext cx="383438" cy="369332"/>
              </a:xfrm>
              <a:prstGeom prst="rect">
                <a:avLst/>
              </a:prstGeom>
              <a:blipFill>
                <a:blip r:embed="rId6"/>
                <a:stretch>
                  <a:fillRect l="-12698" t="-8197" b="-24590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76DE7E5D-C666-4374-80D3-59CBAC34303F}"/>
                  </a:ext>
                </a:extLst>
              </p:cNvPr>
              <p:cNvSpPr txBox="1"/>
              <p:nvPr/>
            </p:nvSpPr>
            <p:spPr>
              <a:xfrm>
                <a:off x="6825995" y="4312071"/>
                <a:ext cx="6671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−10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76DE7E5D-C666-4374-80D3-59CBAC3430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5995" y="4312071"/>
                <a:ext cx="66717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B4DB0D31-44B1-4398-B9DC-1B77CD5BC60D}"/>
                  </a:ext>
                </a:extLst>
              </p:cNvPr>
              <p:cNvSpPr txBox="1"/>
              <p:nvPr/>
            </p:nvSpPr>
            <p:spPr>
              <a:xfrm>
                <a:off x="5381282" y="4319628"/>
                <a:ext cx="6671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−10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B4DB0D31-44B1-4398-B9DC-1B77CD5BC6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1282" y="4319628"/>
                <a:ext cx="66717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F89D2B75-F913-409B-BAB2-7F40E30EC771}"/>
                  </a:ext>
                </a:extLst>
              </p:cNvPr>
              <p:cNvSpPr txBox="1"/>
              <p:nvPr/>
            </p:nvSpPr>
            <p:spPr>
              <a:xfrm>
                <a:off x="5610624" y="2598166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F89D2B75-F913-409B-BAB2-7F40E30EC7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0624" y="2598166"/>
                <a:ext cx="365806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A56E5559-5760-41FA-AF7E-6B22728D1FB0}"/>
                  </a:ext>
                </a:extLst>
              </p:cNvPr>
              <p:cNvSpPr txBox="1"/>
              <p:nvPr/>
            </p:nvSpPr>
            <p:spPr>
              <a:xfrm>
                <a:off x="5513235" y="3413578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A56E5559-5760-41FA-AF7E-6B22728D1F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235" y="3413578"/>
                <a:ext cx="460017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C27F9CF1-4E49-4A4C-9057-42219668C5B8}"/>
                  </a:ext>
                </a:extLst>
              </p:cNvPr>
              <p:cNvSpPr txBox="1"/>
              <p:nvPr/>
            </p:nvSpPr>
            <p:spPr>
              <a:xfrm>
                <a:off x="3964682" y="2637639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C27F9CF1-4E49-4A4C-9057-42219668C5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4682" y="2637639"/>
                <a:ext cx="460017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A11DA1C4-23BE-4EE1-AED4-223894C320DD}"/>
                  </a:ext>
                </a:extLst>
              </p:cNvPr>
              <p:cNvSpPr txBox="1"/>
              <p:nvPr/>
            </p:nvSpPr>
            <p:spPr>
              <a:xfrm>
                <a:off x="3836717" y="4358045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A11DA1C4-23BE-4EE1-AED4-223894C320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6717" y="4358045"/>
                <a:ext cx="460017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729EDA4A-1FDF-495C-8C02-0B3B07472374}"/>
                  </a:ext>
                </a:extLst>
              </p:cNvPr>
              <p:cNvSpPr txBox="1"/>
              <p:nvPr/>
            </p:nvSpPr>
            <p:spPr>
              <a:xfrm>
                <a:off x="3970080" y="3287188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729EDA4A-1FDF-495C-8C02-0B3B074723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0080" y="3287188"/>
                <a:ext cx="460017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15A75DDA-CE6C-4B7A-8330-F63E22041B2D}"/>
                  </a:ext>
                </a:extLst>
              </p:cNvPr>
              <p:cNvSpPr txBox="1"/>
              <p:nvPr/>
            </p:nvSpPr>
            <p:spPr>
              <a:xfrm>
                <a:off x="4991830" y="3603640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15A75DDA-CE6C-4B7A-8330-F63E22041B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1830" y="3603640"/>
                <a:ext cx="460017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8" name="Group 57">
            <a:extLst>
              <a:ext uri="{FF2B5EF4-FFF2-40B4-BE49-F238E27FC236}">
                <a16:creationId xmlns:a16="http://schemas.microsoft.com/office/drawing/2014/main" id="{B176DDCF-B9DD-0FD9-7C52-DFB029E08D84}"/>
              </a:ext>
            </a:extLst>
          </p:cNvPr>
          <p:cNvGrpSpPr/>
          <p:nvPr/>
        </p:nvGrpSpPr>
        <p:grpSpPr>
          <a:xfrm>
            <a:off x="781645" y="2451258"/>
            <a:ext cx="655321" cy="4051142"/>
            <a:chOff x="781645" y="2578258"/>
            <a:chExt cx="655321" cy="4051142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8D8B878E-0997-4ADB-3A49-2A934D517A04}"/>
                </a:ext>
              </a:extLst>
            </p:cNvPr>
            <p:cNvSpPr/>
            <p:nvPr/>
          </p:nvSpPr>
          <p:spPr>
            <a:xfrm>
              <a:off x="784654" y="6320481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E1D900EB-7ED3-EF6E-0F0D-ECD02D6F2D6B}"/>
                </a:ext>
              </a:extLst>
            </p:cNvPr>
            <p:cNvSpPr/>
            <p:nvPr/>
          </p:nvSpPr>
          <p:spPr>
            <a:xfrm>
              <a:off x="784654" y="6011562"/>
              <a:ext cx="652312" cy="308919"/>
            </a:xfrm>
            <a:prstGeom prst="rect">
              <a:avLst/>
            </a:prstGeom>
            <a:solidFill>
              <a:srgbClr val="00B050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D8932B26-CB55-C7A1-0366-798F2054ABF5}"/>
                </a:ext>
              </a:extLst>
            </p:cNvPr>
            <p:cNvSpPr/>
            <p:nvPr/>
          </p:nvSpPr>
          <p:spPr>
            <a:xfrm>
              <a:off x="785779" y="5702643"/>
              <a:ext cx="649224" cy="308919"/>
            </a:xfrm>
            <a:prstGeom prst="rect">
              <a:avLst/>
            </a:prstGeom>
            <a:solidFill>
              <a:srgbClr val="00B050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F1B68A11-57AF-936D-9ADD-4E4054178930}"/>
                </a:ext>
              </a:extLst>
            </p:cNvPr>
            <p:cNvSpPr/>
            <p:nvPr/>
          </p:nvSpPr>
          <p:spPr>
            <a:xfrm>
              <a:off x="783651" y="5393724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FA6FA156-D809-1583-CE0E-A4F500D5F2C7}"/>
                </a:ext>
              </a:extLst>
            </p:cNvPr>
            <p:cNvSpPr/>
            <p:nvPr/>
          </p:nvSpPr>
          <p:spPr>
            <a:xfrm>
              <a:off x="783651" y="5070727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7D2D4A92-4197-6182-ABC1-736789530BC6}"/>
                </a:ext>
              </a:extLst>
            </p:cNvPr>
            <p:cNvSpPr/>
            <p:nvPr/>
          </p:nvSpPr>
          <p:spPr>
            <a:xfrm>
              <a:off x="783651" y="4761808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ED76DCEA-AC96-B5B9-92CA-B41091F4F9D5}"/>
                </a:ext>
              </a:extLst>
            </p:cNvPr>
            <p:cNvSpPr/>
            <p:nvPr/>
          </p:nvSpPr>
          <p:spPr>
            <a:xfrm>
              <a:off x="782648" y="4452889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7B9AD62A-2BA7-27CD-27AB-1F0016520A93}"/>
                </a:ext>
              </a:extLst>
            </p:cNvPr>
            <p:cNvSpPr/>
            <p:nvPr/>
          </p:nvSpPr>
          <p:spPr>
            <a:xfrm>
              <a:off x="782648" y="4143970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FA33507E-A2CD-B24A-896B-E7A40C2724CC}"/>
                </a:ext>
              </a:extLst>
            </p:cNvPr>
            <p:cNvSpPr/>
            <p:nvPr/>
          </p:nvSpPr>
          <p:spPr>
            <a:xfrm>
              <a:off x="782648" y="3828012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3D30E858-2A1A-BBF0-1226-1486AA170662}"/>
                </a:ext>
              </a:extLst>
            </p:cNvPr>
            <p:cNvSpPr/>
            <p:nvPr/>
          </p:nvSpPr>
          <p:spPr>
            <a:xfrm>
              <a:off x="782648" y="3505015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B59F8BCD-6672-CAD9-AF05-8560F92909EE}"/>
                </a:ext>
              </a:extLst>
            </p:cNvPr>
            <p:cNvSpPr/>
            <p:nvPr/>
          </p:nvSpPr>
          <p:spPr>
            <a:xfrm>
              <a:off x="782648" y="3196096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15E2414A-548E-20F0-8E19-5E134168E2AA}"/>
                </a:ext>
              </a:extLst>
            </p:cNvPr>
            <p:cNvSpPr/>
            <p:nvPr/>
          </p:nvSpPr>
          <p:spPr>
            <a:xfrm>
              <a:off x="781645" y="2887177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B51EF0D3-3B8D-1ADC-2142-2F661E29EDBB}"/>
                </a:ext>
              </a:extLst>
            </p:cNvPr>
            <p:cNvSpPr/>
            <p:nvPr/>
          </p:nvSpPr>
          <p:spPr>
            <a:xfrm>
              <a:off x="781645" y="2578258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Mesa baja car purple">
                <a:extLst>
                  <a:ext uri="{FF2B5EF4-FFF2-40B4-BE49-F238E27FC236}">
                    <a16:creationId xmlns:a16="http://schemas.microsoft.com/office/drawing/2014/main" id="{92DA767B-B6C6-3A9B-29A7-9502663371D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681245" y="2795518"/>
              <a:ext cx="753795" cy="711534"/>
            </p:xfrm>
            <a:graphic>
              <a:graphicData uri="http://schemas.microsoft.com/office/drawing/2017/model3d">
                <am3d:model3d r:embed="rId15">
                  <am3d:spPr>
                    <a:xfrm>
                      <a:off x="0" y="0"/>
                      <a:ext cx="753795" cy="711534"/>
                    </a:xfrm>
                    <a:prstGeom prst="rect">
                      <a:avLst/>
                    </a:prstGeom>
                  </am3d:spPr>
                  <am3d:camera>
                    <am3d:pos x="0" y="0" z="59399462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0396763" d="1000000"/>
                    <am3d:preTrans dx="0" dy="-2795067" dz="1179721"/>
                    <am3d:scale>
                      <am3d:sx n="1000000" d="1000000"/>
                      <am3d:sy n="1000000" d="1000000"/>
                      <am3d:sz n="1000000" d="1000000"/>
                    </am3d:scale>
                    <am3d:rot ax="3917095" ay="-2725093" az="-3427683"/>
                    <am3d:postTrans dx="0" dy="0" dz="0"/>
                  </am3d:trans>
                  <am3d:raster rName="Office3DRenderer" rVer="16.0.8326">
                    <am3d:blip r:embed="rId16"/>
                  </am3d:raster>
                  <am3d:objViewport viewportSz="88230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Mesa baja car purple">
                <a:extLst>
                  <a:ext uri="{FF2B5EF4-FFF2-40B4-BE49-F238E27FC236}">
                    <a16:creationId xmlns:a16="http://schemas.microsoft.com/office/drawing/2014/main" id="{92DA767B-B6C6-3A9B-29A7-9502663371D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681245" y="2795518"/>
                <a:ext cx="753795" cy="711534"/>
              </a:xfrm>
              <a:prstGeom prst="rect">
                <a:avLst/>
              </a:prstGeom>
            </p:spPr>
          </p:pic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0A3C0EC9-B41D-967A-7A65-784526759EB6}"/>
              </a:ext>
            </a:extLst>
          </p:cNvPr>
          <p:cNvSpPr/>
          <p:nvPr/>
        </p:nvSpPr>
        <p:spPr>
          <a:xfrm>
            <a:off x="4950209" y="5718219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467DDB4-3B76-C5F5-21D0-ADED61939AED}"/>
              </a:ext>
            </a:extLst>
          </p:cNvPr>
          <p:cNvSpPr/>
          <p:nvPr/>
        </p:nvSpPr>
        <p:spPr>
          <a:xfrm>
            <a:off x="4948258" y="6170163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A90D1AF-5D67-F66F-EF84-852B53EF0CFE}"/>
                  </a:ext>
                </a:extLst>
              </p:cNvPr>
              <p:cNvSpPr txBox="1"/>
              <p:nvPr/>
            </p:nvSpPr>
            <p:spPr>
              <a:xfrm>
                <a:off x="5287355" y="5655080"/>
                <a:ext cx="23931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 player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minimizer</m:t>
                    </m:r>
                  </m:oMath>
                </a14:m>
                <a:endParaRPr lang="LID4096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A90D1AF-5D67-F66F-EF84-852B53EF0C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7355" y="5655080"/>
                <a:ext cx="2393130" cy="369332"/>
              </a:xfrm>
              <a:prstGeom prst="rect">
                <a:avLst/>
              </a:prstGeom>
              <a:blipFill>
                <a:blip r:embed="rId17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79C3C72-4E50-B769-17C5-136DA9FEB141}"/>
                  </a:ext>
                </a:extLst>
              </p:cNvPr>
              <p:cNvSpPr txBox="1"/>
              <p:nvPr/>
            </p:nvSpPr>
            <p:spPr>
              <a:xfrm>
                <a:off x="5287355" y="6066958"/>
                <a:ext cx="23931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 player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maximizer</m:t>
                    </m:r>
                  </m:oMath>
                </a14:m>
                <a:endParaRPr lang="LID4096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79C3C72-4E50-B769-17C5-136DA9FEB1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7355" y="6066958"/>
                <a:ext cx="2393130" cy="369332"/>
              </a:xfrm>
              <a:prstGeom prst="rect">
                <a:avLst/>
              </a:prstGeom>
              <a:blipFill>
                <a:blip r:embed="rId18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>
            <a:extLst>
              <a:ext uri="{FF2B5EF4-FFF2-40B4-BE49-F238E27FC236}">
                <a16:creationId xmlns:a16="http://schemas.microsoft.com/office/drawing/2014/main" id="{14DD656C-139A-261D-EDCD-B181E7AD0DCE}"/>
              </a:ext>
            </a:extLst>
          </p:cNvPr>
          <p:cNvSpPr/>
          <p:nvPr/>
        </p:nvSpPr>
        <p:spPr>
          <a:xfrm>
            <a:off x="785779" y="6207559"/>
            <a:ext cx="652312" cy="308919"/>
          </a:xfrm>
          <a:prstGeom prst="rect">
            <a:avLst/>
          </a:prstGeom>
          <a:solidFill>
            <a:srgbClr val="00B050"/>
          </a:solidFill>
          <a:ln w="28575">
            <a:solidFill>
              <a:srgbClr val="9C67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EF4512B-036D-1DE8-A564-574BADC6BBA8}"/>
              </a:ext>
            </a:extLst>
          </p:cNvPr>
          <p:cNvCxnSpPr>
            <a:cxnSpLocks/>
          </p:cNvCxnSpPr>
          <p:nvPr/>
        </p:nvCxnSpPr>
        <p:spPr>
          <a:xfrm flipV="1">
            <a:off x="6470252" y="3302053"/>
            <a:ext cx="13669" cy="89181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ACAC6A6-8DD5-2E33-D2B2-4B26987C0485}"/>
                  </a:ext>
                </a:extLst>
              </p:cNvPr>
              <p:cNvSpPr txBox="1"/>
              <p:nvPr/>
            </p:nvSpPr>
            <p:spPr>
              <a:xfrm>
                <a:off x="6472121" y="3574745"/>
                <a:ext cx="3658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ACAC6A6-8DD5-2E33-D2B2-4B26987C04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2121" y="3574745"/>
                <a:ext cx="365805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72792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B2C5F7B-A0ED-474C-A4FF-241780ABC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Energy Games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222E4E-A5A9-4D43-81CC-99F6F5CFE101}"/>
              </a:ext>
            </a:extLst>
          </p:cNvPr>
          <p:cNvSpPr/>
          <p:nvPr/>
        </p:nvSpPr>
        <p:spPr>
          <a:xfrm>
            <a:off x="4885746" y="3039150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3ED078-7F95-4BD6-BE29-F0067AF311B9}"/>
              </a:ext>
            </a:extLst>
          </p:cNvPr>
          <p:cNvSpPr/>
          <p:nvPr/>
        </p:nvSpPr>
        <p:spPr>
          <a:xfrm>
            <a:off x="4885853" y="4175207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CE47C3-4338-4E0A-9FFD-97BDC721570C}"/>
              </a:ext>
            </a:extLst>
          </p:cNvPr>
          <p:cNvSpPr/>
          <p:nvPr/>
        </p:nvSpPr>
        <p:spPr>
          <a:xfrm>
            <a:off x="6348106" y="3035926"/>
            <a:ext cx="271629" cy="266127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3524D45-2089-4452-8D06-01775DE89F6D}"/>
              </a:ext>
            </a:extLst>
          </p:cNvPr>
          <p:cNvSpPr/>
          <p:nvPr/>
        </p:nvSpPr>
        <p:spPr>
          <a:xfrm>
            <a:off x="3156428" y="3537149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4F58C6C-6DA0-4C5A-857B-E22EC862F7E3}"/>
              </a:ext>
            </a:extLst>
          </p:cNvPr>
          <p:cNvSpPr/>
          <p:nvPr/>
        </p:nvSpPr>
        <p:spPr>
          <a:xfrm>
            <a:off x="6334437" y="4193863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8014074-F270-437C-B059-75A25A6982C2}"/>
              </a:ext>
            </a:extLst>
          </p:cNvPr>
          <p:cNvCxnSpPr>
            <a:cxnSpLocks/>
            <a:stCxn id="14" idx="6"/>
            <a:endCxn id="70" idx="2"/>
          </p:cNvCxnSpPr>
          <p:nvPr/>
        </p:nvCxnSpPr>
        <p:spPr>
          <a:xfrm flipV="1">
            <a:off x="6606067" y="4308270"/>
            <a:ext cx="1185165" cy="1865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4A4B6BA-451F-426E-918C-396273444953}"/>
              </a:ext>
            </a:extLst>
          </p:cNvPr>
          <p:cNvCxnSpPr>
            <a:cxnSpLocks/>
            <a:stCxn id="6" idx="0"/>
            <a:endCxn id="5" idx="2"/>
          </p:cNvCxnSpPr>
          <p:nvPr/>
        </p:nvCxnSpPr>
        <p:spPr>
          <a:xfrm flipH="1" flipV="1">
            <a:off x="5021561" y="3305277"/>
            <a:ext cx="107" cy="86993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313FDE0F-274F-4482-8115-4D834EC36964}"/>
              </a:ext>
            </a:extLst>
          </p:cNvPr>
          <p:cNvCxnSpPr>
            <a:cxnSpLocks/>
            <a:stCxn id="6" idx="3"/>
            <a:endCxn id="14" idx="2"/>
          </p:cNvCxnSpPr>
          <p:nvPr/>
        </p:nvCxnSpPr>
        <p:spPr>
          <a:xfrm>
            <a:off x="5157483" y="4308270"/>
            <a:ext cx="1176955" cy="1865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Arc 52">
            <a:extLst>
              <a:ext uri="{FF2B5EF4-FFF2-40B4-BE49-F238E27FC236}">
                <a16:creationId xmlns:a16="http://schemas.microsoft.com/office/drawing/2014/main" id="{CA0FB38D-7DD2-4CC9-BAE0-304C13657BB8}"/>
              </a:ext>
            </a:extLst>
          </p:cNvPr>
          <p:cNvSpPr/>
          <p:nvPr/>
        </p:nvSpPr>
        <p:spPr>
          <a:xfrm rot="18367165">
            <a:off x="2967046" y="3167522"/>
            <a:ext cx="2358655" cy="1912863"/>
          </a:xfrm>
          <a:prstGeom prst="arc">
            <a:avLst>
              <a:gd name="adj1" fmla="val 16200000"/>
              <a:gd name="adj2" fmla="val 75488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Arc 60">
            <a:extLst>
              <a:ext uri="{FF2B5EF4-FFF2-40B4-BE49-F238E27FC236}">
                <a16:creationId xmlns:a16="http://schemas.microsoft.com/office/drawing/2014/main" id="{3A5E7E15-AB40-4337-9B7D-A11E17F32949}"/>
              </a:ext>
            </a:extLst>
          </p:cNvPr>
          <p:cNvSpPr/>
          <p:nvPr/>
        </p:nvSpPr>
        <p:spPr>
          <a:xfrm rot="9669282">
            <a:off x="3356898" y="2492491"/>
            <a:ext cx="2407421" cy="1874115"/>
          </a:xfrm>
          <a:prstGeom prst="arc">
            <a:avLst>
              <a:gd name="adj1" fmla="val 16200000"/>
              <a:gd name="adj2" fmla="val 75488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Arc 61">
            <a:extLst>
              <a:ext uri="{FF2B5EF4-FFF2-40B4-BE49-F238E27FC236}">
                <a16:creationId xmlns:a16="http://schemas.microsoft.com/office/drawing/2014/main" id="{AEBDE4A1-D13D-49E8-986D-30FA9042CAD0}"/>
              </a:ext>
            </a:extLst>
          </p:cNvPr>
          <p:cNvSpPr/>
          <p:nvPr/>
        </p:nvSpPr>
        <p:spPr>
          <a:xfrm rot="20659608">
            <a:off x="2499129" y="3630758"/>
            <a:ext cx="2407421" cy="1874115"/>
          </a:xfrm>
          <a:prstGeom prst="arc">
            <a:avLst>
              <a:gd name="adj1" fmla="val 16200000"/>
              <a:gd name="adj2" fmla="val 75488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5CFD16B2-2E62-4344-9D1A-D3E7E0096084}"/>
              </a:ext>
            </a:extLst>
          </p:cNvPr>
          <p:cNvGrpSpPr/>
          <p:nvPr/>
        </p:nvGrpSpPr>
        <p:grpSpPr>
          <a:xfrm>
            <a:off x="4546332" y="1758537"/>
            <a:ext cx="2435976" cy="2853465"/>
            <a:chOff x="3360915" y="2662937"/>
            <a:chExt cx="1937091" cy="2315992"/>
          </a:xfrm>
        </p:grpSpPr>
        <p:sp>
          <p:nvSpPr>
            <p:cNvPr id="66" name="Arc 65">
              <a:extLst>
                <a:ext uri="{FF2B5EF4-FFF2-40B4-BE49-F238E27FC236}">
                  <a16:creationId xmlns:a16="http://schemas.microsoft.com/office/drawing/2014/main" id="{0BAEA84C-DD02-465D-9295-19F43BB9E690}"/>
                </a:ext>
              </a:extLst>
            </p:cNvPr>
            <p:cNvSpPr/>
            <p:nvPr/>
          </p:nvSpPr>
          <p:spPr>
            <a:xfrm rot="18613111">
              <a:off x="3849966" y="3530888"/>
              <a:ext cx="1269094" cy="1626987"/>
            </a:xfrm>
            <a:prstGeom prst="arc">
              <a:avLst>
                <a:gd name="adj1" fmla="val 16200000"/>
                <a:gd name="adj2" fmla="val 20848522"/>
              </a:avLst>
            </a:prstGeom>
            <a:ln w="12700">
              <a:solidFill>
                <a:schemeClr val="tx1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Arc 66">
              <a:extLst>
                <a:ext uri="{FF2B5EF4-FFF2-40B4-BE49-F238E27FC236}">
                  <a16:creationId xmlns:a16="http://schemas.microsoft.com/office/drawing/2014/main" id="{47BB9452-322F-4B98-8DF9-7D01C8FE9128}"/>
                </a:ext>
              </a:extLst>
            </p:cNvPr>
            <p:cNvSpPr/>
            <p:nvPr/>
          </p:nvSpPr>
          <p:spPr>
            <a:xfrm rot="7836939">
              <a:off x="3539862" y="2483990"/>
              <a:ext cx="1269094" cy="1626987"/>
            </a:xfrm>
            <a:prstGeom prst="arc">
              <a:avLst>
                <a:gd name="adj1" fmla="val 16200000"/>
                <a:gd name="adj2" fmla="val 20848522"/>
              </a:avLst>
            </a:prstGeom>
            <a:ln w="12700">
              <a:solidFill>
                <a:schemeClr val="tx1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DC3EBC3B-FD20-489B-B903-25FCA954950E}"/>
              </a:ext>
            </a:extLst>
          </p:cNvPr>
          <p:cNvSpPr/>
          <p:nvPr/>
        </p:nvSpPr>
        <p:spPr>
          <a:xfrm>
            <a:off x="9444560" y="3528976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8C1031E-5D39-46B3-8BD1-0E3E0D9BEE63}"/>
              </a:ext>
            </a:extLst>
          </p:cNvPr>
          <p:cNvSpPr/>
          <p:nvPr/>
        </p:nvSpPr>
        <p:spPr>
          <a:xfrm>
            <a:off x="7797473" y="3006971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1AD5986-E244-4C8A-9E69-09A7EBD07ECC}"/>
              </a:ext>
            </a:extLst>
          </p:cNvPr>
          <p:cNvCxnSpPr>
            <a:cxnSpLocks/>
            <a:stCxn id="8" idx="1"/>
            <a:endCxn id="70" idx="6"/>
          </p:cNvCxnSpPr>
          <p:nvPr/>
        </p:nvCxnSpPr>
        <p:spPr>
          <a:xfrm flipH="1">
            <a:off x="8062861" y="3662040"/>
            <a:ext cx="1381698" cy="64623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EC73172-4B5A-4714-9292-DE6241068450}"/>
              </a:ext>
            </a:extLst>
          </p:cNvPr>
          <p:cNvCxnSpPr>
            <a:cxnSpLocks/>
            <a:stCxn id="10" idx="6"/>
            <a:endCxn id="8" idx="1"/>
          </p:cNvCxnSpPr>
          <p:nvPr/>
        </p:nvCxnSpPr>
        <p:spPr>
          <a:xfrm>
            <a:off x="8069103" y="3140035"/>
            <a:ext cx="1375457" cy="52200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F7C05F9F-983B-4A47-875A-12CC6FFF83AA}"/>
              </a:ext>
            </a:extLst>
          </p:cNvPr>
          <p:cNvCxnSpPr>
            <a:cxnSpLocks/>
            <a:stCxn id="70" idx="0"/>
            <a:endCxn id="10" idx="4"/>
          </p:cNvCxnSpPr>
          <p:nvPr/>
        </p:nvCxnSpPr>
        <p:spPr>
          <a:xfrm flipV="1">
            <a:off x="7927047" y="3273098"/>
            <a:ext cx="6241" cy="90210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al 69">
            <a:extLst>
              <a:ext uri="{FF2B5EF4-FFF2-40B4-BE49-F238E27FC236}">
                <a16:creationId xmlns:a16="http://schemas.microsoft.com/office/drawing/2014/main" id="{598A7559-3D22-4F1C-ADCF-30C5A4088093}"/>
              </a:ext>
            </a:extLst>
          </p:cNvPr>
          <p:cNvSpPr/>
          <p:nvPr/>
        </p:nvSpPr>
        <p:spPr>
          <a:xfrm>
            <a:off x="7791232" y="4175207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CF7262BA-A9AA-479F-8551-10EF426BB949}"/>
                  </a:ext>
                </a:extLst>
              </p:cNvPr>
              <p:cNvSpPr txBox="1"/>
              <p:nvPr/>
            </p:nvSpPr>
            <p:spPr>
              <a:xfrm>
                <a:off x="7911508" y="3512720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CF7262BA-A9AA-479F-8551-10EF426BB9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1508" y="3512720"/>
                <a:ext cx="365806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F87068CA-FFC4-41B7-B15B-92F2C27AF843}"/>
                  </a:ext>
                </a:extLst>
              </p:cNvPr>
              <p:cNvSpPr txBox="1"/>
              <p:nvPr/>
            </p:nvSpPr>
            <p:spPr>
              <a:xfrm>
                <a:off x="8711614" y="3919759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F87068CA-FFC4-41B7-B15B-92F2C27AF8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1614" y="3919759"/>
                <a:ext cx="365806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F65DD6ED-7A8B-4231-9789-B9249431BE5B}"/>
                  </a:ext>
                </a:extLst>
              </p:cNvPr>
              <p:cNvSpPr txBox="1"/>
              <p:nvPr/>
            </p:nvSpPr>
            <p:spPr>
              <a:xfrm>
                <a:off x="8582937" y="2988392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F65DD6ED-7A8B-4231-9789-B9249431BE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2937" y="2988392"/>
                <a:ext cx="365806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3" name="Arc 82">
            <a:extLst>
              <a:ext uri="{FF2B5EF4-FFF2-40B4-BE49-F238E27FC236}">
                <a16:creationId xmlns:a16="http://schemas.microsoft.com/office/drawing/2014/main" id="{334BA8BF-7F09-44BF-BCE4-8455A3428321}"/>
              </a:ext>
            </a:extLst>
          </p:cNvPr>
          <p:cNvSpPr/>
          <p:nvPr/>
        </p:nvSpPr>
        <p:spPr>
          <a:xfrm rot="18613111">
            <a:off x="6635335" y="2803140"/>
            <a:ext cx="1563613" cy="2046007"/>
          </a:xfrm>
          <a:prstGeom prst="arc">
            <a:avLst>
              <a:gd name="adj1" fmla="val 16200000"/>
              <a:gd name="adj2" fmla="val 20848522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Arc 83">
            <a:extLst>
              <a:ext uri="{FF2B5EF4-FFF2-40B4-BE49-F238E27FC236}">
                <a16:creationId xmlns:a16="http://schemas.microsoft.com/office/drawing/2014/main" id="{56AC3747-D6D1-4E2F-B7A9-28C985225BCA}"/>
              </a:ext>
            </a:extLst>
          </p:cNvPr>
          <p:cNvSpPr/>
          <p:nvPr/>
        </p:nvSpPr>
        <p:spPr>
          <a:xfrm rot="7836939">
            <a:off x="6245365" y="1513289"/>
            <a:ext cx="1563613" cy="2046007"/>
          </a:xfrm>
          <a:prstGeom prst="arc">
            <a:avLst>
              <a:gd name="adj1" fmla="val 16200000"/>
              <a:gd name="adj2" fmla="val 20848522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6C2B9A4D-F386-4CCF-B2AD-B8331DF9615E}"/>
                  </a:ext>
                </a:extLst>
              </p:cNvPr>
              <p:cNvSpPr txBox="1"/>
              <p:nvPr/>
            </p:nvSpPr>
            <p:spPr>
              <a:xfrm>
                <a:off x="7051335" y="2564556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6C2B9A4D-F386-4CCF-B2AD-B8331DF961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1335" y="2564556"/>
                <a:ext cx="365806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8B7F31DD-7936-40A3-AF88-578228D3518A}"/>
                  </a:ext>
                </a:extLst>
              </p:cNvPr>
              <p:cNvSpPr txBox="1"/>
              <p:nvPr/>
            </p:nvSpPr>
            <p:spPr>
              <a:xfrm>
                <a:off x="7010878" y="3384761"/>
                <a:ext cx="38343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b="0" dirty="0"/>
                  <a:t>-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8B7F31DD-7936-40A3-AF88-578228D351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0878" y="3384761"/>
                <a:ext cx="383438" cy="369332"/>
              </a:xfrm>
              <a:prstGeom prst="rect">
                <a:avLst/>
              </a:prstGeom>
              <a:blipFill>
                <a:blip r:embed="rId6"/>
                <a:stretch>
                  <a:fillRect l="-12698" t="-8197" b="-24590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76DE7E5D-C666-4374-80D3-59CBAC34303F}"/>
                  </a:ext>
                </a:extLst>
              </p:cNvPr>
              <p:cNvSpPr txBox="1"/>
              <p:nvPr/>
            </p:nvSpPr>
            <p:spPr>
              <a:xfrm>
                <a:off x="6825995" y="4312071"/>
                <a:ext cx="6671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−10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76DE7E5D-C666-4374-80D3-59CBAC3430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5995" y="4312071"/>
                <a:ext cx="66717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B4DB0D31-44B1-4398-B9DC-1B77CD5BC60D}"/>
                  </a:ext>
                </a:extLst>
              </p:cNvPr>
              <p:cNvSpPr txBox="1"/>
              <p:nvPr/>
            </p:nvSpPr>
            <p:spPr>
              <a:xfrm>
                <a:off x="5381282" y="4319628"/>
                <a:ext cx="6671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−10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B4DB0D31-44B1-4398-B9DC-1B77CD5BC6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1282" y="4319628"/>
                <a:ext cx="66717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F89D2B75-F913-409B-BAB2-7F40E30EC771}"/>
                  </a:ext>
                </a:extLst>
              </p:cNvPr>
              <p:cNvSpPr txBox="1"/>
              <p:nvPr/>
            </p:nvSpPr>
            <p:spPr>
              <a:xfrm>
                <a:off x="5610624" y="2598166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F89D2B75-F913-409B-BAB2-7F40E30EC7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0624" y="2598166"/>
                <a:ext cx="365806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A56E5559-5760-41FA-AF7E-6B22728D1FB0}"/>
                  </a:ext>
                </a:extLst>
              </p:cNvPr>
              <p:cNvSpPr txBox="1"/>
              <p:nvPr/>
            </p:nvSpPr>
            <p:spPr>
              <a:xfrm>
                <a:off x="5513235" y="3413578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A56E5559-5760-41FA-AF7E-6B22728D1F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235" y="3413578"/>
                <a:ext cx="460017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C27F9CF1-4E49-4A4C-9057-42219668C5B8}"/>
                  </a:ext>
                </a:extLst>
              </p:cNvPr>
              <p:cNvSpPr txBox="1"/>
              <p:nvPr/>
            </p:nvSpPr>
            <p:spPr>
              <a:xfrm>
                <a:off x="3964682" y="2637639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C27F9CF1-4E49-4A4C-9057-42219668C5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4682" y="2637639"/>
                <a:ext cx="460017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A11DA1C4-23BE-4EE1-AED4-223894C320DD}"/>
                  </a:ext>
                </a:extLst>
              </p:cNvPr>
              <p:cNvSpPr txBox="1"/>
              <p:nvPr/>
            </p:nvSpPr>
            <p:spPr>
              <a:xfrm>
                <a:off x="3836717" y="4358045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A11DA1C4-23BE-4EE1-AED4-223894C320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6717" y="4358045"/>
                <a:ext cx="460017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729EDA4A-1FDF-495C-8C02-0B3B07472374}"/>
                  </a:ext>
                </a:extLst>
              </p:cNvPr>
              <p:cNvSpPr txBox="1"/>
              <p:nvPr/>
            </p:nvSpPr>
            <p:spPr>
              <a:xfrm>
                <a:off x="3970080" y="3287188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729EDA4A-1FDF-495C-8C02-0B3B074723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0080" y="3287188"/>
                <a:ext cx="460017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15A75DDA-CE6C-4B7A-8330-F63E22041B2D}"/>
                  </a:ext>
                </a:extLst>
              </p:cNvPr>
              <p:cNvSpPr txBox="1"/>
              <p:nvPr/>
            </p:nvSpPr>
            <p:spPr>
              <a:xfrm>
                <a:off x="4991830" y="3603640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15A75DDA-CE6C-4B7A-8330-F63E22041B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1830" y="3603640"/>
                <a:ext cx="460017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8" name="Group 57">
            <a:extLst>
              <a:ext uri="{FF2B5EF4-FFF2-40B4-BE49-F238E27FC236}">
                <a16:creationId xmlns:a16="http://schemas.microsoft.com/office/drawing/2014/main" id="{B176DDCF-B9DD-0FD9-7C52-DFB029E08D84}"/>
              </a:ext>
            </a:extLst>
          </p:cNvPr>
          <p:cNvGrpSpPr/>
          <p:nvPr/>
        </p:nvGrpSpPr>
        <p:grpSpPr>
          <a:xfrm>
            <a:off x="781645" y="2451258"/>
            <a:ext cx="655321" cy="4051142"/>
            <a:chOff x="781645" y="2578258"/>
            <a:chExt cx="655321" cy="4051142"/>
          </a:xfrm>
          <a:solidFill>
            <a:schemeClr val="bg1"/>
          </a:solidFill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8D8B878E-0997-4ADB-3A49-2A934D517A04}"/>
                </a:ext>
              </a:extLst>
            </p:cNvPr>
            <p:cNvSpPr/>
            <p:nvPr/>
          </p:nvSpPr>
          <p:spPr>
            <a:xfrm>
              <a:off x="784654" y="6320481"/>
              <a:ext cx="652312" cy="308919"/>
            </a:xfrm>
            <a:prstGeom prst="rect">
              <a:avLst/>
            </a:prstGeom>
            <a:grpFill/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E1D900EB-7ED3-EF6E-0F0D-ECD02D6F2D6B}"/>
                </a:ext>
              </a:extLst>
            </p:cNvPr>
            <p:cNvSpPr/>
            <p:nvPr/>
          </p:nvSpPr>
          <p:spPr>
            <a:xfrm>
              <a:off x="784654" y="6011562"/>
              <a:ext cx="652312" cy="308919"/>
            </a:xfrm>
            <a:prstGeom prst="rect">
              <a:avLst/>
            </a:prstGeom>
            <a:grpFill/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D8932B26-CB55-C7A1-0366-798F2054ABF5}"/>
                </a:ext>
              </a:extLst>
            </p:cNvPr>
            <p:cNvSpPr/>
            <p:nvPr/>
          </p:nvSpPr>
          <p:spPr>
            <a:xfrm>
              <a:off x="785779" y="5702643"/>
              <a:ext cx="649224" cy="308919"/>
            </a:xfrm>
            <a:prstGeom prst="rect">
              <a:avLst/>
            </a:prstGeom>
            <a:grpFill/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F1B68A11-57AF-936D-9ADD-4E4054178930}"/>
                </a:ext>
              </a:extLst>
            </p:cNvPr>
            <p:cNvSpPr/>
            <p:nvPr/>
          </p:nvSpPr>
          <p:spPr>
            <a:xfrm>
              <a:off x="783651" y="5393724"/>
              <a:ext cx="652312" cy="308919"/>
            </a:xfrm>
            <a:prstGeom prst="rect">
              <a:avLst/>
            </a:prstGeom>
            <a:grpFill/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FA6FA156-D809-1583-CE0E-A4F500D5F2C7}"/>
                </a:ext>
              </a:extLst>
            </p:cNvPr>
            <p:cNvSpPr/>
            <p:nvPr/>
          </p:nvSpPr>
          <p:spPr>
            <a:xfrm>
              <a:off x="783651" y="5070727"/>
              <a:ext cx="652312" cy="308919"/>
            </a:xfrm>
            <a:prstGeom prst="rect">
              <a:avLst/>
            </a:prstGeom>
            <a:grpFill/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7D2D4A92-4197-6182-ABC1-736789530BC6}"/>
                </a:ext>
              </a:extLst>
            </p:cNvPr>
            <p:cNvSpPr/>
            <p:nvPr/>
          </p:nvSpPr>
          <p:spPr>
            <a:xfrm>
              <a:off x="783651" y="4761808"/>
              <a:ext cx="652312" cy="308919"/>
            </a:xfrm>
            <a:prstGeom prst="rect">
              <a:avLst/>
            </a:prstGeom>
            <a:grpFill/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ED76DCEA-AC96-B5B9-92CA-B41091F4F9D5}"/>
                </a:ext>
              </a:extLst>
            </p:cNvPr>
            <p:cNvSpPr/>
            <p:nvPr/>
          </p:nvSpPr>
          <p:spPr>
            <a:xfrm>
              <a:off x="782648" y="4452889"/>
              <a:ext cx="652312" cy="308919"/>
            </a:xfrm>
            <a:prstGeom prst="rect">
              <a:avLst/>
            </a:prstGeom>
            <a:grpFill/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7B9AD62A-2BA7-27CD-27AB-1F0016520A93}"/>
                </a:ext>
              </a:extLst>
            </p:cNvPr>
            <p:cNvSpPr/>
            <p:nvPr/>
          </p:nvSpPr>
          <p:spPr>
            <a:xfrm>
              <a:off x="782648" y="4143970"/>
              <a:ext cx="652312" cy="308919"/>
            </a:xfrm>
            <a:prstGeom prst="rect">
              <a:avLst/>
            </a:prstGeom>
            <a:grpFill/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FA33507E-A2CD-B24A-896B-E7A40C2724CC}"/>
                </a:ext>
              </a:extLst>
            </p:cNvPr>
            <p:cNvSpPr/>
            <p:nvPr/>
          </p:nvSpPr>
          <p:spPr>
            <a:xfrm>
              <a:off x="782648" y="3828012"/>
              <a:ext cx="652312" cy="308919"/>
            </a:xfrm>
            <a:prstGeom prst="rect">
              <a:avLst/>
            </a:prstGeom>
            <a:grpFill/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3D30E858-2A1A-BBF0-1226-1486AA170662}"/>
                </a:ext>
              </a:extLst>
            </p:cNvPr>
            <p:cNvSpPr/>
            <p:nvPr/>
          </p:nvSpPr>
          <p:spPr>
            <a:xfrm>
              <a:off x="782648" y="3505015"/>
              <a:ext cx="652312" cy="308919"/>
            </a:xfrm>
            <a:prstGeom prst="rect">
              <a:avLst/>
            </a:prstGeom>
            <a:grpFill/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B59F8BCD-6672-CAD9-AF05-8560F92909EE}"/>
                </a:ext>
              </a:extLst>
            </p:cNvPr>
            <p:cNvSpPr/>
            <p:nvPr/>
          </p:nvSpPr>
          <p:spPr>
            <a:xfrm>
              <a:off x="782648" y="3196096"/>
              <a:ext cx="652312" cy="308919"/>
            </a:xfrm>
            <a:prstGeom prst="rect">
              <a:avLst/>
            </a:prstGeom>
            <a:grpFill/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15E2414A-548E-20F0-8E19-5E134168E2AA}"/>
                </a:ext>
              </a:extLst>
            </p:cNvPr>
            <p:cNvSpPr/>
            <p:nvPr/>
          </p:nvSpPr>
          <p:spPr>
            <a:xfrm>
              <a:off x="781645" y="2887177"/>
              <a:ext cx="652312" cy="308919"/>
            </a:xfrm>
            <a:prstGeom prst="rect">
              <a:avLst/>
            </a:prstGeom>
            <a:grpFill/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B51EF0D3-3B8D-1ADC-2142-2F661E29EDBB}"/>
                </a:ext>
              </a:extLst>
            </p:cNvPr>
            <p:cNvSpPr/>
            <p:nvPr/>
          </p:nvSpPr>
          <p:spPr>
            <a:xfrm>
              <a:off x="781645" y="2578258"/>
              <a:ext cx="652312" cy="308919"/>
            </a:xfrm>
            <a:prstGeom prst="rect">
              <a:avLst/>
            </a:prstGeom>
            <a:grpFill/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Mesa baja car purple">
                <a:extLst>
                  <a:ext uri="{FF2B5EF4-FFF2-40B4-BE49-F238E27FC236}">
                    <a16:creationId xmlns:a16="http://schemas.microsoft.com/office/drawing/2014/main" id="{92DA767B-B6C6-3A9B-29A7-9502663371D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547859" y="4439804"/>
              <a:ext cx="768696" cy="775435"/>
            </p:xfrm>
            <a:graphic>
              <a:graphicData uri="http://schemas.microsoft.com/office/drawing/2017/model3d">
                <am3d:model3d r:embed="rId15">
                  <am3d:spPr>
                    <a:xfrm>
                      <a:off x="0" y="0"/>
                      <a:ext cx="768696" cy="775435"/>
                    </a:xfrm>
                    <a:prstGeom prst="rect">
                      <a:avLst/>
                    </a:prstGeom>
                  </am3d:spPr>
                  <am3d:camera>
                    <am3d:pos x="0" y="0" z="59399462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0396763" d="1000000"/>
                    <am3d:preTrans dx="0" dy="-2795067" dz="1179721"/>
                    <am3d:scale>
                      <am3d:sx n="1000000" d="1000000"/>
                      <am3d:sy n="1000000" d="1000000"/>
                      <am3d:sz n="1000000" d="1000000"/>
                    </am3d:scale>
                    <am3d:rot ax="4042853" ay="2113544" az="3249499"/>
                    <am3d:postTrans dx="0" dy="0" dz="0"/>
                  </am3d:trans>
                  <am3d:raster rName="Office3DRenderer" rVer="16.0.8326">
                    <am3d:blip r:embed="rId16"/>
                  </am3d:raster>
                  <am3d:objViewport viewportSz="88230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Mesa baja car purple">
                <a:extLst>
                  <a:ext uri="{FF2B5EF4-FFF2-40B4-BE49-F238E27FC236}">
                    <a16:creationId xmlns:a16="http://schemas.microsoft.com/office/drawing/2014/main" id="{92DA767B-B6C6-3A9B-29A7-9502663371D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547859" y="4439804"/>
                <a:ext cx="768696" cy="775435"/>
              </a:xfrm>
              <a:prstGeom prst="rect">
                <a:avLst/>
              </a:prstGeom>
            </p:spPr>
          </p:pic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0A3C0EC9-B41D-967A-7A65-784526759EB6}"/>
              </a:ext>
            </a:extLst>
          </p:cNvPr>
          <p:cNvSpPr/>
          <p:nvPr/>
        </p:nvSpPr>
        <p:spPr>
          <a:xfrm>
            <a:off x="4950209" y="5718219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467DDB4-3B76-C5F5-21D0-ADED61939AED}"/>
              </a:ext>
            </a:extLst>
          </p:cNvPr>
          <p:cNvSpPr/>
          <p:nvPr/>
        </p:nvSpPr>
        <p:spPr>
          <a:xfrm>
            <a:off x="4948258" y="6170163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A90D1AF-5D67-F66F-EF84-852B53EF0CFE}"/>
                  </a:ext>
                </a:extLst>
              </p:cNvPr>
              <p:cNvSpPr txBox="1"/>
              <p:nvPr/>
            </p:nvSpPr>
            <p:spPr>
              <a:xfrm>
                <a:off x="5287355" y="5655080"/>
                <a:ext cx="23931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 player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minimizer</m:t>
                    </m:r>
                  </m:oMath>
                </a14:m>
                <a:endParaRPr lang="LID4096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A90D1AF-5D67-F66F-EF84-852B53EF0C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7355" y="5655080"/>
                <a:ext cx="2393130" cy="369332"/>
              </a:xfrm>
              <a:prstGeom prst="rect">
                <a:avLst/>
              </a:prstGeom>
              <a:blipFill>
                <a:blip r:embed="rId17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79C3C72-4E50-B769-17C5-136DA9FEB141}"/>
                  </a:ext>
                </a:extLst>
              </p:cNvPr>
              <p:cNvSpPr txBox="1"/>
              <p:nvPr/>
            </p:nvSpPr>
            <p:spPr>
              <a:xfrm>
                <a:off x="5287355" y="6066958"/>
                <a:ext cx="23931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 player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maximizer</m:t>
                    </m:r>
                  </m:oMath>
                </a14:m>
                <a:endParaRPr lang="LID4096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79C3C72-4E50-B769-17C5-136DA9FEB1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7355" y="6066958"/>
                <a:ext cx="2393130" cy="369332"/>
              </a:xfrm>
              <a:prstGeom prst="rect">
                <a:avLst/>
              </a:prstGeom>
              <a:blipFill>
                <a:blip r:embed="rId18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>
            <a:extLst>
              <a:ext uri="{FF2B5EF4-FFF2-40B4-BE49-F238E27FC236}">
                <a16:creationId xmlns:a16="http://schemas.microsoft.com/office/drawing/2014/main" id="{14DD656C-139A-261D-EDCD-B181E7AD0DCE}"/>
              </a:ext>
            </a:extLst>
          </p:cNvPr>
          <p:cNvSpPr/>
          <p:nvPr/>
        </p:nvSpPr>
        <p:spPr>
          <a:xfrm>
            <a:off x="785779" y="6207559"/>
            <a:ext cx="652312" cy="308919"/>
          </a:xfrm>
          <a:prstGeom prst="rect">
            <a:avLst/>
          </a:prstGeom>
          <a:solidFill>
            <a:schemeClr val="bg1"/>
          </a:solidFill>
          <a:ln w="28575">
            <a:solidFill>
              <a:srgbClr val="9C67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59E73E3-225D-12D7-D540-F8D9EAF37F63}"/>
              </a:ext>
            </a:extLst>
          </p:cNvPr>
          <p:cNvCxnSpPr>
            <a:cxnSpLocks/>
          </p:cNvCxnSpPr>
          <p:nvPr/>
        </p:nvCxnSpPr>
        <p:spPr>
          <a:xfrm flipV="1">
            <a:off x="6470252" y="3302053"/>
            <a:ext cx="13669" cy="89181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EE2A0CE-A066-B89F-440A-5ABA308B5425}"/>
                  </a:ext>
                </a:extLst>
              </p:cNvPr>
              <p:cNvSpPr txBox="1"/>
              <p:nvPr/>
            </p:nvSpPr>
            <p:spPr>
              <a:xfrm>
                <a:off x="6472121" y="3574745"/>
                <a:ext cx="3658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EE2A0CE-A066-B89F-440A-5ABA308B54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2121" y="3574745"/>
                <a:ext cx="365805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40251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B2C5F7B-A0ED-474C-A4FF-241780ABC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Energy Games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222E4E-A5A9-4D43-81CC-99F6F5CFE101}"/>
              </a:ext>
            </a:extLst>
          </p:cNvPr>
          <p:cNvSpPr/>
          <p:nvPr/>
        </p:nvSpPr>
        <p:spPr>
          <a:xfrm>
            <a:off x="4885746" y="3039150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3ED078-7F95-4BD6-BE29-F0067AF311B9}"/>
              </a:ext>
            </a:extLst>
          </p:cNvPr>
          <p:cNvSpPr/>
          <p:nvPr/>
        </p:nvSpPr>
        <p:spPr>
          <a:xfrm>
            <a:off x="4885853" y="4175207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CE47C3-4338-4E0A-9FFD-97BDC721570C}"/>
              </a:ext>
            </a:extLst>
          </p:cNvPr>
          <p:cNvSpPr/>
          <p:nvPr/>
        </p:nvSpPr>
        <p:spPr>
          <a:xfrm>
            <a:off x="6348106" y="3035926"/>
            <a:ext cx="271629" cy="266127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3524D45-2089-4452-8D06-01775DE89F6D}"/>
              </a:ext>
            </a:extLst>
          </p:cNvPr>
          <p:cNvSpPr/>
          <p:nvPr/>
        </p:nvSpPr>
        <p:spPr>
          <a:xfrm>
            <a:off x="3156428" y="3537149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4F58C6C-6DA0-4C5A-857B-E22EC862F7E3}"/>
              </a:ext>
            </a:extLst>
          </p:cNvPr>
          <p:cNvSpPr/>
          <p:nvPr/>
        </p:nvSpPr>
        <p:spPr>
          <a:xfrm>
            <a:off x="6334437" y="4193863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8014074-F270-437C-B059-75A25A6982C2}"/>
              </a:ext>
            </a:extLst>
          </p:cNvPr>
          <p:cNvCxnSpPr>
            <a:cxnSpLocks/>
            <a:stCxn id="14" idx="6"/>
            <a:endCxn id="70" idx="2"/>
          </p:cNvCxnSpPr>
          <p:nvPr/>
        </p:nvCxnSpPr>
        <p:spPr>
          <a:xfrm flipV="1">
            <a:off x="6606067" y="4308270"/>
            <a:ext cx="1185165" cy="1865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4A4B6BA-451F-426E-918C-396273444953}"/>
              </a:ext>
            </a:extLst>
          </p:cNvPr>
          <p:cNvCxnSpPr>
            <a:cxnSpLocks/>
            <a:stCxn id="6" idx="0"/>
            <a:endCxn id="5" idx="2"/>
          </p:cNvCxnSpPr>
          <p:nvPr/>
        </p:nvCxnSpPr>
        <p:spPr>
          <a:xfrm flipH="1" flipV="1">
            <a:off x="5021561" y="3305277"/>
            <a:ext cx="107" cy="86993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313FDE0F-274F-4482-8115-4D834EC36964}"/>
              </a:ext>
            </a:extLst>
          </p:cNvPr>
          <p:cNvCxnSpPr>
            <a:cxnSpLocks/>
            <a:stCxn id="6" idx="3"/>
            <a:endCxn id="14" idx="2"/>
          </p:cNvCxnSpPr>
          <p:nvPr/>
        </p:nvCxnSpPr>
        <p:spPr>
          <a:xfrm>
            <a:off x="5157483" y="4308270"/>
            <a:ext cx="1176955" cy="1865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Arc 52">
            <a:extLst>
              <a:ext uri="{FF2B5EF4-FFF2-40B4-BE49-F238E27FC236}">
                <a16:creationId xmlns:a16="http://schemas.microsoft.com/office/drawing/2014/main" id="{CA0FB38D-7DD2-4CC9-BAE0-304C13657BB8}"/>
              </a:ext>
            </a:extLst>
          </p:cNvPr>
          <p:cNvSpPr/>
          <p:nvPr/>
        </p:nvSpPr>
        <p:spPr>
          <a:xfrm rot="18367165">
            <a:off x="2967046" y="3167522"/>
            <a:ext cx="2358655" cy="1912863"/>
          </a:xfrm>
          <a:prstGeom prst="arc">
            <a:avLst>
              <a:gd name="adj1" fmla="val 16200000"/>
              <a:gd name="adj2" fmla="val 75488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Arc 60">
            <a:extLst>
              <a:ext uri="{FF2B5EF4-FFF2-40B4-BE49-F238E27FC236}">
                <a16:creationId xmlns:a16="http://schemas.microsoft.com/office/drawing/2014/main" id="{3A5E7E15-AB40-4337-9B7D-A11E17F32949}"/>
              </a:ext>
            </a:extLst>
          </p:cNvPr>
          <p:cNvSpPr/>
          <p:nvPr/>
        </p:nvSpPr>
        <p:spPr>
          <a:xfrm rot="9669282">
            <a:off x="3356898" y="2492491"/>
            <a:ext cx="2407421" cy="1874115"/>
          </a:xfrm>
          <a:prstGeom prst="arc">
            <a:avLst>
              <a:gd name="adj1" fmla="val 16200000"/>
              <a:gd name="adj2" fmla="val 75488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Arc 61">
            <a:extLst>
              <a:ext uri="{FF2B5EF4-FFF2-40B4-BE49-F238E27FC236}">
                <a16:creationId xmlns:a16="http://schemas.microsoft.com/office/drawing/2014/main" id="{AEBDE4A1-D13D-49E8-986D-30FA9042CAD0}"/>
              </a:ext>
            </a:extLst>
          </p:cNvPr>
          <p:cNvSpPr/>
          <p:nvPr/>
        </p:nvSpPr>
        <p:spPr>
          <a:xfrm rot="20659608">
            <a:off x="2499129" y="3630758"/>
            <a:ext cx="2407421" cy="1874115"/>
          </a:xfrm>
          <a:prstGeom prst="arc">
            <a:avLst>
              <a:gd name="adj1" fmla="val 16200000"/>
              <a:gd name="adj2" fmla="val 75488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5CFD16B2-2E62-4344-9D1A-D3E7E0096084}"/>
              </a:ext>
            </a:extLst>
          </p:cNvPr>
          <p:cNvGrpSpPr/>
          <p:nvPr/>
        </p:nvGrpSpPr>
        <p:grpSpPr>
          <a:xfrm>
            <a:off x="4546332" y="1758537"/>
            <a:ext cx="2435976" cy="2853465"/>
            <a:chOff x="3360915" y="2662937"/>
            <a:chExt cx="1937091" cy="2315992"/>
          </a:xfrm>
        </p:grpSpPr>
        <p:sp>
          <p:nvSpPr>
            <p:cNvPr id="66" name="Arc 65">
              <a:extLst>
                <a:ext uri="{FF2B5EF4-FFF2-40B4-BE49-F238E27FC236}">
                  <a16:creationId xmlns:a16="http://schemas.microsoft.com/office/drawing/2014/main" id="{0BAEA84C-DD02-465D-9295-19F43BB9E690}"/>
                </a:ext>
              </a:extLst>
            </p:cNvPr>
            <p:cNvSpPr/>
            <p:nvPr/>
          </p:nvSpPr>
          <p:spPr>
            <a:xfrm rot="18613111">
              <a:off x="3849966" y="3530888"/>
              <a:ext cx="1269094" cy="1626987"/>
            </a:xfrm>
            <a:prstGeom prst="arc">
              <a:avLst>
                <a:gd name="adj1" fmla="val 16200000"/>
                <a:gd name="adj2" fmla="val 20848522"/>
              </a:avLst>
            </a:prstGeom>
            <a:ln w="12700">
              <a:solidFill>
                <a:schemeClr val="tx1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Arc 66">
              <a:extLst>
                <a:ext uri="{FF2B5EF4-FFF2-40B4-BE49-F238E27FC236}">
                  <a16:creationId xmlns:a16="http://schemas.microsoft.com/office/drawing/2014/main" id="{47BB9452-322F-4B98-8DF9-7D01C8FE9128}"/>
                </a:ext>
              </a:extLst>
            </p:cNvPr>
            <p:cNvSpPr/>
            <p:nvPr/>
          </p:nvSpPr>
          <p:spPr>
            <a:xfrm rot="7836939">
              <a:off x="3539862" y="2483990"/>
              <a:ext cx="1269094" cy="1626987"/>
            </a:xfrm>
            <a:prstGeom prst="arc">
              <a:avLst>
                <a:gd name="adj1" fmla="val 16200000"/>
                <a:gd name="adj2" fmla="val 20848522"/>
              </a:avLst>
            </a:prstGeom>
            <a:ln w="12700">
              <a:solidFill>
                <a:schemeClr val="tx1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DC3EBC3B-FD20-489B-B903-25FCA954950E}"/>
              </a:ext>
            </a:extLst>
          </p:cNvPr>
          <p:cNvSpPr/>
          <p:nvPr/>
        </p:nvSpPr>
        <p:spPr>
          <a:xfrm>
            <a:off x="9444560" y="3528976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8C1031E-5D39-46B3-8BD1-0E3E0D9BEE63}"/>
              </a:ext>
            </a:extLst>
          </p:cNvPr>
          <p:cNvSpPr/>
          <p:nvPr/>
        </p:nvSpPr>
        <p:spPr>
          <a:xfrm>
            <a:off x="7797473" y="3006971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1AD5986-E244-4C8A-9E69-09A7EBD07ECC}"/>
              </a:ext>
            </a:extLst>
          </p:cNvPr>
          <p:cNvCxnSpPr>
            <a:cxnSpLocks/>
            <a:stCxn id="8" idx="1"/>
            <a:endCxn id="70" idx="6"/>
          </p:cNvCxnSpPr>
          <p:nvPr/>
        </p:nvCxnSpPr>
        <p:spPr>
          <a:xfrm flipH="1">
            <a:off x="8062861" y="3662040"/>
            <a:ext cx="1381698" cy="64623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EC73172-4B5A-4714-9292-DE6241068450}"/>
              </a:ext>
            </a:extLst>
          </p:cNvPr>
          <p:cNvCxnSpPr>
            <a:cxnSpLocks/>
            <a:stCxn id="10" idx="6"/>
            <a:endCxn id="8" idx="1"/>
          </p:cNvCxnSpPr>
          <p:nvPr/>
        </p:nvCxnSpPr>
        <p:spPr>
          <a:xfrm>
            <a:off x="8069103" y="3140035"/>
            <a:ext cx="1375457" cy="52200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F7C05F9F-983B-4A47-875A-12CC6FFF83AA}"/>
              </a:ext>
            </a:extLst>
          </p:cNvPr>
          <p:cNvCxnSpPr>
            <a:cxnSpLocks/>
            <a:stCxn id="70" idx="0"/>
            <a:endCxn id="10" idx="4"/>
          </p:cNvCxnSpPr>
          <p:nvPr/>
        </p:nvCxnSpPr>
        <p:spPr>
          <a:xfrm flipV="1">
            <a:off x="7927047" y="3273098"/>
            <a:ext cx="6241" cy="90210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al 69">
            <a:extLst>
              <a:ext uri="{FF2B5EF4-FFF2-40B4-BE49-F238E27FC236}">
                <a16:creationId xmlns:a16="http://schemas.microsoft.com/office/drawing/2014/main" id="{598A7559-3D22-4F1C-ADCF-30C5A4088093}"/>
              </a:ext>
            </a:extLst>
          </p:cNvPr>
          <p:cNvSpPr/>
          <p:nvPr/>
        </p:nvSpPr>
        <p:spPr>
          <a:xfrm>
            <a:off x="7791232" y="4175207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CF7262BA-A9AA-479F-8551-10EF426BB949}"/>
                  </a:ext>
                </a:extLst>
              </p:cNvPr>
              <p:cNvSpPr txBox="1"/>
              <p:nvPr/>
            </p:nvSpPr>
            <p:spPr>
              <a:xfrm>
                <a:off x="7911508" y="3512720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CF7262BA-A9AA-479F-8551-10EF426BB9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1508" y="3512720"/>
                <a:ext cx="365806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F87068CA-FFC4-41B7-B15B-92F2C27AF843}"/>
                  </a:ext>
                </a:extLst>
              </p:cNvPr>
              <p:cNvSpPr txBox="1"/>
              <p:nvPr/>
            </p:nvSpPr>
            <p:spPr>
              <a:xfrm>
                <a:off x="8711614" y="3919759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F87068CA-FFC4-41B7-B15B-92F2C27AF8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1614" y="3919759"/>
                <a:ext cx="365806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F65DD6ED-7A8B-4231-9789-B9249431BE5B}"/>
                  </a:ext>
                </a:extLst>
              </p:cNvPr>
              <p:cNvSpPr txBox="1"/>
              <p:nvPr/>
            </p:nvSpPr>
            <p:spPr>
              <a:xfrm>
                <a:off x="8582937" y="2988392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F65DD6ED-7A8B-4231-9789-B9249431BE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2937" y="2988392"/>
                <a:ext cx="365806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3" name="Arc 82">
            <a:extLst>
              <a:ext uri="{FF2B5EF4-FFF2-40B4-BE49-F238E27FC236}">
                <a16:creationId xmlns:a16="http://schemas.microsoft.com/office/drawing/2014/main" id="{334BA8BF-7F09-44BF-BCE4-8455A3428321}"/>
              </a:ext>
            </a:extLst>
          </p:cNvPr>
          <p:cNvSpPr/>
          <p:nvPr/>
        </p:nvSpPr>
        <p:spPr>
          <a:xfrm rot="18613111">
            <a:off x="6635335" y="2803140"/>
            <a:ext cx="1563613" cy="2046007"/>
          </a:xfrm>
          <a:prstGeom prst="arc">
            <a:avLst>
              <a:gd name="adj1" fmla="val 16200000"/>
              <a:gd name="adj2" fmla="val 20848522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Arc 83">
            <a:extLst>
              <a:ext uri="{FF2B5EF4-FFF2-40B4-BE49-F238E27FC236}">
                <a16:creationId xmlns:a16="http://schemas.microsoft.com/office/drawing/2014/main" id="{56AC3747-D6D1-4E2F-B7A9-28C985225BCA}"/>
              </a:ext>
            </a:extLst>
          </p:cNvPr>
          <p:cNvSpPr/>
          <p:nvPr/>
        </p:nvSpPr>
        <p:spPr>
          <a:xfrm rot="7836939">
            <a:off x="6245365" y="1513289"/>
            <a:ext cx="1563613" cy="2046007"/>
          </a:xfrm>
          <a:prstGeom prst="arc">
            <a:avLst>
              <a:gd name="adj1" fmla="val 16200000"/>
              <a:gd name="adj2" fmla="val 20848522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6C2B9A4D-F386-4CCF-B2AD-B8331DF9615E}"/>
                  </a:ext>
                </a:extLst>
              </p:cNvPr>
              <p:cNvSpPr txBox="1"/>
              <p:nvPr/>
            </p:nvSpPr>
            <p:spPr>
              <a:xfrm>
                <a:off x="7051335" y="2564556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6C2B9A4D-F386-4CCF-B2AD-B8331DF961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1335" y="2564556"/>
                <a:ext cx="365806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8B7F31DD-7936-40A3-AF88-578228D3518A}"/>
                  </a:ext>
                </a:extLst>
              </p:cNvPr>
              <p:cNvSpPr txBox="1"/>
              <p:nvPr/>
            </p:nvSpPr>
            <p:spPr>
              <a:xfrm>
                <a:off x="7010878" y="3384761"/>
                <a:ext cx="38343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b="0" dirty="0"/>
                  <a:t>-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8B7F31DD-7936-40A3-AF88-578228D351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0878" y="3384761"/>
                <a:ext cx="383438" cy="369332"/>
              </a:xfrm>
              <a:prstGeom prst="rect">
                <a:avLst/>
              </a:prstGeom>
              <a:blipFill>
                <a:blip r:embed="rId6"/>
                <a:stretch>
                  <a:fillRect l="-12698" t="-8197" b="-24590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76DE7E5D-C666-4374-80D3-59CBAC34303F}"/>
                  </a:ext>
                </a:extLst>
              </p:cNvPr>
              <p:cNvSpPr txBox="1"/>
              <p:nvPr/>
            </p:nvSpPr>
            <p:spPr>
              <a:xfrm>
                <a:off x="6825995" y="4312071"/>
                <a:ext cx="6671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−10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76DE7E5D-C666-4374-80D3-59CBAC3430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5995" y="4312071"/>
                <a:ext cx="66717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B4DB0D31-44B1-4398-B9DC-1B77CD5BC60D}"/>
                  </a:ext>
                </a:extLst>
              </p:cNvPr>
              <p:cNvSpPr txBox="1"/>
              <p:nvPr/>
            </p:nvSpPr>
            <p:spPr>
              <a:xfrm>
                <a:off x="5381282" y="4319628"/>
                <a:ext cx="6671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−10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B4DB0D31-44B1-4398-B9DC-1B77CD5BC6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1282" y="4319628"/>
                <a:ext cx="66717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F89D2B75-F913-409B-BAB2-7F40E30EC771}"/>
                  </a:ext>
                </a:extLst>
              </p:cNvPr>
              <p:cNvSpPr txBox="1"/>
              <p:nvPr/>
            </p:nvSpPr>
            <p:spPr>
              <a:xfrm>
                <a:off x="5610624" y="2598166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F89D2B75-F913-409B-BAB2-7F40E30EC7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0624" y="2598166"/>
                <a:ext cx="365806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A56E5559-5760-41FA-AF7E-6B22728D1FB0}"/>
                  </a:ext>
                </a:extLst>
              </p:cNvPr>
              <p:cNvSpPr txBox="1"/>
              <p:nvPr/>
            </p:nvSpPr>
            <p:spPr>
              <a:xfrm>
                <a:off x="5513235" y="3413578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A56E5559-5760-41FA-AF7E-6B22728D1F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235" y="3413578"/>
                <a:ext cx="460017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C27F9CF1-4E49-4A4C-9057-42219668C5B8}"/>
                  </a:ext>
                </a:extLst>
              </p:cNvPr>
              <p:cNvSpPr txBox="1"/>
              <p:nvPr/>
            </p:nvSpPr>
            <p:spPr>
              <a:xfrm>
                <a:off x="3964682" y="2637639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C27F9CF1-4E49-4A4C-9057-42219668C5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4682" y="2637639"/>
                <a:ext cx="460017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A11DA1C4-23BE-4EE1-AED4-223894C320DD}"/>
                  </a:ext>
                </a:extLst>
              </p:cNvPr>
              <p:cNvSpPr txBox="1"/>
              <p:nvPr/>
            </p:nvSpPr>
            <p:spPr>
              <a:xfrm>
                <a:off x="3836717" y="4358045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A11DA1C4-23BE-4EE1-AED4-223894C320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6717" y="4358045"/>
                <a:ext cx="460017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729EDA4A-1FDF-495C-8C02-0B3B07472374}"/>
                  </a:ext>
                </a:extLst>
              </p:cNvPr>
              <p:cNvSpPr txBox="1"/>
              <p:nvPr/>
            </p:nvSpPr>
            <p:spPr>
              <a:xfrm>
                <a:off x="3970080" y="3287188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729EDA4A-1FDF-495C-8C02-0B3B074723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0080" y="3287188"/>
                <a:ext cx="460017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15A75DDA-CE6C-4B7A-8330-F63E22041B2D}"/>
                  </a:ext>
                </a:extLst>
              </p:cNvPr>
              <p:cNvSpPr txBox="1"/>
              <p:nvPr/>
            </p:nvSpPr>
            <p:spPr>
              <a:xfrm>
                <a:off x="4991830" y="3603640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15A75DDA-CE6C-4B7A-8330-F63E22041B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1830" y="3603640"/>
                <a:ext cx="460017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8" name="Group 57">
            <a:extLst>
              <a:ext uri="{FF2B5EF4-FFF2-40B4-BE49-F238E27FC236}">
                <a16:creationId xmlns:a16="http://schemas.microsoft.com/office/drawing/2014/main" id="{B176DDCF-B9DD-0FD9-7C52-DFB029E08D84}"/>
              </a:ext>
            </a:extLst>
          </p:cNvPr>
          <p:cNvGrpSpPr/>
          <p:nvPr/>
        </p:nvGrpSpPr>
        <p:grpSpPr>
          <a:xfrm>
            <a:off x="781645" y="2451258"/>
            <a:ext cx="655321" cy="4051142"/>
            <a:chOff x="781645" y="2578258"/>
            <a:chExt cx="655321" cy="4051142"/>
          </a:xfrm>
          <a:solidFill>
            <a:schemeClr val="bg1"/>
          </a:solidFill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8D8B878E-0997-4ADB-3A49-2A934D517A04}"/>
                </a:ext>
              </a:extLst>
            </p:cNvPr>
            <p:cNvSpPr/>
            <p:nvPr/>
          </p:nvSpPr>
          <p:spPr>
            <a:xfrm>
              <a:off x="784654" y="6320481"/>
              <a:ext cx="652312" cy="308919"/>
            </a:xfrm>
            <a:prstGeom prst="rect">
              <a:avLst/>
            </a:prstGeom>
            <a:grpFill/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E1D900EB-7ED3-EF6E-0F0D-ECD02D6F2D6B}"/>
                </a:ext>
              </a:extLst>
            </p:cNvPr>
            <p:cNvSpPr/>
            <p:nvPr/>
          </p:nvSpPr>
          <p:spPr>
            <a:xfrm>
              <a:off x="784654" y="6011562"/>
              <a:ext cx="652312" cy="308919"/>
            </a:xfrm>
            <a:prstGeom prst="rect">
              <a:avLst/>
            </a:prstGeom>
            <a:solidFill>
              <a:srgbClr val="00B050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D8932B26-CB55-C7A1-0366-798F2054ABF5}"/>
                </a:ext>
              </a:extLst>
            </p:cNvPr>
            <p:cNvSpPr/>
            <p:nvPr/>
          </p:nvSpPr>
          <p:spPr>
            <a:xfrm>
              <a:off x="785779" y="5702643"/>
              <a:ext cx="649224" cy="308919"/>
            </a:xfrm>
            <a:prstGeom prst="rect">
              <a:avLst/>
            </a:prstGeom>
            <a:grpFill/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F1B68A11-57AF-936D-9ADD-4E4054178930}"/>
                </a:ext>
              </a:extLst>
            </p:cNvPr>
            <p:cNvSpPr/>
            <p:nvPr/>
          </p:nvSpPr>
          <p:spPr>
            <a:xfrm>
              <a:off x="783651" y="5393724"/>
              <a:ext cx="652312" cy="308919"/>
            </a:xfrm>
            <a:prstGeom prst="rect">
              <a:avLst/>
            </a:prstGeom>
            <a:grpFill/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FA6FA156-D809-1583-CE0E-A4F500D5F2C7}"/>
                </a:ext>
              </a:extLst>
            </p:cNvPr>
            <p:cNvSpPr/>
            <p:nvPr/>
          </p:nvSpPr>
          <p:spPr>
            <a:xfrm>
              <a:off x="783651" y="5070727"/>
              <a:ext cx="652312" cy="308919"/>
            </a:xfrm>
            <a:prstGeom prst="rect">
              <a:avLst/>
            </a:prstGeom>
            <a:grpFill/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7D2D4A92-4197-6182-ABC1-736789530BC6}"/>
                </a:ext>
              </a:extLst>
            </p:cNvPr>
            <p:cNvSpPr/>
            <p:nvPr/>
          </p:nvSpPr>
          <p:spPr>
            <a:xfrm>
              <a:off x="783651" y="4761808"/>
              <a:ext cx="652312" cy="308919"/>
            </a:xfrm>
            <a:prstGeom prst="rect">
              <a:avLst/>
            </a:prstGeom>
            <a:grpFill/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ED76DCEA-AC96-B5B9-92CA-B41091F4F9D5}"/>
                </a:ext>
              </a:extLst>
            </p:cNvPr>
            <p:cNvSpPr/>
            <p:nvPr/>
          </p:nvSpPr>
          <p:spPr>
            <a:xfrm>
              <a:off x="782648" y="4452889"/>
              <a:ext cx="652312" cy="308919"/>
            </a:xfrm>
            <a:prstGeom prst="rect">
              <a:avLst/>
            </a:prstGeom>
            <a:grpFill/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7B9AD62A-2BA7-27CD-27AB-1F0016520A93}"/>
                </a:ext>
              </a:extLst>
            </p:cNvPr>
            <p:cNvSpPr/>
            <p:nvPr/>
          </p:nvSpPr>
          <p:spPr>
            <a:xfrm>
              <a:off x="782648" y="4143970"/>
              <a:ext cx="652312" cy="308919"/>
            </a:xfrm>
            <a:prstGeom prst="rect">
              <a:avLst/>
            </a:prstGeom>
            <a:grpFill/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FA33507E-A2CD-B24A-896B-E7A40C2724CC}"/>
                </a:ext>
              </a:extLst>
            </p:cNvPr>
            <p:cNvSpPr/>
            <p:nvPr/>
          </p:nvSpPr>
          <p:spPr>
            <a:xfrm>
              <a:off x="782648" y="3828012"/>
              <a:ext cx="652312" cy="308919"/>
            </a:xfrm>
            <a:prstGeom prst="rect">
              <a:avLst/>
            </a:prstGeom>
            <a:grpFill/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3D30E858-2A1A-BBF0-1226-1486AA170662}"/>
                </a:ext>
              </a:extLst>
            </p:cNvPr>
            <p:cNvSpPr/>
            <p:nvPr/>
          </p:nvSpPr>
          <p:spPr>
            <a:xfrm>
              <a:off x="782648" y="3505015"/>
              <a:ext cx="652312" cy="308919"/>
            </a:xfrm>
            <a:prstGeom prst="rect">
              <a:avLst/>
            </a:prstGeom>
            <a:grpFill/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B59F8BCD-6672-CAD9-AF05-8560F92909EE}"/>
                </a:ext>
              </a:extLst>
            </p:cNvPr>
            <p:cNvSpPr/>
            <p:nvPr/>
          </p:nvSpPr>
          <p:spPr>
            <a:xfrm>
              <a:off x="782648" y="3196096"/>
              <a:ext cx="652312" cy="308919"/>
            </a:xfrm>
            <a:prstGeom prst="rect">
              <a:avLst/>
            </a:prstGeom>
            <a:grpFill/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15E2414A-548E-20F0-8E19-5E134168E2AA}"/>
                </a:ext>
              </a:extLst>
            </p:cNvPr>
            <p:cNvSpPr/>
            <p:nvPr/>
          </p:nvSpPr>
          <p:spPr>
            <a:xfrm>
              <a:off x="781645" y="2887177"/>
              <a:ext cx="652312" cy="308919"/>
            </a:xfrm>
            <a:prstGeom prst="rect">
              <a:avLst/>
            </a:prstGeom>
            <a:grpFill/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B51EF0D3-3B8D-1ADC-2142-2F661E29EDBB}"/>
                </a:ext>
              </a:extLst>
            </p:cNvPr>
            <p:cNvSpPr/>
            <p:nvPr/>
          </p:nvSpPr>
          <p:spPr>
            <a:xfrm>
              <a:off x="781645" y="2578258"/>
              <a:ext cx="652312" cy="308919"/>
            </a:xfrm>
            <a:prstGeom prst="rect">
              <a:avLst/>
            </a:prstGeom>
            <a:grpFill/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Mesa baja car purple">
                <a:extLst>
                  <a:ext uri="{FF2B5EF4-FFF2-40B4-BE49-F238E27FC236}">
                    <a16:creationId xmlns:a16="http://schemas.microsoft.com/office/drawing/2014/main" id="{92DA767B-B6C6-3A9B-29A7-9502663371D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671525" y="2244578"/>
              <a:ext cx="743985" cy="730506"/>
            </p:xfrm>
            <a:graphic>
              <a:graphicData uri="http://schemas.microsoft.com/office/drawing/2017/model3d">
                <am3d:model3d r:embed="rId15">
                  <am3d:spPr>
                    <a:xfrm>
                      <a:off x="0" y="0"/>
                      <a:ext cx="743985" cy="730506"/>
                    </a:xfrm>
                    <a:prstGeom prst="rect">
                      <a:avLst/>
                    </a:prstGeom>
                  </am3d:spPr>
                  <am3d:camera>
                    <am3d:pos x="0" y="0" z="59399462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0396763" d="1000000"/>
                    <am3d:preTrans dx="0" dy="-2795067" dz="1179721"/>
                    <am3d:scale>
                      <am3d:sx n="1000000" d="1000000"/>
                      <am3d:sy n="1000000" d="1000000"/>
                      <am3d:sz n="1000000" d="1000000"/>
                    </am3d:scale>
                    <am3d:rot ax="3827217" ay="-2567872" az="-3244190"/>
                    <am3d:postTrans dx="0" dy="0" dz="0"/>
                  </am3d:trans>
                  <am3d:raster rName="Office3DRenderer" rVer="16.0.8326">
                    <am3d:blip r:embed="rId16"/>
                  </am3d:raster>
                  <am3d:objViewport viewportSz="88229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Mesa baja car purple">
                <a:extLst>
                  <a:ext uri="{FF2B5EF4-FFF2-40B4-BE49-F238E27FC236}">
                    <a16:creationId xmlns:a16="http://schemas.microsoft.com/office/drawing/2014/main" id="{92DA767B-B6C6-3A9B-29A7-9502663371D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671525" y="2244578"/>
                <a:ext cx="743985" cy="730506"/>
              </a:xfrm>
              <a:prstGeom prst="rect">
                <a:avLst/>
              </a:prstGeom>
            </p:spPr>
          </p:pic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0A3C0EC9-B41D-967A-7A65-784526759EB6}"/>
              </a:ext>
            </a:extLst>
          </p:cNvPr>
          <p:cNvSpPr/>
          <p:nvPr/>
        </p:nvSpPr>
        <p:spPr>
          <a:xfrm>
            <a:off x="4950209" y="5718219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467DDB4-3B76-C5F5-21D0-ADED61939AED}"/>
              </a:ext>
            </a:extLst>
          </p:cNvPr>
          <p:cNvSpPr/>
          <p:nvPr/>
        </p:nvSpPr>
        <p:spPr>
          <a:xfrm>
            <a:off x="4948258" y="6170163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A90D1AF-5D67-F66F-EF84-852B53EF0CFE}"/>
                  </a:ext>
                </a:extLst>
              </p:cNvPr>
              <p:cNvSpPr txBox="1"/>
              <p:nvPr/>
            </p:nvSpPr>
            <p:spPr>
              <a:xfrm>
                <a:off x="5287355" y="5655080"/>
                <a:ext cx="23931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 player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minimizer</m:t>
                    </m:r>
                  </m:oMath>
                </a14:m>
                <a:endParaRPr lang="LID4096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A90D1AF-5D67-F66F-EF84-852B53EF0C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7355" y="5655080"/>
                <a:ext cx="2393130" cy="369332"/>
              </a:xfrm>
              <a:prstGeom prst="rect">
                <a:avLst/>
              </a:prstGeom>
              <a:blipFill>
                <a:blip r:embed="rId17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79C3C72-4E50-B769-17C5-136DA9FEB141}"/>
                  </a:ext>
                </a:extLst>
              </p:cNvPr>
              <p:cNvSpPr txBox="1"/>
              <p:nvPr/>
            </p:nvSpPr>
            <p:spPr>
              <a:xfrm>
                <a:off x="5287355" y="6066958"/>
                <a:ext cx="23931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 player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maximizer</m:t>
                    </m:r>
                  </m:oMath>
                </a14:m>
                <a:endParaRPr lang="LID4096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79C3C72-4E50-B769-17C5-136DA9FEB1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7355" y="6066958"/>
                <a:ext cx="2393130" cy="369332"/>
              </a:xfrm>
              <a:prstGeom prst="rect">
                <a:avLst/>
              </a:prstGeom>
              <a:blipFill>
                <a:blip r:embed="rId18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>
            <a:extLst>
              <a:ext uri="{FF2B5EF4-FFF2-40B4-BE49-F238E27FC236}">
                <a16:creationId xmlns:a16="http://schemas.microsoft.com/office/drawing/2014/main" id="{14DD656C-139A-261D-EDCD-B181E7AD0DCE}"/>
              </a:ext>
            </a:extLst>
          </p:cNvPr>
          <p:cNvSpPr/>
          <p:nvPr/>
        </p:nvSpPr>
        <p:spPr>
          <a:xfrm>
            <a:off x="785779" y="6207559"/>
            <a:ext cx="652312" cy="308919"/>
          </a:xfrm>
          <a:prstGeom prst="rect">
            <a:avLst/>
          </a:prstGeom>
          <a:solidFill>
            <a:srgbClr val="00B050"/>
          </a:solidFill>
          <a:ln w="28575">
            <a:solidFill>
              <a:srgbClr val="9C67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15" descr="A yellow smiley face with black background&#10;&#10;Description automatically generated">
            <a:extLst>
              <a:ext uri="{FF2B5EF4-FFF2-40B4-BE49-F238E27FC236}">
                <a16:creationId xmlns:a16="http://schemas.microsoft.com/office/drawing/2014/main" id="{B33251E1-4CA3-7727-5358-A4C67168329C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0"/>
              </a:ext>
            </a:extLst>
          </a:blip>
          <a:stretch>
            <a:fillRect/>
          </a:stretch>
        </p:blipFill>
        <p:spPr>
          <a:xfrm flipH="1">
            <a:off x="7559897" y="5669764"/>
            <a:ext cx="339963" cy="339963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14E4A41-A9CF-774B-7BE7-1C8C994EDBCB}"/>
              </a:ext>
            </a:extLst>
          </p:cNvPr>
          <p:cNvCxnSpPr>
            <a:cxnSpLocks/>
          </p:cNvCxnSpPr>
          <p:nvPr/>
        </p:nvCxnSpPr>
        <p:spPr>
          <a:xfrm flipV="1">
            <a:off x="6470252" y="3302053"/>
            <a:ext cx="13669" cy="89181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229A8FE-6A71-5F90-6F09-8E586B6C8CFA}"/>
                  </a:ext>
                </a:extLst>
              </p:cNvPr>
              <p:cNvSpPr txBox="1"/>
              <p:nvPr/>
            </p:nvSpPr>
            <p:spPr>
              <a:xfrm>
                <a:off x="6472121" y="3574745"/>
                <a:ext cx="3658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229A8FE-6A71-5F90-6F09-8E586B6C8C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2121" y="3574745"/>
                <a:ext cx="365805" cy="369332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46163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B2C5F7B-A0ED-474C-A4FF-241780ABC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Energy Games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222E4E-A5A9-4D43-81CC-99F6F5CFE101}"/>
              </a:ext>
            </a:extLst>
          </p:cNvPr>
          <p:cNvSpPr/>
          <p:nvPr/>
        </p:nvSpPr>
        <p:spPr>
          <a:xfrm>
            <a:off x="4885746" y="3039150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3ED078-7F95-4BD6-BE29-F0067AF311B9}"/>
              </a:ext>
            </a:extLst>
          </p:cNvPr>
          <p:cNvSpPr/>
          <p:nvPr/>
        </p:nvSpPr>
        <p:spPr>
          <a:xfrm>
            <a:off x="4885853" y="4175207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CE47C3-4338-4E0A-9FFD-97BDC721570C}"/>
              </a:ext>
            </a:extLst>
          </p:cNvPr>
          <p:cNvSpPr/>
          <p:nvPr/>
        </p:nvSpPr>
        <p:spPr>
          <a:xfrm>
            <a:off x="6348106" y="3035926"/>
            <a:ext cx="271629" cy="266127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3524D45-2089-4452-8D06-01775DE89F6D}"/>
              </a:ext>
            </a:extLst>
          </p:cNvPr>
          <p:cNvSpPr/>
          <p:nvPr/>
        </p:nvSpPr>
        <p:spPr>
          <a:xfrm>
            <a:off x="3156428" y="3537149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4F58C6C-6DA0-4C5A-857B-E22EC862F7E3}"/>
              </a:ext>
            </a:extLst>
          </p:cNvPr>
          <p:cNvSpPr/>
          <p:nvPr/>
        </p:nvSpPr>
        <p:spPr>
          <a:xfrm>
            <a:off x="6334437" y="4193863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8014074-F270-437C-B059-75A25A6982C2}"/>
              </a:ext>
            </a:extLst>
          </p:cNvPr>
          <p:cNvCxnSpPr>
            <a:cxnSpLocks/>
            <a:stCxn id="14" idx="6"/>
            <a:endCxn id="70" idx="2"/>
          </p:cNvCxnSpPr>
          <p:nvPr/>
        </p:nvCxnSpPr>
        <p:spPr>
          <a:xfrm flipV="1">
            <a:off x="6606067" y="4308270"/>
            <a:ext cx="1185165" cy="1865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4A4B6BA-451F-426E-918C-396273444953}"/>
              </a:ext>
            </a:extLst>
          </p:cNvPr>
          <p:cNvCxnSpPr>
            <a:cxnSpLocks/>
            <a:stCxn id="6" idx="0"/>
            <a:endCxn id="5" idx="2"/>
          </p:cNvCxnSpPr>
          <p:nvPr/>
        </p:nvCxnSpPr>
        <p:spPr>
          <a:xfrm flipH="1" flipV="1">
            <a:off x="5021561" y="3305277"/>
            <a:ext cx="107" cy="86993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313FDE0F-274F-4482-8115-4D834EC36964}"/>
              </a:ext>
            </a:extLst>
          </p:cNvPr>
          <p:cNvCxnSpPr>
            <a:cxnSpLocks/>
            <a:stCxn id="6" idx="3"/>
            <a:endCxn id="14" idx="2"/>
          </p:cNvCxnSpPr>
          <p:nvPr/>
        </p:nvCxnSpPr>
        <p:spPr>
          <a:xfrm>
            <a:off x="5157483" y="4308270"/>
            <a:ext cx="1176955" cy="1865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Arc 52">
            <a:extLst>
              <a:ext uri="{FF2B5EF4-FFF2-40B4-BE49-F238E27FC236}">
                <a16:creationId xmlns:a16="http://schemas.microsoft.com/office/drawing/2014/main" id="{CA0FB38D-7DD2-4CC9-BAE0-304C13657BB8}"/>
              </a:ext>
            </a:extLst>
          </p:cNvPr>
          <p:cNvSpPr/>
          <p:nvPr/>
        </p:nvSpPr>
        <p:spPr>
          <a:xfrm rot="18367165">
            <a:off x="2967046" y="3167522"/>
            <a:ext cx="2358655" cy="1912863"/>
          </a:xfrm>
          <a:prstGeom prst="arc">
            <a:avLst>
              <a:gd name="adj1" fmla="val 16200000"/>
              <a:gd name="adj2" fmla="val 75488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Arc 60">
            <a:extLst>
              <a:ext uri="{FF2B5EF4-FFF2-40B4-BE49-F238E27FC236}">
                <a16:creationId xmlns:a16="http://schemas.microsoft.com/office/drawing/2014/main" id="{3A5E7E15-AB40-4337-9B7D-A11E17F32949}"/>
              </a:ext>
            </a:extLst>
          </p:cNvPr>
          <p:cNvSpPr/>
          <p:nvPr/>
        </p:nvSpPr>
        <p:spPr>
          <a:xfrm rot="9669282">
            <a:off x="3356898" y="2492491"/>
            <a:ext cx="2407421" cy="1874115"/>
          </a:xfrm>
          <a:prstGeom prst="arc">
            <a:avLst>
              <a:gd name="adj1" fmla="val 16200000"/>
              <a:gd name="adj2" fmla="val 75488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Arc 61">
            <a:extLst>
              <a:ext uri="{FF2B5EF4-FFF2-40B4-BE49-F238E27FC236}">
                <a16:creationId xmlns:a16="http://schemas.microsoft.com/office/drawing/2014/main" id="{AEBDE4A1-D13D-49E8-986D-30FA9042CAD0}"/>
              </a:ext>
            </a:extLst>
          </p:cNvPr>
          <p:cNvSpPr/>
          <p:nvPr/>
        </p:nvSpPr>
        <p:spPr>
          <a:xfrm rot="20659608">
            <a:off x="2499129" y="3630758"/>
            <a:ext cx="2407421" cy="1874115"/>
          </a:xfrm>
          <a:prstGeom prst="arc">
            <a:avLst>
              <a:gd name="adj1" fmla="val 16200000"/>
              <a:gd name="adj2" fmla="val 75488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5CFD16B2-2E62-4344-9D1A-D3E7E0096084}"/>
              </a:ext>
            </a:extLst>
          </p:cNvPr>
          <p:cNvGrpSpPr/>
          <p:nvPr/>
        </p:nvGrpSpPr>
        <p:grpSpPr>
          <a:xfrm>
            <a:off x="4546332" y="1758537"/>
            <a:ext cx="2435976" cy="2853465"/>
            <a:chOff x="3360915" y="2662937"/>
            <a:chExt cx="1937091" cy="2315992"/>
          </a:xfrm>
        </p:grpSpPr>
        <p:sp>
          <p:nvSpPr>
            <p:cNvPr id="66" name="Arc 65">
              <a:extLst>
                <a:ext uri="{FF2B5EF4-FFF2-40B4-BE49-F238E27FC236}">
                  <a16:creationId xmlns:a16="http://schemas.microsoft.com/office/drawing/2014/main" id="{0BAEA84C-DD02-465D-9295-19F43BB9E690}"/>
                </a:ext>
              </a:extLst>
            </p:cNvPr>
            <p:cNvSpPr/>
            <p:nvPr/>
          </p:nvSpPr>
          <p:spPr>
            <a:xfrm rot="18613111">
              <a:off x="3849966" y="3530888"/>
              <a:ext cx="1269094" cy="1626987"/>
            </a:xfrm>
            <a:prstGeom prst="arc">
              <a:avLst>
                <a:gd name="adj1" fmla="val 16200000"/>
                <a:gd name="adj2" fmla="val 20848522"/>
              </a:avLst>
            </a:prstGeom>
            <a:ln w="12700">
              <a:solidFill>
                <a:schemeClr val="tx1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Arc 66">
              <a:extLst>
                <a:ext uri="{FF2B5EF4-FFF2-40B4-BE49-F238E27FC236}">
                  <a16:creationId xmlns:a16="http://schemas.microsoft.com/office/drawing/2014/main" id="{47BB9452-322F-4B98-8DF9-7D01C8FE9128}"/>
                </a:ext>
              </a:extLst>
            </p:cNvPr>
            <p:cNvSpPr/>
            <p:nvPr/>
          </p:nvSpPr>
          <p:spPr>
            <a:xfrm rot="7836939">
              <a:off x="3539862" y="2483990"/>
              <a:ext cx="1269094" cy="1626987"/>
            </a:xfrm>
            <a:prstGeom prst="arc">
              <a:avLst>
                <a:gd name="adj1" fmla="val 16200000"/>
                <a:gd name="adj2" fmla="val 20848522"/>
              </a:avLst>
            </a:prstGeom>
            <a:ln w="12700">
              <a:solidFill>
                <a:schemeClr val="tx1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DC3EBC3B-FD20-489B-B903-25FCA954950E}"/>
              </a:ext>
            </a:extLst>
          </p:cNvPr>
          <p:cNvSpPr/>
          <p:nvPr/>
        </p:nvSpPr>
        <p:spPr>
          <a:xfrm>
            <a:off x="9444560" y="3528976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8C1031E-5D39-46B3-8BD1-0E3E0D9BEE63}"/>
              </a:ext>
            </a:extLst>
          </p:cNvPr>
          <p:cNvSpPr/>
          <p:nvPr/>
        </p:nvSpPr>
        <p:spPr>
          <a:xfrm>
            <a:off x="7797473" y="3006971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1AD5986-E244-4C8A-9E69-09A7EBD07ECC}"/>
              </a:ext>
            </a:extLst>
          </p:cNvPr>
          <p:cNvCxnSpPr>
            <a:cxnSpLocks/>
            <a:stCxn id="8" idx="1"/>
            <a:endCxn id="70" idx="6"/>
          </p:cNvCxnSpPr>
          <p:nvPr/>
        </p:nvCxnSpPr>
        <p:spPr>
          <a:xfrm flipH="1">
            <a:off x="8062861" y="3662040"/>
            <a:ext cx="1381698" cy="64623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EC73172-4B5A-4714-9292-DE6241068450}"/>
              </a:ext>
            </a:extLst>
          </p:cNvPr>
          <p:cNvCxnSpPr>
            <a:cxnSpLocks/>
            <a:stCxn id="10" idx="6"/>
            <a:endCxn id="8" idx="1"/>
          </p:cNvCxnSpPr>
          <p:nvPr/>
        </p:nvCxnSpPr>
        <p:spPr>
          <a:xfrm>
            <a:off x="8069103" y="3140035"/>
            <a:ext cx="1375457" cy="52200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F7C05F9F-983B-4A47-875A-12CC6FFF83AA}"/>
              </a:ext>
            </a:extLst>
          </p:cNvPr>
          <p:cNvCxnSpPr>
            <a:cxnSpLocks/>
            <a:stCxn id="70" idx="0"/>
            <a:endCxn id="10" idx="4"/>
          </p:cNvCxnSpPr>
          <p:nvPr/>
        </p:nvCxnSpPr>
        <p:spPr>
          <a:xfrm flipV="1">
            <a:off x="7927047" y="3273098"/>
            <a:ext cx="6241" cy="90210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al 69">
            <a:extLst>
              <a:ext uri="{FF2B5EF4-FFF2-40B4-BE49-F238E27FC236}">
                <a16:creationId xmlns:a16="http://schemas.microsoft.com/office/drawing/2014/main" id="{598A7559-3D22-4F1C-ADCF-30C5A4088093}"/>
              </a:ext>
            </a:extLst>
          </p:cNvPr>
          <p:cNvSpPr/>
          <p:nvPr/>
        </p:nvSpPr>
        <p:spPr>
          <a:xfrm>
            <a:off x="7791232" y="4175207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CF7262BA-A9AA-479F-8551-10EF426BB949}"/>
                  </a:ext>
                </a:extLst>
              </p:cNvPr>
              <p:cNvSpPr txBox="1"/>
              <p:nvPr/>
            </p:nvSpPr>
            <p:spPr>
              <a:xfrm>
                <a:off x="7911508" y="3512720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CF7262BA-A9AA-479F-8551-10EF426BB9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1508" y="3512720"/>
                <a:ext cx="365806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F87068CA-FFC4-41B7-B15B-92F2C27AF843}"/>
                  </a:ext>
                </a:extLst>
              </p:cNvPr>
              <p:cNvSpPr txBox="1"/>
              <p:nvPr/>
            </p:nvSpPr>
            <p:spPr>
              <a:xfrm>
                <a:off x="8711614" y="3919759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F87068CA-FFC4-41B7-B15B-92F2C27AF8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1614" y="3919759"/>
                <a:ext cx="365806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F65DD6ED-7A8B-4231-9789-B9249431BE5B}"/>
                  </a:ext>
                </a:extLst>
              </p:cNvPr>
              <p:cNvSpPr txBox="1"/>
              <p:nvPr/>
            </p:nvSpPr>
            <p:spPr>
              <a:xfrm>
                <a:off x="8582937" y="2988392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F65DD6ED-7A8B-4231-9789-B9249431BE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2937" y="2988392"/>
                <a:ext cx="365806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3" name="Arc 82">
            <a:extLst>
              <a:ext uri="{FF2B5EF4-FFF2-40B4-BE49-F238E27FC236}">
                <a16:creationId xmlns:a16="http://schemas.microsoft.com/office/drawing/2014/main" id="{334BA8BF-7F09-44BF-BCE4-8455A3428321}"/>
              </a:ext>
            </a:extLst>
          </p:cNvPr>
          <p:cNvSpPr/>
          <p:nvPr/>
        </p:nvSpPr>
        <p:spPr>
          <a:xfrm rot="18613111">
            <a:off x="6635335" y="2803140"/>
            <a:ext cx="1563613" cy="2046007"/>
          </a:xfrm>
          <a:prstGeom prst="arc">
            <a:avLst>
              <a:gd name="adj1" fmla="val 16200000"/>
              <a:gd name="adj2" fmla="val 20848522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Arc 83">
            <a:extLst>
              <a:ext uri="{FF2B5EF4-FFF2-40B4-BE49-F238E27FC236}">
                <a16:creationId xmlns:a16="http://schemas.microsoft.com/office/drawing/2014/main" id="{56AC3747-D6D1-4E2F-B7A9-28C985225BCA}"/>
              </a:ext>
            </a:extLst>
          </p:cNvPr>
          <p:cNvSpPr/>
          <p:nvPr/>
        </p:nvSpPr>
        <p:spPr>
          <a:xfrm rot="7836939">
            <a:off x="6245365" y="1513289"/>
            <a:ext cx="1563613" cy="2046007"/>
          </a:xfrm>
          <a:prstGeom prst="arc">
            <a:avLst>
              <a:gd name="adj1" fmla="val 16200000"/>
              <a:gd name="adj2" fmla="val 20848522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6C2B9A4D-F386-4CCF-B2AD-B8331DF9615E}"/>
                  </a:ext>
                </a:extLst>
              </p:cNvPr>
              <p:cNvSpPr txBox="1"/>
              <p:nvPr/>
            </p:nvSpPr>
            <p:spPr>
              <a:xfrm>
                <a:off x="7051335" y="2564556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6C2B9A4D-F386-4CCF-B2AD-B8331DF961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1335" y="2564556"/>
                <a:ext cx="365806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8B7F31DD-7936-40A3-AF88-578228D3518A}"/>
                  </a:ext>
                </a:extLst>
              </p:cNvPr>
              <p:cNvSpPr txBox="1"/>
              <p:nvPr/>
            </p:nvSpPr>
            <p:spPr>
              <a:xfrm>
                <a:off x="7010878" y="3384761"/>
                <a:ext cx="38343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b="0" dirty="0"/>
                  <a:t>-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8B7F31DD-7936-40A3-AF88-578228D351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0878" y="3384761"/>
                <a:ext cx="383438" cy="369332"/>
              </a:xfrm>
              <a:prstGeom prst="rect">
                <a:avLst/>
              </a:prstGeom>
              <a:blipFill>
                <a:blip r:embed="rId6"/>
                <a:stretch>
                  <a:fillRect l="-12698" t="-8197" b="-24590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76DE7E5D-C666-4374-80D3-59CBAC34303F}"/>
                  </a:ext>
                </a:extLst>
              </p:cNvPr>
              <p:cNvSpPr txBox="1"/>
              <p:nvPr/>
            </p:nvSpPr>
            <p:spPr>
              <a:xfrm>
                <a:off x="6825995" y="4312071"/>
                <a:ext cx="6671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−10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76DE7E5D-C666-4374-80D3-59CBAC3430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5995" y="4312071"/>
                <a:ext cx="66717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B4DB0D31-44B1-4398-B9DC-1B77CD5BC60D}"/>
                  </a:ext>
                </a:extLst>
              </p:cNvPr>
              <p:cNvSpPr txBox="1"/>
              <p:nvPr/>
            </p:nvSpPr>
            <p:spPr>
              <a:xfrm>
                <a:off x="5381282" y="4319628"/>
                <a:ext cx="6671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−10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B4DB0D31-44B1-4398-B9DC-1B77CD5BC6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1282" y="4319628"/>
                <a:ext cx="66717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F89D2B75-F913-409B-BAB2-7F40E30EC771}"/>
                  </a:ext>
                </a:extLst>
              </p:cNvPr>
              <p:cNvSpPr txBox="1"/>
              <p:nvPr/>
            </p:nvSpPr>
            <p:spPr>
              <a:xfrm>
                <a:off x="5610624" y="2598166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F89D2B75-F913-409B-BAB2-7F40E30EC7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0624" y="2598166"/>
                <a:ext cx="365806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A56E5559-5760-41FA-AF7E-6B22728D1FB0}"/>
                  </a:ext>
                </a:extLst>
              </p:cNvPr>
              <p:cNvSpPr txBox="1"/>
              <p:nvPr/>
            </p:nvSpPr>
            <p:spPr>
              <a:xfrm>
                <a:off x="5513235" y="3413578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A56E5559-5760-41FA-AF7E-6B22728D1F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235" y="3413578"/>
                <a:ext cx="460017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C27F9CF1-4E49-4A4C-9057-42219668C5B8}"/>
                  </a:ext>
                </a:extLst>
              </p:cNvPr>
              <p:cNvSpPr txBox="1"/>
              <p:nvPr/>
            </p:nvSpPr>
            <p:spPr>
              <a:xfrm>
                <a:off x="3964682" y="2637639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C27F9CF1-4E49-4A4C-9057-42219668C5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4682" y="2637639"/>
                <a:ext cx="460017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A11DA1C4-23BE-4EE1-AED4-223894C320DD}"/>
                  </a:ext>
                </a:extLst>
              </p:cNvPr>
              <p:cNvSpPr txBox="1"/>
              <p:nvPr/>
            </p:nvSpPr>
            <p:spPr>
              <a:xfrm>
                <a:off x="3836717" y="4358045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A11DA1C4-23BE-4EE1-AED4-223894C320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6717" y="4358045"/>
                <a:ext cx="460017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729EDA4A-1FDF-495C-8C02-0B3B07472374}"/>
                  </a:ext>
                </a:extLst>
              </p:cNvPr>
              <p:cNvSpPr txBox="1"/>
              <p:nvPr/>
            </p:nvSpPr>
            <p:spPr>
              <a:xfrm>
                <a:off x="3970080" y="3287188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729EDA4A-1FDF-495C-8C02-0B3B074723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0080" y="3287188"/>
                <a:ext cx="460017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15A75DDA-CE6C-4B7A-8330-F63E22041B2D}"/>
                  </a:ext>
                </a:extLst>
              </p:cNvPr>
              <p:cNvSpPr txBox="1"/>
              <p:nvPr/>
            </p:nvSpPr>
            <p:spPr>
              <a:xfrm>
                <a:off x="4991830" y="3603640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15A75DDA-CE6C-4B7A-8330-F63E22041B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1830" y="3603640"/>
                <a:ext cx="460017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8" name="Group 57">
            <a:extLst>
              <a:ext uri="{FF2B5EF4-FFF2-40B4-BE49-F238E27FC236}">
                <a16:creationId xmlns:a16="http://schemas.microsoft.com/office/drawing/2014/main" id="{B176DDCF-B9DD-0FD9-7C52-DFB029E08D84}"/>
              </a:ext>
            </a:extLst>
          </p:cNvPr>
          <p:cNvGrpSpPr/>
          <p:nvPr/>
        </p:nvGrpSpPr>
        <p:grpSpPr>
          <a:xfrm>
            <a:off x="781645" y="2451258"/>
            <a:ext cx="655321" cy="4051142"/>
            <a:chOff x="781645" y="2578258"/>
            <a:chExt cx="655321" cy="4051142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8D8B878E-0997-4ADB-3A49-2A934D517A04}"/>
                </a:ext>
              </a:extLst>
            </p:cNvPr>
            <p:cNvSpPr/>
            <p:nvPr/>
          </p:nvSpPr>
          <p:spPr>
            <a:xfrm>
              <a:off x="784654" y="6320481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E1D900EB-7ED3-EF6E-0F0D-ECD02D6F2D6B}"/>
                </a:ext>
              </a:extLst>
            </p:cNvPr>
            <p:cNvSpPr/>
            <p:nvPr/>
          </p:nvSpPr>
          <p:spPr>
            <a:xfrm>
              <a:off x="784654" y="6011562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D8932B26-CB55-C7A1-0366-798F2054ABF5}"/>
                </a:ext>
              </a:extLst>
            </p:cNvPr>
            <p:cNvSpPr/>
            <p:nvPr/>
          </p:nvSpPr>
          <p:spPr>
            <a:xfrm>
              <a:off x="785779" y="5702643"/>
              <a:ext cx="649224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F1B68A11-57AF-936D-9ADD-4E4054178930}"/>
                </a:ext>
              </a:extLst>
            </p:cNvPr>
            <p:cNvSpPr/>
            <p:nvPr/>
          </p:nvSpPr>
          <p:spPr>
            <a:xfrm>
              <a:off x="783651" y="5393724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FA6FA156-D809-1583-CE0E-A4F500D5F2C7}"/>
                </a:ext>
              </a:extLst>
            </p:cNvPr>
            <p:cNvSpPr/>
            <p:nvPr/>
          </p:nvSpPr>
          <p:spPr>
            <a:xfrm>
              <a:off x="783651" y="5070727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7D2D4A92-4197-6182-ABC1-736789530BC6}"/>
                </a:ext>
              </a:extLst>
            </p:cNvPr>
            <p:cNvSpPr/>
            <p:nvPr/>
          </p:nvSpPr>
          <p:spPr>
            <a:xfrm>
              <a:off x="783651" y="4761808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ED76DCEA-AC96-B5B9-92CA-B41091F4F9D5}"/>
                </a:ext>
              </a:extLst>
            </p:cNvPr>
            <p:cNvSpPr/>
            <p:nvPr/>
          </p:nvSpPr>
          <p:spPr>
            <a:xfrm>
              <a:off x="782648" y="4452889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7B9AD62A-2BA7-27CD-27AB-1F0016520A93}"/>
                </a:ext>
              </a:extLst>
            </p:cNvPr>
            <p:cNvSpPr/>
            <p:nvPr/>
          </p:nvSpPr>
          <p:spPr>
            <a:xfrm>
              <a:off x="782648" y="4143970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FA33507E-A2CD-B24A-896B-E7A40C2724CC}"/>
                </a:ext>
              </a:extLst>
            </p:cNvPr>
            <p:cNvSpPr/>
            <p:nvPr/>
          </p:nvSpPr>
          <p:spPr>
            <a:xfrm>
              <a:off x="782648" y="3828012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3D30E858-2A1A-BBF0-1226-1486AA170662}"/>
                </a:ext>
              </a:extLst>
            </p:cNvPr>
            <p:cNvSpPr/>
            <p:nvPr/>
          </p:nvSpPr>
          <p:spPr>
            <a:xfrm>
              <a:off x="782648" y="3505015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B59F8BCD-6672-CAD9-AF05-8560F92909EE}"/>
                </a:ext>
              </a:extLst>
            </p:cNvPr>
            <p:cNvSpPr/>
            <p:nvPr/>
          </p:nvSpPr>
          <p:spPr>
            <a:xfrm>
              <a:off x="782648" y="3196096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15E2414A-548E-20F0-8E19-5E134168E2AA}"/>
                </a:ext>
              </a:extLst>
            </p:cNvPr>
            <p:cNvSpPr/>
            <p:nvPr/>
          </p:nvSpPr>
          <p:spPr>
            <a:xfrm>
              <a:off x="781645" y="2887177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B51EF0D3-3B8D-1ADC-2142-2F661E29EDBB}"/>
                </a:ext>
              </a:extLst>
            </p:cNvPr>
            <p:cNvSpPr/>
            <p:nvPr/>
          </p:nvSpPr>
          <p:spPr>
            <a:xfrm>
              <a:off x="781645" y="2578258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Mesa baja car purple">
                <a:extLst>
                  <a:ext uri="{FF2B5EF4-FFF2-40B4-BE49-F238E27FC236}">
                    <a16:creationId xmlns:a16="http://schemas.microsoft.com/office/drawing/2014/main" id="{92DA767B-B6C6-3A9B-29A7-9502663371D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521319839"/>
                  </p:ext>
                </p:extLst>
              </p:nvPr>
            </p:nvGraphicFramePr>
            <p:xfrm>
              <a:off x="6000923" y="2305281"/>
              <a:ext cx="878546" cy="616237"/>
            </p:xfrm>
            <a:graphic>
              <a:graphicData uri="http://schemas.microsoft.com/office/drawing/2017/model3d">
                <am3d:model3d r:embed="rId15">
                  <am3d:spPr>
                    <a:xfrm>
                      <a:off x="0" y="0"/>
                      <a:ext cx="878546" cy="616237"/>
                    </a:xfrm>
                    <a:prstGeom prst="rect">
                      <a:avLst/>
                    </a:prstGeom>
                  </am3d:spPr>
                  <am3d:camera>
                    <am3d:pos x="0" y="0" z="59399462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0396763" d="1000000"/>
                    <am3d:preTrans dx="0" dy="-2795067" dz="1179721"/>
                    <am3d:scale>
                      <am3d:sx n="1000000" d="1000000"/>
                      <am3d:sy n="1000000" d="1000000"/>
                      <am3d:sz n="1000000" d="1000000"/>
                    </am3d:scale>
                    <am3d:rot ax="6654157" ay="2922329" az="7016756"/>
                    <am3d:postTrans dx="0" dy="0" dz="0"/>
                  </am3d:trans>
                  <am3d:raster rName="Office3DRenderer" rVer="16.0.8326">
                    <am3d:blip r:embed="rId16"/>
                  </am3d:raster>
                  <am3d:objViewport viewportSz="88230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Mesa baja car purple">
                <a:extLst>
                  <a:ext uri="{FF2B5EF4-FFF2-40B4-BE49-F238E27FC236}">
                    <a16:creationId xmlns:a16="http://schemas.microsoft.com/office/drawing/2014/main" id="{92DA767B-B6C6-3A9B-29A7-9502663371D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000923" y="2305281"/>
                <a:ext cx="878546" cy="616237"/>
              </a:xfrm>
              <a:prstGeom prst="rect">
                <a:avLst/>
              </a:prstGeom>
            </p:spPr>
          </p:pic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0A3C0EC9-B41D-967A-7A65-784526759EB6}"/>
              </a:ext>
            </a:extLst>
          </p:cNvPr>
          <p:cNvSpPr/>
          <p:nvPr/>
        </p:nvSpPr>
        <p:spPr>
          <a:xfrm>
            <a:off x="4950209" y="5718219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467DDB4-3B76-C5F5-21D0-ADED61939AED}"/>
              </a:ext>
            </a:extLst>
          </p:cNvPr>
          <p:cNvSpPr/>
          <p:nvPr/>
        </p:nvSpPr>
        <p:spPr>
          <a:xfrm>
            <a:off x="4948258" y="6170163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A90D1AF-5D67-F66F-EF84-852B53EF0CFE}"/>
                  </a:ext>
                </a:extLst>
              </p:cNvPr>
              <p:cNvSpPr txBox="1"/>
              <p:nvPr/>
            </p:nvSpPr>
            <p:spPr>
              <a:xfrm>
                <a:off x="5287355" y="5655080"/>
                <a:ext cx="23931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 player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minimizer</m:t>
                    </m:r>
                  </m:oMath>
                </a14:m>
                <a:endParaRPr lang="LID4096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A90D1AF-5D67-F66F-EF84-852B53EF0C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7355" y="5655080"/>
                <a:ext cx="2393130" cy="369332"/>
              </a:xfrm>
              <a:prstGeom prst="rect">
                <a:avLst/>
              </a:prstGeom>
              <a:blipFill>
                <a:blip r:embed="rId17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79C3C72-4E50-B769-17C5-136DA9FEB141}"/>
                  </a:ext>
                </a:extLst>
              </p:cNvPr>
              <p:cNvSpPr txBox="1"/>
              <p:nvPr/>
            </p:nvSpPr>
            <p:spPr>
              <a:xfrm>
                <a:off x="5287355" y="6066958"/>
                <a:ext cx="23931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 player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maximizer</m:t>
                    </m:r>
                  </m:oMath>
                </a14:m>
                <a:endParaRPr lang="LID4096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79C3C72-4E50-B769-17C5-136DA9FEB1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7355" y="6066958"/>
                <a:ext cx="2393130" cy="369332"/>
              </a:xfrm>
              <a:prstGeom prst="rect">
                <a:avLst/>
              </a:prstGeom>
              <a:blipFill>
                <a:blip r:embed="rId18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>
            <a:extLst>
              <a:ext uri="{FF2B5EF4-FFF2-40B4-BE49-F238E27FC236}">
                <a16:creationId xmlns:a16="http://schemas.microsoft.com/office/drawing/2014/main" id="{14DD656C-139A-261D-EDCD-B181E7AD0DCE}"/>
              </a:ext>
            </a:extLst>
          </p:cNvPr>
          <p:cNvSpPr/>
          <p:nvPr/>
        </p:nvSpPr>
        <p:spPr>
          <a:xfrm>
            <a:off x="785779" y="6207559"/>
            <a:ext cx="652312" cy="308919"/>
          </a:xfrm>
          <a:prstGeom prst="rect">
            <a:avLst/>
          </a:prstGeom>
          <a:solidFill>
            <a:srgbClr val="00B050"/>
          </a:solidFill>
          <a:ln w="28575">
            <a:solidFill>
              <a:srgbClr val="9C67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C75124E-9E61-50D7-5BFE-9F3BAE6A1E7E}"/>
              </a:ext>
            </a:extLst>
          </p:cNvPr>
          <p:cNvCxnSpPr>
            <a:cxnSpLocks/>
          </p:cNvCxnSpPr>
          <p:nvPr/>
        </p:nvCxnSpPr>
        <p:spPr>
          <a:xfrm flipV="1">
            <a:off x="6470252" y="3302053"/>
            <a:ext cx="13669" cy="89181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D4DBAAC-CA6B-CE9F-2ABA-E91563628EBC}"/>
                  </a:ext>
                </a:extLst>
              </p:cNvPr>
              <p:cNvSpPr txBox="1"/>
              <p:nvPr/>
            </p:nvSpPr>
            <p:spPr>
              <a:xfrm>
                <a:off x="6472121" y="3574745"/>
                <a:ext cx="3658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D4DBAAC-CA6B-CE9F-2ABA-E91563628E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2121" y="3574745"/>
                <a:ext cx="365805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3786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sum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3d.object.rotation.y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-0.0012"/>
                                          </p:val>
                                        </p:tav>
                                        <p:tav tm="2250">
                                          <p:val>
                                            <p:fltVal val="-0.0098"/>
                                          </p:val>
                                        </p:tav>
                                        <p:tav tm="3370">
                                          <p:val>
                                            <p:fltVal val="-0.033"/>
                                          </p:val>
                                        </p:tav>
                                        <p:tav tm="4490">
                                          <p:val>
                                            <p:fltVal val="-0.0789"/>
                                          </p:val>
                                        </p:tav>
                                        <p:tav tm="5620">
                                          <p:val>
                                            <p:fltVal val="-0.1548"/>
                                          </p:val>
                                        </p:tav>
                                        <p:tav tm="6740">
                                          <p:val>
                                            <p:fltVal val="-0.267"/>
                                          </p:val>
                                        </p:tav>
                                        <p:tav tm="7870">
                                          <p:val>
                                            <p:fltVal val="-0.4235"/>
                                          </p:val>
                                        </p:tav>
                                        <p:tav tm="8990">
                                          <p:val>
                                            <p:fltVal val="-0.6337"/>
                                          </p:val>
                                        </p:tav>
                                        <p:tav tm="10110">
                                          <p:val>
                                            <p:fltVal val="-0.9013"/>
                                          </p:val>
                                        </p:tav>
                                        <p:tav tm="11240">
                                          <p:val>
                                            <p:fltVal val="-1.2353"/>
                                          </p:val>
                                        </p:tav>
                                        <p:tav tm="12360">
                                          <p:val>
                                            <p:fltVal val="-1.647"/>
                                          </p:val>
                                        </p:tav>
                                        <p:tav tm="13480">
                                          <p:val>
                                            <p:fltVal val="-2.0869"/>
                                          </p:val>
                                        </p:tav>
                                        <p:tav tm="14610">
                                          <p:val>
                                            <p:fltVal val="-2.4538"/>
                                          </p:val>
                                        </p:tav>
                                        <p:tav tm="15730">
                                          <p:val>
                                            <p:fltVal val="-2.7534"/>
                                          </p:val>
                                        </p:tav>
                                        <p:tav tm="16850">
                                          <p:val>
                                            <p:fltVal val="-2.9876"/>
                                          </p:val>
                                        </p:tav>
                                        <p:tav tm="17980">
                                          <p:val>
                                            <p:fltVal val="-3.1669"/>
                                          </p:val>
                                        </p:tav>
                                        <p:tav tm="19100">
                                          <p:val>
                                            <p:fltVal val="-3.2996"/>
                                          </p:val>
                                        </p:tav>
                                        <p:tav tm="20220">
                                          <p:val>
                                            <p:fltVal val="-3.3906"/>
                                          </p:val>
                                        </p:tav>
                                        <p:tav tm="21350">
                                          <p:val>
                                            <p:fltVal val="-3.4488"/>
                                          </p:val>
                                        </p:tav>
                                        <p:tav tm="22470">
                                          <p:val>
                                            <p:fltVal val="-3.4815"/>
                                          </p:val>
                                        </p:tav>
                                        <p:tav tm="23600">
                                          <p:val>
                                            <p:fltVal val="-3.4961"/>
                                          </p:val>
                                        </p:tav>
                                        <p:tav tm="24720">
                                          <p:val>
                                            <p:fltVal val="-3.4998"/>
                                          </p:val>
                                        </p:tav>
                                        <p:tav tm="25840">
                                          <p:val>
                                            <p:fltVal val="-3.0301"/>
                                          </p:val>
                                        </p:tav>
                                        <p:tav tm="26970">
                                          <p:val>
                                            <p:fltVal val="-0.9661"/>
                                          </p:val>
                                        </p:tav>
                                        <p:tav tm="28090">
                                          <p:val>
                                            <p:fltVal val="2.1525"/>
                                          </p:val>
                                        </p:tav>
                                        <p:tav tm="29210">
                                          <p:val>
                                            <p:fltVal val="6.1215"/>
                                          </p:val>
                                        </p:tav>
                                        <p:tav tm="30340">
                                          <p:val>
                                            <p:fltVal val="10.8322"/>
                                          </p:val>
                                        </p:tav>
                                        <p:tav tm="31460">
                                          <p:val>
                                            <p:fltVal val="16.2132"/>
                                          </p:val>
                                        </p:tav>
                                        <p:tav tm="32580">
                                          <p:val>
                                            <p:fltVal val="22.2128"/>
                                          </p:val>
                                        </p:tav>
                                        <p:tav tm="33710">
                                          <p:val>
                                            <p:fltVal val="28.7297"/>
                                          </p:val>
                                        </p:tav>
                                        <p:tav tm="34830">
                                          <p:val>
                                            <p:fltVal val="35.8493"/>
                                          </p:val>
                                        </p:tav>
                                        <p:tav tm="35960">
                                          <p:val>
                                            <p:fltVal val="43.4888"/>
                                          </p:val>
                                        </p:tav>
                                        <p:tav tm="37080">
                                          <p:val>
                                            <p:fltVal val="51.6257"/>
                                          </p:val>
                                        </p:tav>
                                        <p:tav tm="38200">
                                          <p:val>
                                            <p:fltVal val="60.2402"/>
                                          </p:val>
                                        </p:tav>
                                        <p:tav tm="39330">
                                          <p:val>
                                            <p:fltVal val="69.3155"/>
                                          </p:val>
                                        </p:tav>
                                        <p:tav tm="40450">
                                          <p:val>
                                            <p:fltVal val="78.8364"/>
                                          </p:val>
                                        </p:tav>
                                        <p:tav tm="41570">
                                          <p:val>
                                            <p:fltVal val="88.6987"/>
                                          </p:val>
                                        </p:tav>
                                        <p:tav tm="42700">
                                          <p:val>
                                            <p:fltVal val="99.0679"/>
                                          </p:val>
                                        </p:tav>
                                        <p:tav tm="43820">
                                          <p:val>
                                            <p:fltVal val="109.8461"/>
                                          </p:val>
                                        </p:tav>
                                        <p:tav tm="44940">
                                          <p:val>
                                            <p:fltVal val="121.0232"/>
                                          </p:val>
                                        </p:tav>
                                        <p:tav tm="46070">
                                          <p:val>
                                            <p:fltVal val="132.5899"/>
                                          </p:val>
                                        </p:tav>
                                        <p:tav tm="47190">
                                          <p:val>
                                            <p:fltVal val="144.5376"/>
                                          </p:val>
                                        </p:tav>
                                        <p:tav tm="48310">
                                          <p:val>
                                            <p:fltVal val="156.85851"/>
                                          </p:val>
                                        </p:tav>
                                        <p:tav tm="49440">
                                          <p:val>
                                            <p:fltVal val="169.43021"/>
                                          </p:val>
                                        </p:tav>
                                        <p:tav tm="50560">
                                          <p:val>
                                            <p:fltVal val="182.34309"/>
                                          </p:val>
                                        </p:tav>
                                        <p:tav tm="51690">
                                          <p:val>
                                            <p:fltVal val="195.1411"/>
                                          </p:val>
                                        </p:tav>
                                        <p:tav tm="52810">
                                          <p:val>
                                            <p:fltVal val="207.6945"/>
                                          </p:val>
                                        </p:tav>
                                        <p:tav tm="53930">
                                          <p:val>
                                            <p:fltVal val="219.77251"/>
                                          </p:val>
                                        </p:tav>
                                        <p:tav tm="55060">
                                          <p:val>
                                            <p:fltVal val="231.4814"/>
                                          </p:val>
                                        </p:tav>
                                        <p:tav tm="56180">
                                          <p:val>
                                            <p:fltVal val="242.91341"/>
                                          </p:val>
                                        </p:tav>
                                        <p:tav tm="57300">
                                          <p:val>
                                            <p:fltVal val="253.8558"/>
                                          </p:val>
                                        </p:tav>
                                        <p:tav tm="58430">
                                          <p:val>
                                            <p:fltVal val="264.40329"/>
                                          </p:val>
                                        </p:tav>
                                        <p:tav tm="59550">
                                          <p:val>
                                            <p:fltVal val="274.63501"/>
                                          </p:val>
                                        </p:tav>
                                        <p:tav tm="60670">
                                          <p:val>
                                            <p:fltVal val="284.35721"/>
                                          </p:val>
                                        </p:tav>
                                        <p:tav tm="61800">
                                          <p:val>
                                            <p:fltVal val="293.6507"/>
                                          </p:val>
                                        </p:tav>
                                        <p:tav tm="62920">
                                          <p:val>
                                            <p:fltVal val="302.57959"/>
                                          </p:val>
                                        </p:tav>
                                        <p:tav tm="64040">
                                          <p:val>
                                            <p:fltVal val="310.96921"/>
                                          </p:val>
                                        </p:tav>
                                        <p:tav tm="65170">
                                          <p:val>
                                            <p:fltVal val="318.88379"/>
                                          </p:val>
                                        </p:tav>
                                        <p:tav tm="66290">
                                          <p:val>
                                            <p:fltVal val="326.36801"/>
                                          </p:val>
                                        </p:tav>
                                        <p:tav tm="67420">
                                          <p:val>
                                            <p:fltVal val="333.26511"/>
                                          </p:val>
                                        </p:tav>
                                        <p:tav tm="68540">
                                          <p:val>
                                            <p:fltVal val="339.6712"/>
                                          </p:val>
                                        </p:tav>
                                        <p:tav tm="69660">
                                          <p:val>
                                            <p:fltVal val="345.43851"/>
                                          </p:val>
                                        </p:tav>
                                        <p:tav tm="70790">
                                          <p:val>
                                            <p:fltVal val="350.58469"/>
                                          </p:val>
                                        </p:tav>
                                        <p:tav tm="71910">
                                          <p:val>
                                            <p:fltVal val="355.09189"/>
                                          </p:val>
                                        </p:tav>
                                        <p:tav tm="73030">
                                          <p:val>
                                            <p:fltVal val="358.80179"/>
                                          </p:val>
                                        </p:tav>
                                        <p:tav tm="74160">
                                          <p:val>
                                            <p:fltVal val="361.63531"/>
                                          </p:val>
                                        </p:tav>
                                        <p:tav tm="75280">
                                          <p:val>
                                            <p:fltVal val="363.345"/>
                                          </p:val>
                                        </p:tav>
                                        <p:tav tm="76400">
                                          <p:val>
                                            <p:fltVal val="363.4978"/>
                                          </p:val>
                                        </p:tav>
                                        <p:tav tm="77530">
                                          <p:val>
                                            <p:fltVal val="363.47061"/>
                                          </p:val>
                                        </p:tav>
                                        <p:tav tm="78650">
                                          <p:val>
                                            <p:fltVal val="363.38339"/>
                                          </p:val>
                                        </p:tav>
                                        <p:tav tm="79780">
                                          <p:val>
                                            <p:fltVal val="363.20349"/>
                                          </p:val>
                                        </p:tav>
                                        <p:tav tm="80900">
                                          <p:val>
                                            <p:fltVal val="362.8963"/>
                                          </p:val>
                                        </p:tav>
                                        <p:tav tm="82020">
                                          <p:val>
                                            <p:fltVal val="362.4227"/>
                                          </p:val>
                                        </p:tav>
                                        <p:tav tm="83150">
                                          <p:val>
                                            <p:fltVal val="361.7569"/>
                                          </p:val>
                                        </p:tav>
                                        <p:tav tm="84270">
                                          <p:val>
                                            <p:fltVal val="361.0874"/>
                                          </p:val>
                                        </p:tav>
                                        <p:tav tm="85390">
                                          <p:val>
                                            <p:fltVal val="360.6105"/>
                                          </p:val>
                                        </p:tav>
                                        <p:tav tm="86520">
                                          <p:val>
                                            <p:fltVal val="360.30069"/>
                                          </p:val>
                                        </p:tav>
                                        <p:tav tm="87640">
                                          <p:val>
                                            <p:fltVal val="360.1188"/>
                                          </p:val>
                                        </p:tav>
                                        <p:tav tm="88760">
                                          <p:val>
                                            <p:fltVal val="360.03021"/>
                                          </p:val>
                                        </p:tav>
                                        <p:tav tm="89890">
                                          <p:val>
                                            <p:fltVal val="360.00229"/>
                                          </p:val>
                                        </p:tav>
                                        <p:tav tm="91010">
                                          <p:val>
                                            <p:fltVal val="360"/>
                                          </p:val>
                                        </p:tav>
                                        <p:tav tm="92130">
                                          <p:val>
                                            <p:fltVal val="360"/>
                                          </p:val>
                                        </p:tav>
                                        <p:tav tm="93260">
                                          <p:val>
                                            <p:fltVal val="360"/>
                                          </p:val>
                                        </p:tav>
                                        <p:tav tm="94380">
                                          <p:val>
                                            <p:fltVal val="360"/>
                                          </p:val>
                                        </p:tav>
                                        <p:tav tm="95510">
                                          <p:val>
                                            <p:fltVal val="360"/>
                                          </p:val>
                                        </p:tav>
                                        <p:tav tm="96630">
                                          <p:val>
                                            <p:fltVal val="360"/>
                                          </p:val>
                                        </p:tav>
                                        <p:tav tm="97750">
                                          <p:val>
                                            <p:fltVal val="360"/>
                                          </p:val>
                                        </p:tav>
                                        <p:tav tm="9888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sum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3d.object.translation.y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0"/>
                                          </p:val>
                                        </p:tav>
                                        <p:tav tm="2250">
                                          <p:val>
                                            <p:fltVal val="-10E-5"/>
                                          </p:val>
                                        </p:tav>
                                        <p:tav tm="3370">
                                          <p:val>
                                            <p:fltVal val="-0.0004"/>
                                          </p:val>
                                        </p:tav>
                                        <p:tav tm="4490">
                                          <p:val>
                                            <p:fltVal val="-0.0011"/>
                                          </p:val>
                                        </p:tav>
                                        <p:tav tm="5620">
                                          <p:val>
                                            <p:fltVal val="-0.0021"/>
                                          </p:val>
                                        </p:tav>
                                        <p:tav tm="6740">
                                          <p:val>
                                            <p:fltVal val="-0.0037"/>
                                          </p:val>
                                        </p:tav>
                                        <p:tav tm="7870">
                                          <p:val>
                                            <p:fltVal val="-0.0059"/>
                                          </p:val>
                                        </p:tav>
                                        <p:tav tm="8990">
                                          <p:val>
                                            <p:fltVal val="-0.0088"/>
                                          </p:val>
                                        </p:tav>
                                        <p:tav tm="10110">
                                          <p:val>
                                            <p:fltVal val="-0.0125"/>
                                          </p:val>
                                        </p:tav>
                                        <p:tav tm="11240">
                                          <p:val>
                                            <p:fltVal val="-0.0162"/>
                                          </p:val>
                                        </p:tav>
                                        <p:tav tm="12360">
                                          <p:val>
                                            <p:fltVal val="-0.0191"/>
                                          </p:val>
                                        </p:tav>
                                        <p:tav tm="13480">
                                          <p:val>
                                            <p:fltVal val="-0.0213"/>
                                          </p:val>
                                        </p:tav>
                                        <p:tav tm="14610">
                                          <p:val>
                                            <p:fltVal val="-0.0228"/>
                                          </p:val>
                                        </p:tav>
                                        <p:tav tm="15730">
                                          <p:val>
                                            <p:fltVal val="-0.0239"/>
                                          </p:val>
                                        </p:tav>
                                        <p:tav tm="16850">
                                          <p:val>
                                            <p:fltVal val="-0.0245"/>
                                          </p:val>
                                        </p:tav>
                                        <p:tav tm="17980">
                                          <p:val>
                                            <p:fltVal val="-0.0248"/>
                                          </p:val>
                                        </p:tav>
                                        <p:tav tm="19100">
                                          <p:val>
                                            <p:fltVal val="-0.0249"/>
                                          </p:val>
                                        </p:tav>
                                        <p:tav tm="20220">
                                          <p:val>
                                            <p:fltVal val="-0.0249"/>
                                          </p:val>
                                        </p:tav>
                                        <p:tav tm="21350">
                                          <p:val>
                                            <p:fltVal val="-0.0248"/>
                                          </p:val>
                                        </p:tav>
                                        <p:tav tm="22470">
                                          <p:val>
                                            <p:fltVal val="-0.0241"/>
                                          </p:val>
                                        </p:tav>
                                        <p:tav tm="23600">
                                          <p:val>
                                            <p:fltVal val="-0.022"/>
                                          </p:val>
                                        </p:tav>
                                        <p:tav tm="24720">
                                          <p:val>
                                            <p:fltVal val="-0.0179"/>
                                          </p:val>
                                        </p:tav>
                                        <p:tav tm="25840">
                                          <p:val>
                                            <p:fltVal val="-0.0113"/>
                                          </p:val>
                                        </p:tav>
                                        <p:tav tm="26970">
                                          <p:val>
                                            <p:fltVal val="-0.0013"/>
                                          </p:val>
                                        </p:tav>
                                        <p:tav tm="28090">
                                          <p:val>
                                            <p:fltVal val="0.0124"/>
                                          </p:val>
                                        </p:tav>
                                        <p:tav tm="29210">
                                          <p:val>
                                            <p:fltVal val="0.0309"/>
                                          </p:val>
                                        </p:tav>
                                        <p:tav tm="30340">
                                          <p:val>
                                            <p:fltVal val="0.0546"/>
                                          </p:val>
                                        </p:tav>
                                        <p:tav tm="31460">
                                          <p:val>
                                            <p:fltVal val="0.0842"/>
                                          </p:val>
                                        </p:tav>
                                        <p:tav tm="32580">
                                          <p:val>
                                            <p:fltVal val="0.1204"/>
                                          </p:val>
                                        </p:tav>
                                        <p:tav tm="33710">
                                          <p:val>
                                            <p:fltVal val="0.1634"/>
                                          </p:val>
                                        </p:tav>
                                        <p:tav tm="34830">
                                          <p:val>
                                            <p:fltVal val="0.2145"/>
                                          </p:val>
                                        </p:tav>
                                        <p:tav tm="35960">
                                          <p:val>
                                            <p:fltVal val="0.2711"/>
                                          </p:val>
                                        </p:tav>
                                        <p:tav tm="37080">
                                          <p:val>
                                            <p:fltVal val="0.3207"/>
                                          </p:val>
                                        </p:tav>
                                        <p:tav tm="38200">
                                          <p:val>
                                            <p:fltVal val="0.3625"/>
                                          </p:val>
                                        </p:tav>
                                        <p:tav tm="39330">
                                          <p:val>
                                            <p:fltVal val="0.3973"/>
                                          </p:val>
                                        </p:tav>
                                        <p:tav tm="40450">
                                          <p:val>
                                            <p:fltVal val="0.4256"/>
                                          </p:val>
                                        </p:tav>
                                        <p:tav tm="41570">
                                          <p:val>
                                            <p:fltVal val="0.448"/>
                                          </p:val>
                                        </p:tav>
                                        <p:tav tm="42700">
                                          <p:val>
                                            <p:fltVal val="0.4655"/>
                                          </p:val>
                                        </p:tav>
                                        <p:tav tm="43820">
                                          <p:val>
                                            <p:fltVal val="0.4786"/>
                                          </p:val>
                                        </p:tav>
                                        <p:tav tm="44940">
                                          <p:val>
                                            <p:fltVal val="0.4878"/>
                                          </p:val>
                                        </p:tav>
                                        <p:tav tm="46070">
                                          <p:val>
                                            <p:fltVal val="0.4939"/>
                                          </p:val>
                                        </p:tav>
                                        <p:tav tm="47190">
                                          <p:val>
                                            <p:fltVal val="0.4975"/>
                                          </p:val>
                                        </p:tav>
                                        <p:tav tm="48310">
                                          <p:val>
                                            <p:fltVal val="0.4993"/>
                                          </p:val>
                                        </p:tav>
                                        <p:tav tm="49440">
                                          <p:val>
                                            <p:fltVal val="0.4999"/>
                                          </p:val>
                                        </p:tav>
                                        <p:tav tm="50560">
                                          <p:val>
                                            <p:fltVal val="0.4999"/>
                                          </p:val>
                                        </p:tav>
                                        <p:tav tm="51690">
                                          <p:val>
                                            <p:fltVal val="0.4998"/>
                                          </p:val>
                                        </p:tav>
                                        <p:tav tm="52810">
                                          <p:val>
                                            <p:fltVal val="0.4988"/>
                                          </p:val>
                                        </p:tav>
                                        <p:tav tm="53930">
                                          <p:val>
                                            <p:fltVal val="0.4965"/>
                                          </p:val>
                                        </p:tav>
                                        <p:tav tm="55060">
                                          <p:val>
                                            <p:fltVal val="0.4921"/>
                                          </p:val>
                                        </p:tav>
                                        <p:tav tm="56180">
                                          <p:val>
                                            <p:fltVal val="0.485"/>
                                          </p:val>
                                        </p:tav>
                                        <p:tav tm="57300">
                                          <p:val>
                                            <p:fltVal val="0.4746"/>
                                          </p:val>
                                        </p:tav>
                                        <p:tav tm="58430">
                                          <p:val>
                                            <p:fltVal val="0.4603"/>
                                          </p:val>
                                        </p:tav>
                                        <p:tav tm="59550">
                                          <p:val>
                                            <p:fltVal val="0.4411"/>
                                          </p:val>
                                        </p:tav>
                                        <p:tav tm="60670">
                                          <p:val>
                                            <p:fltVal val="0.4169"/>
                                          </p:val>
                                        </p:tav>
                                        <p:tav tm="61800">
                                          <p:val>
                                            <p:fltVal val="0.3868"/>
                                          </p:val>
                                        </p:tav>
                                        <p:tav tm="62920">
                                          <p:val>
                                            <p:fltVal val="0.3499"/>
                                          </p:val>
                                        </p:tav>
                                        <p:tav tm="64040">
                                          <p:val>
                                            <p:fltVal val="0.306"/>
                                          </p:val>
                                        </p:tav>
                                        <p:tav tm="65170">
                                          <p:val>
                                            <p:fltVal val="0.2544"/>
                                          </p:val>
                                        </p:tav>
                                        <p:tav tm="66290">
                                          <p:val>
                                            <p:fltVal val="0.1981"/>
                                          </p:val>
                                        </p:tav>
                                        <p:tav tm="67420">
                                          <p:val>
                                            <p:fltVal val="0.1498"/>
                                          </p:val>
                                        </p:tav>
                                        <p:tav tm="68540">
                                          <p:val>
                                            <p:fltVal val="0.1087"/>
                                          </p:val>
                                        </p:tav>
                                        <p:tav tm="69660">
                                          <p:val>
                                            <p:fltVal val="0.0748"/>
                                          </p:val>
                                        </p:tav>
                                        <p:tav tm="70790">
                                          <p:val>
                                            <p:fltVal val="0.0473"/>
                                          </p:val>
                                        </p:tav>
                                        <p:tav tm="71910">
                                          <p:val>
                                            <p:fltVal val="0.0251"/>
                                          </p:val>
                                        </p:tav>
                                        <p:tav tm="73030">
                                          <p:val>
                                            <p:fltVal val="0.0082"/>
                                          </p:val>
                                        </p:tav>
                                        <p:tav tm="74160">
                                          <p:val>
                                            <p:fltVal val="-0.0044"/>
                                          </p:val>
                                        </p:tav>
                                        <p:tav tm="75280">
                                          <p:val>
                                            <p:fltVal val="-0.0134"/>
                                          </p:val>
                                        </p:tav>
                                        <p:tav tm="76400">
                                          <p:val>
                                            <p:fltVal val="-0.0192"/>
                                          </p:val>
                                        </p:tav>
                                        <p:tav tm="77530">
                                          <p:val>
                                            <p:fltVal val="-0.0227"/>
                                          </p:val>
                                        </p:tav>
                                        <p:tav tm="78650">
                                          <p:val>
                                            <p:fltVal val="-0.0244"/>
                                          </p:val>
                                        </p:tav>
                                        <p:tav tm="79780">
                                          <p:val>
                                            <p:fltVal val="-0.0249"/>
                                          </p:val>
                                        </p:tav>
                                        <p:tav tm="80900">
                                          <p:val>
                                            <p:fltVal val="-0.0249"/>
                                          </p:val>
                                        </p:tav>
                                        <p:tav tm="82020">
                                          <p:val>
                                            <p:fltVal val="-0.0244"/>
                                          </p:val>
                                        </p:tav>
                                        <p:tav tm="83150">
                                          <p:val>
                                            <p:fltVal val="-0.0219"/>
                                          </p:val>
                                        </p:tav>
                                        <p:tav tm="84270">
                                          <p:val>
                                            <p:fltVal val="-0.0156"/>
                                          </p:val>
                                        </p:tav>
                                        <p:tav tm="85390">
                                          <p:val>
                                            <p:fltVal val="-0.0039"/>
                                          </p:val>
                                        </p:tav>
                                        <p:tav tm="86520">
                                          <p:val>
                                            <p:fltVal val="0.0104"/>
                                          </p:val>
                                        </p:tav>
                                        <p:tav tm="87640">
                                          <p:val>
                                            <p:fltVal val="0.0192"/>
                                          </p:val>
                                        </p:tav>
                                        <p:tav tm="88760">
                                          <p:val>
                                            <p:fltVal val="0.0235"/>
                                          </p:val>
                                        </p:tav>
                                        <p:tav tm="89890">
                                          <p:val>
                                            <p:fltVal val="0.0248"/>
                                          </p:val>
                                        </p:tav>
                                        <p:tav tm="91010">
                                          <p:val>
                                            <p:fltVal val="0.0249"/>
                                          </p:val>
                                        </p:tav>
                                        <p:tav tm="92130">
                                          <p:val>
                                            <p:fltVal val="0.0247"/>
                                          </p:val>
                                        </p:tav>
                                        <p:tav tm="93260">
                                          <p:val>
                                            <p:fltVal val="0.0234"/>
                                          </p:val>
                                        </p:tav>
                                        <p:tav tm="94380">
                                          <p:val>
                                            <p:fltVal val="0.0202"/>
                                          </p:val>
                                        </p:tav>
                                        <p:tav tm="95510">
                                          <p:val>
                                            <p:fltVal val="0.0143"/>
                                          </p:val>
                                        </p:tav>
                                        <p:tav tm="96630">
                                          <p:val>
                                            <p:fltVal val="0.0071"/>
                                          </p:val>
                                        </p:tav>
                                        <p:tav tm="97750">
                                          <p:val>
                                            <p:fltVal val="0.0027"/>
                                          </p:val>
                                        </p:tav>
                                        <p:tav tm="98880">
                                          <p:val>
                                            <p:fltVal val="0.0007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2"/>
                                          </p:val>
                                        </p:tav>
                                        <p:tav tm="3370">
                                          <p:val>
                                            <p:fltVal val="1.0009"/>
                                          </p:val>
                                        </p:tav>
                                        <p:tav tm="4490">
                                          <p:val>
                                            <p:fltVal val="1.0023"/>
                                          </p:val>
                                        </p:tav>
                                        <p:tav tm="5620">
                                          <p:val>
                                            <p:fltVal val="1.0046"/>
                                          </p:val>
                                        </p:tav>
                                        <p:tav tm="6740">
                                          <p:val>
                                            <p:fltVal val="1.008"/>
                                          </p:val>
                                        </p:tav>
                                        <p:tav tm="7870">
                                          <p:val>
                                            <p:fltVal val="1.0127"/>
                                          </p:val>
                                        </p:tav>
                                        <p:tav tm="8990">
                                          <p:val>
                                            <p:fltVal val="1.019"/>
                                          </p:val>
                                        </p:tav>
                                        <p:tav tm="10110">
                                          <p:val>
                                            <p:fltVal val="1.0271"/>
                                          </p:val>
                                        </p:tav>
                                        <p:tav tm="11240">
                                          <p:val>
                                            <p:fltVal val="1.0351"/>
                                          </p:val>
                                        </p:tav>
                                        <p:tav tm="12360">
                                          <p:val>
                                            <p:fltVal val="1.0414"/>
                                          </p:val>
                                        </p:tav>
                                        <p:tav tm="13480">
                                          <p:val>
                                            <p:fltVal val="1.046"/>
                                          </p:val>
                                        </p:tav>
                                        <p:tav tm="14610">
                                          <p:val>
                                            <p:fltVal val="1.0494"/>
                                          </p:val>
                                        </p:tav>
                                        <p:tav tm="15730">
                                          <p:val>
                                            <p:fltVal val="1.0516"/>
                                          </p:val>
                                        </p:tav>
                                        <p:tav tm="16850">
                                          <p:val>
                                            <p:fltVal val="1.053"/>
                                          </p:val>
                                        </p:tav>
                                        <p:tav tm="17980">
                                          <p:val>
                                            <p:fltVal val="1.0537"/>
                                          </p:val>
                                        </p:tav>
                                        <p:tav tm="19100">
                                          <p:val>
                                            <p:fltVal val="1.0539"/>
                                          </p:val>
                                        </p:tav>
                                        <p:tav tm="20220">
                                          <p:val>
                                            <p:fltVal val="1.054"/>
                                          </p:val>
                                        </p:tav>
                                        <p:tav tm="21350">
                                          <p:val>
                                            <p:fltVal val="1.0536"/>
                                          </p:val>
                                        </p:tav>
                                        <p:tav tm="22470">
                                          <p:val>
                                            <p:fltVal val="1.0515"/>
                                          </p:val>
                                        </p:tav>
                                        <p:tav tm="23600">
                                          <p:val>
                                            <p:fltVal val="1.0457"/>
                                          </p:val>
                                        </p:tav>
                                        <p:tav tm="24720">
                                          <p:val>
                                            <p:fltVal val="1.0344"/>
                                          </p:val>
                                        </p:tav>
                                        <p:tav tm="25840">
                                          <p:val>
                                            <p:fltVal val="1.0183"/>
                                          </p:val>
                                        </p:tav>
                                        <p:tav tm="26970">
                                          <p:val>
                                            <p:fltVal val="1.0076"/>
                                          </p:val>
                                        </p:tav>
                                        <p:tav tm="28090">
                                          <p:val>
                                            <p:fltVal val="1.0021"/>
                                          </p:val>
                                        </p:tav>
                                        <p:tav tm="29210">
                                          <p:val>
                                            <p:fltVal val="1.0002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6"/>
                                          </p:val>
                                        </p:tav>
                                        <p:tav tm="69660">
                                          <p:val>
                                            <p:fltVal val="1.0024"/>
                                          </p:val>
                                        </p:tav>
                                        <p:tav tm="70790">
                                          <p:val>
                                            <p:fltVal val="1.006"/>
                                          </p:val>
                                        </p:tav>
                                        <p:tav tm="71910">
                                          <p:val>
                                            <p:fltVal val="1.0121"/>
                                          </p:val>
                                        </p:tav>
                                        <p:tav tm="73030">
                                          <p:val>
                                            <p:fltVal val="1.0213"/>
                                          </p:val>
                                        </p:tav>
                                        <p:tav tm="74160">
                                          <p:val>
                                            <p:fltVal val="1.0331"/>
                                          </p:val>
                                        </p:tav>
                                        <p:tav tm="75280">
                                          <p:val>
                                            <p:fltVal val="1.0422"/>
                                          </p:val>
                                        </p:tav>
                                        <p:tav tm="76400">
                                          <p:val>
                                            <p:fltVal val="1.0482"/>
                                          </p:val>
                                        </p:tav>
                                        <p:tav tm="77530">
                                          <p:val>
                                            <p:fltVal val="1.0516"/>
                                          </p:val>
                                        </p:tav>
                                        <p:tav tm="78650">
                                          <p:val>
                                            <p:fltVal val="1.0534"/>
                                          </p:val>
                                        </p:tav>
                                        <p:tav tm="79780">
                                          <p:val>
                                            <p:fltVal val="1.0539"/>
                                          </p:val>
                                        </p:tav>
                                        <p:tav tm="80900">
                                          <p:val>
                                            <p:fltVal val="1.0539"/>
                                          </p:val>
                                        </p:tav>
                                        <p:tav tm="82020">
                                          <p:val>
                                            <p:fltVal val="1.0534"/>
                                          </p:val>
                                        </p:tav>
                                        <p:tav tm="83150">
                                          <p:val>
                                            <p:fltVal val="1.0506"/>
                                          </p:val>
                                        </p:tav>
                                        <p:tav tm="84270">
                                          <p:val>
                                            <p:fltVal val="1.0439"/>
                                          </p:val>
                                        </p:tav>
                                        <p:tav tm="85390">
                                          <p:val>
                                            <p:fltVal val="1.0312"/>
                                          </p:val>
                                        </p:tav>
                                        <p:tav tm="86520">
                                          <p:val>
                                            <p:fltVal val="1.0156"/>
                                          </p:val>
                                        </p:tav>
                                        <p:tav tm="87640">
                                          <p:val>
                                            <p:fltVal val="1.0061"/>
                                          </p:val>
                                        </p:tav>
                                        <p:tav tm="88760">
                                          <p:val>
                                            <p:fltVal val="1.0015"/>
                                          </p:val>
                                        </p:tav>
                                        <p:tav tm="89890">
                                          <p:val>
                                            <p:fltVal val="1.000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0.9999"/>
                                          </p:val>
                                        </p:tav>
                                        <p:tav tm="2250">
                                          <p:val>
                                            <p:fltVal val="0.9994"/>
                                          </p:val>
                                        </p:tav>
                                        <p:tav tm="3370">
                                          <p:val>
                                            <p:fltVal val="0.9981"/>
                                          </p:val>
                                        </p:tav>
                                        <p:tav tm="4490">
                                          <p:val>
                                            <p:fltVal val="0.9955"/>
                                          </p:val>
                                        </p:tav>
                                        <p:tav tm="5620">
                                          <p:val>
                                            <p:fltVal val="0.9913"/>
                                          </p:val>
                                        </p:tav>
                                        <p:tav tm="6740">
                                          <p:val>
                                            <p:fltVal val="0.985"/>
                                          </p:val>
                                        </p:tav>
                                        <p:tav tm="7870">
                                          <p:val>
                                            <p:fltVal val="0.9763"/>
                                          </p:val>
                                        </p:tav>
                                        <p:tav tm="8990">
                                          <p:val>
                                            <p:fltVal val="0.9646"/>
                                          </p:val>
                                        </p:tav>
                                        <p:tav tm="10110">
                                          <p:val>
                                            <p:fltVal val="0.9497"/>
                                          </p:val>
                                        </p:tav>
                                        <p:tav tm="11240">
                                          <p:val>
                                            <p:fltVal val="0.9348"/>
                                          </p:val>
                                        </p:tav>
                                        <p:tav tm="12360">
                                          <p:val>
                                            <p:fltVal val="0.9232"/>
                                          </p:val>
                                        </p:tav>
                                        <p:tav tm="13480">
                                          <p:val>
                                            <p:fltVal val="0.9146"/>
                                          </p:val>
                                        </p:tav>
                                        <p:tav tm="14610">
                                          <p:val>
                                            <p:fltVal val="0.9084"/>
                                          </p:val>
                                        </p:tav>
                                        <p:tav tm="15730">
                                          <p:val>
                                            <p:fltVal val="0.9042"/>
                                          </p:val>
                                        </p:tav>
                                        <p:tav tm="16850">
                                          <p:val>
                                            <p:fltVal val="0.9017"/>
                                          </p:val>
                                        </p:tav>
                                        <p:tav tm="17980">
                                          <p:val>
                                            <p:fltVal val="0.9005"/>
                                          </p:val>
                                        </p:tav>
                                        <p:tav tm="19100">
                                          <p:val>
                                            <p:fltVal val="0.9"/>
                                          </p:val>
                                        </p:tav>
                                        <p:tav tm="20220">
                                          <p:val>
                                            <p:fltVal val="0.8999"/>
                                          </p:val>
                                        </p:tav>
                                        <p:tav tm="21350">
                                          <p:val>
                                            <p:fltVal val="0.9006"/>
                                          </p:val>
                                        </p:tav>
                                        <p:tav tm="22470">
                                          <p:val>
                                            <p:fltVal val="0.9046"/>
                                          </p:val>
                                        </p:tav>
                                        <p:tav tm="23600">
                                          <p:val>
                                            <p:fltVal val="0.9153"/>
                                          </p:val>
                                        </p:tav>
                                        <p:tav tm="24720">
                                          <p:val>
                                            <p:fltVal val="0.9362"/>
                                          </p:val>
                                        </p:tav>
                                        <p:tav tm="25840">
                                          <p:val>
                                            <p:fltVal val="0.9659"/>
                                          </p:val>
                                        </p:tav>
                                        <p:tav tm="26970">
                                          <p:val>
                                            <p:fltVal val="0.9858"/>
                                          </p:val>
                                        </p:tav>
                                        <p:tav tm="28090">
                                          <p:val>
                                            <p:fltVal val="0.9959"/>
                                          </p:val>
                                        </p:tav>
                                        <p:tav tm="29210">
                                          <p:val>
                                            <p:fltVal val="0.9995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0.9998"/>
                                          </p:val>
                                        </p:tav>
                                        <p:tav tm="68540">
                                          <p:val>
                                            <p:fltVal val="0.9987"/>
                                          </p:val>
                                        </p:tav>
                                        <p:tav tm="69660">
                                          <p:val>
                                            <p:fltVal val="0.9955"/>
                                          </p:val>
                                        </p:tav>
                                        <p:tav tm="70790">
                                          <p:val>
                                            <p:fltVal val="0.9888"/>
                                          </p:val>
                                        </p:tav>
                                        <p:tav tm="71910">
                                          <p:val>
                                            <p:fltVal val="0.9775"/>
                                          </p:val>
                                        </p:tav>
                                        <p:tav tm="73030">
                                          <p:val>
                                            <p:fltVal val="0.9605"/>
                                          </p:val>
                                        </p:tav>
                                        <p:tav tm="74160">
                                          <p:val>
                                            <p:fltVal val="0.9385"/>
                                          </p:val>
                                        </p:tav>
                                        <p:tav tm="75280">
                                          <p:val>
                                            <p:fltVal val="0.9217"/>
                                          </p:val>
                                        </p:tav>
                                        <p:tav tm="76400">
                                          <p:val>
                                            <p:fltVal val="0.9107"/>
                                          </p:val>
                                        </p:tav>
                                        <p:tav tm="77530">
                                          <p:val>
                                            <p:fltVal val="0.9042"/>
                                          </p:val>
                                        </p:tav>
                                        <p:tav tm="78650">
                                          <p:val>
                                            <p:fltVal val="0.901"/>
                                          </p:val>
                                        </p:tav>
                                        <p:tav tm="79780">
                                          <p:val>
                                            <p:fltVal val="0.9"/>
                                          </p:val>
                                        </p:tav>
                                        <p:tav tm="80900">
                                          <p:val>
                                            <p:fltVal val="0.9"/>
                                          </p:val>
                                        </p:tav>
                                        <p:tav tm="82020">
                                          <p:val>
                                            <p:fltVal val="0.901"/>
                                          </p:val>
                                        </p:tav>
                                        <p:tav tm="83150">
                                          <p:val>
                                            <p:fltVal val="0.9061"/>
                                          </p:val>
                                        </p:tav>
                                        <p:tav tm="84270">
                                          <p:val>
                                            <p:fltVal val="0.9186"/>
                                          </p:val>
                                        </p:tav>
                                        <p:tav tm="85390">
                                          <p:val>
                                            <p:fltVal val="0.942"/>
                                          </p:val>
                                        </p:tav>
                                        <p:tav tm="86520">
                                          <p:val>
                                            <p:fltVal val="0.9709"/>
                                          </p:val>
                                        </p:tav>
                                        <p:tav tm="87640">
                                          <p:val>
                                            <p:fltVal val="0.9885"/>
                                          </p:val>
                                        </p:tav>
                                        <p:tav tm="88760">
                                          <p:val>
                                            <p:fltVal val="0.997"/>
                                          </p:val>
                                        </p:tav>
                                        <p:tav tm="89890">
                                          <p:val>
                                            <p:fltVal val="0.9997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2"/>
                                          </p:val>
                                        </p:tav>
                                        <p:tav tm="3370">
                                          <p:val>
                                            <p:fltVal val="1.0009"/>
                                          </p:val>
                                        </p:tav>
                                        <p:tav tm="4490">
                                          <p:val>
                                            <p:fltVal val="1.0023"/>
                                          </p:val>
                                        </p:tav>
                                        <p:tav tm="5620">
                                          <p:val>
                                            <p:fltVal val="1.0046"/>
                                          </p:val>
                                        </p:tav>
                                        <p:tav tm="6740">
                                          <p:val>
                                            <p:fltVal val="1.008"/>
                                          </p:val>
                                        </p:tav>
                                        <p:tav tm="7870">
                                          <p:val>
                                            <p:fltVal val="1.0127"/>
                                          </p:val>
                                        </p:tav>
                                        <p:tav tm="8990">
                                          <p:val>
                                            <p:fltVal val="1.019"/>
                                          </p:val>
                                        </p:tav>
                                        <p:tav tm="10110">
                                          <p:val>
                                            <p:fltVal val="1.0271"/>
                                          </p:val>
                                        </p:tav>
                                        <p:tav tm="11240">
                                          <p:val>
                                            <p:fltVal val="1.0351"/>
                                          </p:val>
                                        </p:tav>
                                        <p:tav tm="12360">
                                          <p:val>
                                            <p:fltVal val="1.0414"/>
                                          </p:val>
                                        </p:tav>
                                        <p:tav tm="13480">
                                          <p:val>
                                            <p:fltVal val="1.046"/>
                                          </p:val>
                                        </p:tav>
                                        <p:tav tm="14610">
                                          <p:val>
                                            <p:fltVal val="1.0494"/>
                                          </p:val>
                                        </p:tav>
                                        <p:tav tm="15730">
                                          <p:val>
                                            <p:fltVal val="1.0516"/>
                                          </p:val>
                                        </p:tav>
                                        <p:tav tm="16850">
                                          <p:val>
                                            <p:fltVal val="1.053"/>
                                          </p:val>
                                        </p:tav>
                                        <p:tav tm="17980">
                                          <p:val>
                                            <p:fltVal val="1.0537"/>
                                          </p:val>
                                        </p:tav>
                                        <p:tav tm="19100">
                                          <p:val>
                                            <p:fltVal val="1.0539"/>
                                          </p:val>
                                        </p:tav>
                                        <p:tav tm="20220">
                                          <p:val>
                                            <p:fltVal val="1.054"/>
                                          </p:val>
                                        </p:tav>
                                        <p:tav tm="21350">
                                          <p:val>
                                            <p:fltVal val="1.0536"/>
                                          </p:val>
                                        </p:tav>
                                        <p:tav tm="22470">
                                          <p:val>
                                            <p:fltVal val="1.0515"/>
                                          </p:val>
                                        </p:tav>
                                        <p:tav tm="23600">
                                          <p:val>
                                            <p:fltVal val="1.0457"/>
                                          </p:val>
                                        </p:tav>
                                        <p:tav tm="24720">
                                          <p:val>
                                            <p:fltVal val="1.0344"/>
                                          </p:val>
                                        </p:tav>
                                        <p:tav tm="25840">
                                          <p:val>
                                            <p:fltVal val="1.0183"/>
                                          </p:val>
                                        </p:tav>
                                        <p:tav tm="26970">
                                          <p:val>
                                            <p:fltVal val="1.0076"/>
                                          </p:val>
                                        </p:tav>
                                        <p:tav tm="28090">
                                          <p:val>
                                            <p:fltVal val="1.0021"/>
                                          </p:val>
                                        </p:tav>
                                        <p:tav tm="29210">
                                          <p:val>
                                            <p:fltVal val="1.0002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6"/>
                                          </p:val>
                                        </p:tav>
                                        <p:tav tm="69660">
                                          <p:val>
                                            <p:fltVal val="1.0024"/>
                                          </p:val>
                                        </p:tav>
                                        <p:tav tm="70790">
                                          <p:val>
                                            <p:fltVal val="1.006"/>
                                          </p:val>
                                        </p:tav>
                                        <p:tav tm="71910">
                                          <p:val>
                                            <p:fltVal val="1.0121"/>
                                          </p:val>
                                        </p:tav>
                                        <p:tav tm="73030">
                                          <p:val>
                                            <p:fltVal val="1.0213"/>
                                          </p:val>
                                        </p:tav>
                                        <p:tav tm="74160">
                                          <p:val>
                                            <p:fltVal val="1.0331"/>
                                          </p:val>
                                        </p:tav>
                                        <p:tav tm="75280">
                                          <p:val>
                                            <p:fltVal val="1.0422"/>
                                          </p:val>
                                        </p:tav>
                                        <p:tav tm="76400">
                                          <p:val>
                                            <p:fltVal val="1.0482"/>
                                          </p:val>
                                        </p:tav>
                                        <p:tav tm="77530">
                                          <p:val>
                                            <p:fltVal val="1.0516"/>
                                          </p:val>
                                        </p:tav>
                                        <p:tav tm="78650">
                                          <p:val>
                                            <p:fltVal val="1.0534"/>
                                          </p:val>
                                        </p:tav>
                                        <p:tav tm="79780">
                                          <p:val>
                                            <p:fltVal val="1.0539"/>
                                          </p:val>
                                        </p:tav>
                                        <p:tav tm="80900">
                                          <p:val>
                                            <p:fltVal val="1.0539"/>
                                          </p:val>
                                        </p:tav>
                                        <p:tav tm="82020">
                                          <p:val>
                                            <p:fltVal val="1.0534"/>
                                          </p:val>
                                        </p:tav>
                                        <p:tav tm="83150">
                                          <p:val>
                                            <p:fltVal val="1.0506"/>
                                          </p:val>
                                        </p:tav>
                                        <p:tav tm="84270">
                                          <p:val>
                                            <p:fltVal val="1.0439"/>
                                          </p:val>
                                        </p:tav>
                                        <p:tav tm="85390">
                                          <p:val>
                                            <p:fltVal val="1.0312"/>
                                          </p:val>
                                        </p:tav>
                                        <p:tav tm="86520">
                                          <p:val>
                                            <p:fltVal val="1.0156"/>
                                          </p:val>
                                        </p:tav>
                                        <p:tav tm="87640">
                                          <p:val>
                                            <p:fltVal val="1.0061"/>
                                          </p:val>
                                        </p:tav>
                                        <p:tav tm="88760">
                                          <p:val>
                                            <p:fltVal val="1.0015"/>
                                          </p:val>
                                        </p:tav>
                                        <p:tav tm="89890">
                                          <p:val>
                                            <p:fltVal val="1.000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1.48148E-6 L 0.03424 0.10717 C 0.04127 0.13125 0.05208 0.14444 0.06328 0.14444 C 0.07604 0.14444 0.08632 0.13125 0.09335 0.10717 L 0.12773 1.48148E-6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80" y="722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B2C5F7B-A0ED-474C-A4FF-241780ABC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Energy Games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222E4E-A5A9-4D43-81CC-99F6F5CFE101}"/>
              </a:ext>
            </a:extLst>
          </p:cNvPr>
          <p:cNvSpPr/>
          <p:nvPr/>
        </p:nvSpPr>
        <p:spPr>
          <a:xfrm>
            <a:off x="4885746" y="3039150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3ED078-7F95-4BD6-BE29-F0067AF311B9}"/>
              </a:ext>
            </a:extLst>
          </p:cNvPr>
          <p:cNvSpPr/>
          <p:nvPr/>
        </p:nvSpPr>
        <p:spPr>
          <a:xfrm>
            <a:off x="4885853" y="4175207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CE47C3-4338-4E0A-9FFD-97BDC721570C}"/>
              </a:ext>
            </a:extLst>
          </p:cNvPr>
          <p:cNvSpPr/>
          <p:nvPr/>
        </p:nvSpPr>
        <p:spPr>
          <a:xfrm>
            <a:off x="6348106" y="3035926"/>
            <a:ext cx="271629" cy="266127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3524D45-2089-4452-8D06-01775DE89F6D}"/>
              </a:ext>
            </a:extLst>
          </p:cNvPr>
          <p:cNvSpPr/>
          <p:nvPr/>
        </p:nvSpPr>
        <p:spPr>
          <a:xfrm>
            <a:off x="3156428" y="3537149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4F58C6C-6DA0-4C5A-857B-E22EC862F7E3}"/>
              </a:ext>
            </a:extLst>
          </p:cNvPr>
          <p:cNvSpPr/>
          <p:nvPr/>
        </p:nvSpPr>
        <p:spPr>
          <a:xfrm>
            <a:off x="6334437" y="4193863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8014074-F270-437C-B059-75A25A6982C2}"/>
              </a:ext>
            </a:extLst>
          </p:cNvPr>
          <p:cNvCxnSpPr>
            <a:cxnSpLocks/>
            <a:stCxn id="14" idx="6"/>
            <a:endCxn id="70" idx="2"/>
          </p:cNvCxnSpPr>
          <p:nvPr/>
        </p:nvCxnSpPr>
        <p:spPr>
          <a:xfrm flipV="1">
            <a:off x="6606067" y="4308270"/>
            <a:ext cx="1185165" cy="1865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4A4B6BA-451F-426E-918C-396273444953}"/>
              </a:ext>
            </a:extLst>
          </p:cNvPr>
          <p:cNvCxnSpPr>
            <a:cxnSpLocks/>
            <a:stCxn id="6" idx="0"/>
            <a:endCxn id="5" idx="2"/>
          </p:cNvCxnSpPr>
          <p:nvPr/>
        </p:nvCxnSpPr>
        <p:spPr>
          <a:xfrm flipH="1" flipV="1">
            <a:off x="5021561" y="3305277"/>
            <a:ext cx="107" cy="86993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313FDE0F-274F-4482-8115-4D834EC36964}"/>
              </a:ext>
            </a:extLst>
          </p:cNvPr>
          <p:cNvCxnSpPr>
            <a:cxnSpLocks/>
            <a:stCxn id="6" idx="3"/>
            <a:endCxn id="14" idx="2"/>
          </p:cNvCxnSpPr>
          <p:nvPr/>
        </p:nvCxnSpPr>
        <p:spPr>
          <a:xfrm>
            <a:off x="5157483" y="4308270"/>
            <a:ext cx="1176955" cy="1865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Arc 52">
            <a:extLst>
              <a:ext uri="{FF2B5EF4-FFF2-40B4-BE49-F238E27FC236}">
                <a16:creationId xmlns:a16="http://schemas.microsoft.com/office/drawing/2014/main" id="{CA0FB38D-7DD2-4CC9-BAE0-304C13657BB8}"/>
              </a:ext>
            </a:extLst>
          </p:cNvPr>
          <p:cNvSpPr/>
          <p:nvPr/>
        </p:nvSpPr>
        <p:spPr>
          <a:xfrm rot="18367165">
            <a:off x="2967046" y="3167522"/>
            <a:ext cx="2358655" cy="1912863"/>
          </a:xfrm>
          <a:prstGeom prst="arc">
            <a:avLst>
              <a:gd name="adj1" fmla="val 16200000"/>
              <a:gd name="adj2" fmla="val 75488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Arc 60">
            <a:extLst>
              <a:ext uri="{FF2B5EF4-FFF2-40B4-BE49-F238E27FC236}">
                <a16:creationId xmlns:a16="http://schemas.microsoft.com/office/drawing/2014/main" id="{3A5E7E15-AB40-4337-9B7D-A11E17F32949}"/>
              </a:ext>
            </a:extLst>
          </p:cNvPr>
          <p:cNvSpPr/>
          <p:nvPr/>
        </p:nvSpPr>
        <p:spPr>
          <a:xfrm rot="9669282">
            <a:off x="3356898" y="2492491"/>
            <a:ext cx="2407421" cy="1874115"/>
          </a:xfrm>
          <a:prstGeom prst="arc">
            <a:avLst>
              <a:gd name="adj1" fmla="val 16200000"/>
              <a:gd name="adj2" fmla="val 75488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Arc 61">
            <a:extLst>
              <a:ext uri="{FF2B5EF4-FFF2-40B4-BE49-F238E27FC236}">
                <a16:creationId xmlns:a16="http://schemas.microsoft.com/office/drawing/2014/main" id="{AEBDE4A1-D13D-49E8-986D-30FA9042CAD0}"/>
              </a:ext>
            </a:extLst>
          </p:cNvPr>
          <p:cNvSpPr/>
          <p:nvPr/>
        </p:nvSpPr>
        <p:spPr>
          <a:xfrm rot="20659608">
            <a:off x="2499129" y="3630758"/>
            <a:ext cx="2407421" cy="1874115"/>
          </a:xfrm>
          <a:prstGeom prst="arc">
            <a:avLst>
              <a:gd name="adj1" fmla="val 16200000"/>
              <a:gd name="adj2" fmla="val 75488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5CFD16B2-2E62-4344-9D1A-D3E7E0096084}"/>
              </a:ext>
            </a:extLst>
          </p:cNvPr>
          <p:cNvGrpSpPr/>
          <p:nvPr/>
        </p:nvGrpSpPr>
        <p:grpSpPr>
          <a:xfrm>
            <a:off x="4546332" y="1758537"/>
            <a:ext cx="2435976" cy="2853465"/>
            <a:chOff x="3360915" y="2662937"/>
            <a:chExt cx="1937091" cy="2315992"/>
          </a:xfrm>
        </p:grpSpPr>
        <p:sp>
          <p:nvSpPr>
            <p:cNvPr id="66" name="Arc 65">
              <a:extLst>
                <a:ext uri="{FF2B5EF4-FFF2-40B4-BE49-F238E27FC236}">
                  <a16:creationId xmlns:a16="http://schemas.microsoft.com/office/drawing/2014/main" id="{0BAEA84C-DD02-465D-9295-19F43BB9E690}"/>
                </a:ext>
              </a:extLst>
            </p:cNvPr>
            <p:cNvSpPr/>
            <p:nvPr/>
          </p:nvSpPr>
          <p:spPr>
            <a:xfrm rot="18613111">
              <a:off x="3849966" y="3530888"/>
              <a:ext cx="1269094" cy="1626987"/>
            </a:xfrm>
            <a:prstGeom prst="arc">
              <a:avLst>
                <a:gd name="adj1" fmla="val 16200000"/>
                <a:gd name="adj2" fmla="val 20848522"/>
              </a:avLst>
            </a:prstGeom>
            <a:ln w="12700">
              <a:solidFill>
                <a:schemeClr val="tx1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Arc 66">
              <a:extLst>
                <a:ext uri="{FF2B5EF4-FFF2-40B4-BE49-F238E27FC236}">
                  <a16:creationId xmlns:a16="http://schemas.microsoft.com/office/drawing/2014/main" id="{47BB9452-322F-4B98-8DF9-7D01C8FE9128}"/>
                </a:ext>
              </a:extLst>
            </p:cNvPr>
            <p:cNvSpPr/>
            <p:nvPr/>
          </p:nvSpPr>
          <p:spPr>
            <a:xfrm rot="7836939">
              <a:off x="3539862" y="2483990"/>
              <a:ext cx="1269094" cy="1626987"/>
            </a:xfrm>
            <a:prstGeom prst="arc">
              <a:avLst>
                <a:gd name="adj1" fmla="val 16200000"/>
                <a:gd name="adj2" fmla="val 20848522"/>
              </a:avLst>
            </a:prstGeom>
            <a:ln w="12700">
              <a:solidFill>
                <a:schemeClr val="tx1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DC3EBC3B-FD20-489B-B903-25FCA954950E}"/>
              </a:ext>
            </a:extLst>
          </p:cNvPr>
          <p:cNvSpPr/>
          <p:nvPr/>
        </p:nvSpPr>
        <p:spPr>
          <a:xfrm>
            <a:off x="9444560" y="3528976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8C1031E-5D39-46B3-8BD1-0E3E0D9BEE63}"/>
              </a:ext>
            </a:extLst>
          </p:cNvPr>
          <p:cNvSpPr/>
          <p:nvPr/>
        </p:nvSpPr>
        <p:spPr>
          <a:xfrm>
            <a:off x="7797473" y="3006971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1AD5986-E244-4C8A-9E69-09A7EBD07ECC}"/>
              </a:ext>
            </a:extLst>
          </p:cNvPr>
          <p:cNvCxnSpPr>
            <a:cxnSpLocks/>
            <a:stCxn id="8" idx="1"/>
            <a:endCxn id="70" idx="6"/>
          </p:cNvCxnSpPr>
          <p:nvPr/>
        </p:nvCxnSpPr>
        <p:spPr>
          <a:xfrm flipH="1">
            <a:off x="8062861" y="3662040"/>
            <a:ext cx="1381698" cy="64623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EC73172-4B5A-4714-9292-DE6241068450}"/>
              </a:ext>
            </a:extLst>
          </p:cNvPr>
          <p:cNvCxnSpPr>
            <a:cxnSpLocks/>
            <a:stCxn id="10" idx="6"/>
            <a:endCxn id="8" idx="1"/>
          </p:cNvCxnSpPr>
          <p:nvPr/>
        </p:nvCxnSpPr>
        <p:spPr>
          <a:xfrm>
            <a:off x="8069103" y="3140035"/>
            <a:ext cx="1375457" cy="52200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F7C05F9F-983B-4A47-875A-12CC6FFF83AA}"/>
              </a:ext>
            </a:extLst>
          </p:cNvPr>
          <p:cNvCxnSpPr>
            <a:cxnSpLocks/>
            <a:stCxn id="70" idx="0"/>
            <a:endCxn id="10" idx="4"/>
          </p:cNvCxnSpPr>
          <p:nvPr/>
        </p:nvCxnSpPr>
        <p:spPr>
          <a:xfrm flipV="1">
            <a:off x="7927047" y="3273098"/>
            <a:ext cx="6241" cy="90210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al 69">
            <a:extLst>
              <a:ext uri="{FF2B5EF4-FFF2-40B4-BE49-F238E27FC236}">
                <a16:creationId xmlns:a16="http://schemas.microsoft.com/office/drawing/2014/main" id="{598A7559-3D22-4F1C-ADCF-30C5A4088093}"/>
              </a:ext>
            </a:extLst>
          </p:cNvPr>
          <p:cNvSpPr/>
          <p:nvPr/>
        </p:nvSpPr>
        <p:spPr>
          <a:xfrm>
            <a:off x="7791232" y="4175207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CF7262BA-A9AA-479F-8551-10EF426BB949}"/>
                  </a:ext>
                </a:extLst>
              </p:cNvPr>
              <p:cNvSpPr txBox="1"/>
              <p:nvPr/>
            </p:nvSpPr>
            <p:spPr>
              <a:xfrm>
                <a:off x="7911508" y="3512720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CF7262BA-A9AA-479F-8551-10EF426BB9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1508" y="3512720"/>
                <a:ext cx="365806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F87068CA-FFC4-41B7-B15B-92F2C27AF843}"/>
                  </a:ext>
                </a:extLst>
              </p:cNvPr>
              <p:cNvSpPr txBox="1"/>
              <p:nvPr/>
            </p:nvSpPr>
            <p:spPr>
              <a:xfrm>
                <a:off x="8711614" y="3919759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F87068CA-FFC4-41B7-B15B-92F2C27AF8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1614" y="3919759"/>
                <a:ext cx="365806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F65DD6ED-7A8B-4231-9789-B9249431BE5B}"/>
                  </a:ext>
                </a:extLst>
              </p:cNvPr>
              <p:cNvSpPr txBox="1"/>
              <p:nvPr/>
            </p:nvSpPr>
            <p:spPr>
              <a:xfrm>
                <a:off x="8582937" y="2988392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F65DD6ED-7A8B-4231-9789-B9249431BE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2937" y="2988392"/>
                <a:ext cx="365806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3" name="Arc 82">
            <a:extLst>
              <a:ext uri="{FF2B5EF4-FFF2-40B4-BE49-F238E27FC236}">
                <a16:creationId xmlns:a16="http://schemas.microsoft.com/office/drawing/2014/main" id="{334BA8BF-7F09-44BF-BCE4-8455A3428321}"/>
              </a:ext>
            </a:extLst>
          </p:cNvPr>
          <p:cNvSpPr/>
          <p:nvPr/>
        </p:nvSpPr>
        <p:spPr>
          <a:xfrm rot="18613111">
            <a:off x="6635335" y="2803140"/>
            <a:ext cx="1563613" cy="2046007"/>
          </a:xfrm>
          <a:prstGeom prst="arc">
            <a:avLst>
              <a:gd name="adj1" fmla="val 16200000"/>
              <a:gd name="adj2" fmla="val 20848522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Arc 83">
            <a:extLst>
              <a:ext uri="{FF2B5EF4-FFF2-40B4-BE49-F238E27FC236}">
                <a16:creationId xmlns:a16="http://schemas.microsoft.com/office/drawing/2014/main" id="{56AC3747-D6D1-4E2F-B7A9-28C985225BCA}"/>
              </a:ext>
            </a:extLst>
          </p:cNvPr>
          <p:cNvSpPr/>
          <p:nvPr/>
        </p:nvSpPr>
        <p:spPr>
          <a:xfrm rot="7836939">
            <a:off x="6245365" y="1513289"/>
            <a:ext cx="1563613" cy="2046007"/>
          </a:xfrm>
          <a:prstGeom prst="arc">
            <a:avLst>
              <a:gd name="adj1" fmla="val 16200000"/>
              <a:gd name="adj2" fmla="val 20848522"/>
            </a:avLst>
          </a:prstGeom>
          <a:ln w="127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6C2B9A4D-F386-4CCF-B2AD-B8331DF9615E}"/>
                  </a:ext>
                </a:extLst>
              </p:cNvPr>
              <p:cNvSpPr txBox="1"/>
              <p:nvPr/>
            </p:nvSpPr>
            <p:spPr>
              <a:xfrm>
                <a:off x="7051335" y="2564556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6C2B9A4D-F386-4CCF-B2AD-B8331DF961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1335" y="2564556"/>
                <a:ext cx="365806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8B7F31DD-7936-40A3-AF88-578228D3518A}"/>
                  </a:ext>
                </a:extLst>
              </p:cNvPr>
              <p:cNvSpPr txBox="1"/>
              <p:nvPr/>
            </p:nvSpPr>
            <p:spPr>
              <a:xfrm>
                <a:off x="7010878" y="3384761"/>
                <a:ext cx="38343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b="0" dirty="0"/>
                  <a:t>-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8B7F31DD-7936-40A3-AF88-578228D351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0878" y="3384761"/>
                <a:ext cx="383438" cy="369332"/>
              </a:xfrm>
              <a:prstGeom prst="rect">
                <a:avLst/>
              </a:prstGeom>
              <a:blipFill>
                <a:blip r:embed="rId6"/>
                <a:stretch>
                  <a:fillRect l="-12698" t="-8197" b="-24590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76DE7E5D-C666-4374-80D3-59CBAC34303F}"/>
                  </a:ext>
                </a:extLst>
              </p:cNvPr>
              <p:cNvSpPr txBox="1"/>
              <p:nvPr/>
            </p:nvSpPr>
            <p:spPr>
              <a:xfrm>
                <a:off x="6825995" y="4312071"/>
                <a:ext cx="6671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−10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76DE7E5D-C666-4374-80D3-59CBAC3430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5995" y="4312071"/>
                <a:ext cx="66717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B4DB0D31-44B1-4398-B9DC-1B77CD5BC60D}"/>
                  </a:ext>
                </a:extLst>
              </p:cNvPr>
              <p:cNvSpPr txBox="1"/>
              <p:nvPr/>
            </p:nvSpPr>
            <p:spPr>
              <a:xfrm>
                <a:off x="5381282" y="4319628"/>
                <a:ext cx="6671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−10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B4DB0D31-44B1-4398-B9DC-1B77CD5BC6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1282" y="4319628"/>
                <a:ext cx="66717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F89D2B75-F913-409B-BAB2-7F40E30EC771}"/>
                  </a:ext>
                </a:extLst>
              </p:cNvPr>
              <p:cNvSpPr txBox="1"/>
              <p:nvPr/>
            </p:nvSpPr>
            <p:spPr>
              <a:xfrm>
                <a:off x="5610624" y="2598166"/>
                <a:ext cx="3658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F89D2B75-F913-409B-BAB2-7F40E30EC7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0624" y="2598166"/>
                <a:ext cx="365806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A56E5559-5760-41FA-AF7E-6B22728D1FB0}"/>
                  </a:ext>
                </a:extLst>
              </p:cNvPr>
              <p:cNvSpPr txBox="1"/>
              <p:nvPr/>
            </p:nvSpPr>
            <p:spPr>
              <a:xfrm>
                <a:off x="5513235" y="3413578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A56E5559-5760-41FA-AF7E-6B22728D1F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235" y="3413578"/>
                <a:ext cx="460017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C27F9CF1-4E49-4A4C-9057-42219668C5B8}"/>
                  </a:ext>
                </a:extLst>
              </p:cNvPr>
              <p:cNvSpPr txBox="1"/>
              <p:nvPr/>
            </p:nvSpPr>
            <p:spPr>
              <a:xfrm>
                <a:off x="3964682" y="2637639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C27F9CF1-4E49-4A4C-9057-42219668C5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4682" y="2637639"/>
                <a:ext cx="460017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A11DA1C4-23BE-4EE1-AED4-223894C320DD}"/>
                  </a:ext>
                </a:extLst>
              </p:cNvPr>
              <p:cNvSpPr txBox="1"/>
              <p:nvPr/>
            </p:nvSpPr>
            <p:spPr>
              <a:xfrm>
                <a:off x="3836717" y="4358045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A11DA1C4-23BE-4EE1-AED4-223894C320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6717" y="4358045"/>
                <a:ext cx="460017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729EDA4A-1FDF-495C-8C02-0B3B07472374}"/>
                  </a:ext>
                </a:extLst>
              </p:cNvPr>
              <p:cNvSpPr txBox="1"/>
              <p:nvPr/>
            </p:nvSpPr>
            <p:spPr>
              <a:xfrm>
                <a:off x="3970080" y="3287188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729EDA4A-1FDF-495C-8C02-0B3B074723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0080" y="3287188"/>
                <a:ext cx="460017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15A75DDA-CE6C-4B7A-8330-F63E22041B2D}"/>
                  </a:ext>
                </a:extLst>
              </p:cNvPr>
              <p:cNvSpPr txBox="1"/>
              <p:nvPr/>
            </p:nvSpPr>
            <p:spPr>
              <a:xfrm>
                <a:off x="4991830" y="3603640"/>
                <a:ext cx="460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15A75DDA-CE6C-4B7A-8330-F63E22041B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1830" y="3603640"/>
                <a:ext cx="460017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8" name="Group 57">
            <a:extLst>
              <a:ext uri="{FF2B5EF4-FFF2-40B4-BE49-F238E27FC236}">
                <a16:creationId xmlns:a16="http://schemas.microsoft.com/office/drawing/2014/main" id="{B176DDCF-B9DD-0FD9-7C52-DFB029E08D84}"/>
              </a:ext>
            </a:extLst>
          </p:cNvPr>
          <p:cNvGrpSpPr/>
          <p:nvPr/>
        </p:nvGrpSpPr>
        <p:grpSpPr>
          <a:xfrm>
            <a:off x="781645" y="2451258"/>
            <a:ext cx="655321" cy="4051142"/>
            <a:chOff x="781645" y="2578258"/>
            <a:chExt cx="655321" cy="4051142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8D8B878E-0997-4ADB-3A49-2A934D517A04}"/>
                </a:ext>
              </a:extLst>
            </p:cNvPr>
            <p:cNvSpPr/>
            <p:nvPr/>
          </p:nvSpPr>
          <p:spPr>
            <a:xfrm>
              <a:off x="784654" y="6320481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E1D900EB-7ED3-EF6E-0F0D-ECD02D6F2D6B}"/>
                </a:ext>
              </a:extLst>
            </p:cNvPr>
            <p:cNvSpPr/>
            <p:nvPr/>
          </p:nvSpPr>
          <p:spPr>
            <a:xfrm>
              <a:off x="784654" y="6011562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D8932B26-CB55-C7A1-0366-798F2054ABF5}"/>
                </a:ext>
              </a:extLst>
            </p:cNvPr>
            <p:cNvSpPr/>
            <p:nvPr/>
          </p:nvSpPr>
          <p:spPr>
            <a:xfrm>
              <a:off x="785779" y="5702643"/>
              <a:ext cx="649224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F1B68A11-57AF-936D-9ADD-4E4054178930}"/>
                </a:ext>
              </a:extLst>
            </p:cNvPr>
            <p:cNvSpPr/>
            <p:nvPr/>
          </p:nvSpPr>
          <p:spPr>
            <a:xfrm>
              <a:off x="783651" y="5393724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FA6FA156-D809-1583-CE0E-A4F500D5F2C7}"/>
                </a:ext>
              </a:extLst>
            </p:cNvPr>
            <p:cNvSpPr/>
            <p:nvPr/>
          </p:nvSpPr>
          <p:spPr>
            <a:xfrm>
              <a:off x="783651" y="5070727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7D2D4A92-4197-6182-ABC1-736789530BC6}"/>
                </a:ext>
              </a:extLst>
            </p:cNvPr>
            <p:cNvSpPr/>
            <p:nvPr/>
          </p:nvSpPr>
          <p:spPr>
            <a:xfrm>
              <a:off x="783651" y="4761808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ED76DCEA-AC96-B5B9-92CA-B41091F4F9D5}"/>
                </a:ext>
              </a:extLst>
            </p:cNvPr>
            <p:cNvSpPr/>
            <p:nvPr/>
          </p:nvSpPr>
          <p:spPr>
            <a:xfrm>
              <a:off x="782648" y="4452889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7B9AD62A-2BA7-27CD-27AB-1F0016520A93}"/>
                </a:ext>
              </a:extLst>
            </p:cNvPr>
            <p:cNvSpPr/>
            <p:nvPr/>
          </p:nvSpPr>
          <p:spPr>
            <a:xfrm>
              <a:off x="782648" y="4143970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FA33507E-A2CD-B24A-896B-E7A40C2724CC}"/>
                </a:ext>
              </a:extLst>
            </p:cNvPr>
            <p:cNvSpPr/>
            <p:nvPr/>
          </p:nvSpPr>
          <p:spPr>
            <a:xfrm>
              <a:off x="782648" y="3828012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3D30E858-2A1A-BBF0-1226-1486AA170662}"/>
                </a:ext>
              </a:extLst>
            </p:cNvPr>
            <p:cNvSpPr/>
            <p:nvPr/>
          </p:nvSpPr>
          <p:spPr>
            <a:xfrm>
              <a:off x="782648" y="3505015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B59F8BCD-6672-CAD9-AF05-8560F92909EE}"/>
                </a:ext>
              </a:extLst>
            </p:cNvPr>
            <p:cNvSpPr/>
            <p:nvPr/>
          </p:nvSpPr>
          <p:spPr>
            <a:xfrm>
              <a:off x="782648" y="3196096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15E2414A-548E-20F0-8E19-5E134168E2AA}"/>
                </a:ext>
              </a:extLst>
            </p:cNvPr>
            <p:cNvSpPr/>
            <p:nvPr/>
          </p:nvSpPr>
          <p:spPr>
            <a:xfrm>
              <a:off x="781645" y="2887177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B51EF0D3-3B8D-1ADC-2142-2F661E29EDBB}"/>
                </a:ext>
              </a:extLst>
            </p:cNvPr>
            <p:cNvSpPr/>
            <p:nvPr/>
          </p:nvSpPr>
          <p:spPr>
            <a:xfrm>
              <a:off x="781645" y="2578258"/>
              <a:ext cx="652312" cy="30891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9C67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0A3C0EC9-B41D-967A-7A65-784526759EB6}"/>
              </a:ext>
            </a:extLst>
          </p:cNvPr>
          <p:cNvSpPr/>
          <p:nvPr/>
        </p:nvSpPr>
        <p:spPr>
          <a:xfrm>
            <a:off x="4950209" y="5718219"/>
            <a:ext cx="271629" cy="26612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467DDB4-3B76-C5F5-21D0-ADED61939AED}"/>
              </a:ext>
            </a:extLst>
          </p:cNvPr>
          <p:cNvSpPr/>
          <p:nvPr/>
        </p:nvSpPr>
        <p:spPr>
          <a:xfrm>
            <a:off x="4948258" y="6170163"/>
            <a:ext cx="271629" cy="266127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A90D1AF-5D67-F66F-EF84-852B53EF0CFE}"/>
                  </a:ext>
                </a:extLst>
              </p:cNvPr>
              <p:cNvSpPr txBox="1"/>
              <p:nvPr/>
            </p:nvSpPr>
            <p:spPr>
              <a:xfrm>
                <a:off x="5287355" y="5655080"/>
                <a:ext cx="23931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 player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minimizer</m:t>
                    </m:r>
                  </m:oMath>
                </a14:m>
                <a:endParaRPr lang="LID4096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A90D1AF-5D67-F66F-EF84-852B53EF0C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7355" y="5655080"/>
                <a:ext cx="2393130" cy="369332"/>
              </a:xfrm>
              <a:prstGeom prst="rect">
                <a:avLst/>
              </a:prstGeom>
              <a:blipFill>
                <a:blip r:embed="rId15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79C3C72-4E50-B769-17C5-136DA9FEB141}"/>
                  </a:ext>
                </a:extLst>
              </p:cNvPr>
              <p:cNvSpPr txBox="1"/>
              <p:nvPr/>
            </p:nvSpPr>
            <p:spPr>
              <a:xfrm>
                <a:off x="5287355" y="6066958"/>
                <a:ext cx="23931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 player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maximizer</m:t>
                    </m:r>
                  </m:oMath>
                </a14:m>
                <a:endParaRPr lang="LID4096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79C3C72-4E50-B769-17C5-136DA9FEB1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7355" y="6066958"/>
                <a:ext cx="2393130" cy="369332"/>
              </a:xfrm>
              <a:prstGeom prst="rect">
                <a:avLst/>
              </a:prstGeom>
              <a:blipFill>
                <a:blip r:embed="rId16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6" name="3D Model 15" descr="Mesa baja car purple">
                <a:extLst>
                  <a:ext uri="{FF2B5EF4-FFF2-40B4-BE49-F238E27FC236}">
                    <a16:creationId xmlns:a16="http://schemas.microsoft.com/office/drawing/2014/main" id="{D1F232CF-9F7C-89F1-B598-A866631EB3F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975683992"/>
                  </p:ext>
                </p:extLst>
              </p:nvPr>
            </p:nvGraphicFramePr>
            <p:xfrm>
              <a:off x="9219011" y="2800564"/>
              <a:ext cx="878546" cy="616237"/>
            </p:xfrm>
            <a:graphic>
              <a:graphicData uri="http://schemas.microsoft.com/office/drawing/2017/model3d">
                <am3d:model3d r:embed="rId17">
                  <am3d:spPr>
                    <a:xfrm>
                      <a:off x="0" y="0"/>
                      <a:ext cx="878546" cy="616237"/>
                    </a:xfrm>
                    <a:prstGeom prst="rect">
                      <a:avLst/>
                    </a:prstGeom>
                  </am3d:spPr>
                  <am3d:camera>
                    <am3d:pos x="0" y="0" z="59399462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0396763" d="1000000"/>
                    <am3d:preTrans dx="0" dy="-2795067" dz="1179721"/>
                    <am3d:scale>
                      <am3d:sx n="1000000" d="1000000"/>
                      <am3d:sy n="1000000" d="1000000"/>
                      <am3d:sz n="1000000" d="1000000"/>
                    </am3d:scale>
                    <am3d:rot ax="6654157" ay="2922329" az="7016756"/>
                    <am3d:postTrans dx="0" dy="0" dz="0"/>
                  </am3d:trans>
                  <am3d:raster rName="Office3DRenderer" rVer="16.0.8326">
                    <am3d:blip r:embed="rId18"/>
                  </am3d:raster>
                  <am3d:objViewport viewportSz="88230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6" name="3D Model 15" descr="Mesa baja car purple">
                <a:extLst>
                  <a:ext uri="{FF2B5EF4-FFF2-40B4-BE49-F238E27FC236}">
                    <a16:creationId xmlns:a16="http://schemas.microsoft.com/office/drawing/2014/main" id="{D1F232CF-9F7C-89F1-B598-A866631EB3F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9219011" y="2800564"/>
                <a:ext cx="878546" cy="616237"/>
              </a:xfrm>
              <a:prstGeom prst="rect">
                <a:avLst/>
              </a:prstGeom>
            </p:spPr>
          </p:pic>
        </mc:Fallback>
      </mc:AlternateContent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A208AC10-1846-B73F-0E8C-DBD05B807552}"/>
              </a:ext>
            </a:extLst>
          </p:cNvPr>
          <p:cNvCxnSpPr>
            <a:cxnSpLocks/>
          </p:cNvCxnSpPr>
          <p:nvPr/>
        </p:nvCxnSpPr>
        <p:spPr>
          <a:xfrm flipV="1">
            <a:off x="6470252" y="3302053"/>
            <a:ext cx="13669" cy="89181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64D5FE3-ABF3-864C-49E0-3AD20F692711}"/>
                  </a:ext>
                </a:extLst>
              </p:cNvPr>
              <p:cNvSpPr txBox="1"/>
              <p:nvPr/>
            </p:nvSpPr>
            <p:spPr>
              <a:xfrm>
                <a:off x="6472121" y="3574745"/>
                <a:ext cx="3658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64D5FE3-ABF3-864C-49E0-3AD20F6927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2121" y="3574745"/>
                <a:ext cx="365805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30182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1665</Words>
  <Application>Microsoft Office PowerPoint</Application>
  <PresentationFormat>Widescreen</PresentationFormat>
  <Paragraphs>423</Paragraphs>
  <Slides>31</Slides>
  <Notes>6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Calibri</vt:lpstr>
      <vt:lpstr>Calibri Light</vt:lpstr>
      <vt:lpstr>Cambria Math</vt:lpstr>
      <vt:lpstr>Times New Roman</vt:lpstr>
      <vt:lpstr>Office Theme</vt:lpstr>
      <vt:lpstr>Improved Bounds for Strategy Improvement Algorithms for Energy Games</vt:lpstr>
      <vt:lpstr>Outline</vt:lpstr>
      <vt:lpstr>Energy Games</vt:lpstr>
      <vt:lpstr>Energy Games</vt:lpstr>
      <vt:lpstr>Energy Games</vt:lpstr>
      <vt:lpstr>Energy Games</vt:lpstr>
      <vt:lpstr>Energy Games</vt:lpstr>
      <vt:lpstr>Energy Games</vt:lpstr>
      <vt:lpstr>Energy Games</vt:lpstr>
      <vt:lpstr>Energy Games</vt:lpstr>
      <vt:lpstr>Energy Games</vt:lpstr>
      <vt:lpstr>Energy Games</vt:lpstr>
      <vt:lpstr>Energy Games</vt:lpstr>
      <vt:lpstr>Energy Games</vt:lpstr>
      <vt:lpstr>Energy Games</vt:lpstr>
      <vt:lpstr>Energy Games</vt:lpstr>
      <vt:lpstr>Previous Results</vt:lpstr>
      <vt:lpstr>New Applications of the Layering Technique</vt:lpstr>
      <vt:lpstr>Valid Potential Functions</vt:lpstr>
      <vt:lpstr>Valid Potential Functions</vt:lpstr>
      <vt:lpstr>Optimality [BCDGR’11]</vt:lpstr>
      <vt:lpstr>Strategy Improvement</vt:lpstr>
      <vt:lpstr>Layer Graph</vt:lpstr>
      <vt:lpstr>Layer Graph</vt:lpstr>
      <vt:lpstr>Layer Graph</vt:lpstr>
      <vt:lpstr>Layer Graph</vt:lpstr>
      <vt:lpstr>Layer Graph</vt:lpstr>
      <vt:lpstr>Static Layers</vt:lpstr>
      <vt:lpstr>Main Lemma – Switch-All Improvement</vt:lpstr>
      <vt:lpstr>Switch-All Improvement - Analysis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Improved bounds for multipass pairing heaps and path-balanced binary search trees</dc:title>
  <dc:creator>dani dorfman</dc:creator>
  <cp:lastModifiedBy>dani dorfman</cp:lastModifiedBy>
  <cp:revision>428</cp:revision>
  <dcterms:created xsi:type="dcterms:W3CDTF">2017-12-20T15:57:11Z</dcterms:created>
  <dcterms:modified xsi:type="dcterms:W3CDTF">2026-08-31T06:37:06Z</dcterms:modified>
</cp:coreProperties>
</file>