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8" r:id="rId3"/>
    <p:sldId id="327" r:id="rId4"/>
    <p:sldId id="423" r:id="rId5"/>
    <p:sldId id="400" r:id="rId6"/>
    <p:sldId id="425" r:id="rId7"/>
    <p:sldId id="333" r:id="rId8"/>
    <p:sldId id="409" r:id="rId9"/>
    <p:sldId id="412" r:id="rId10"/>
    <p:sldId id="427" r:id="rId11"/>
    <p:sldId id="426" r:id="rId12"/>
    <p:sldId id="415" r:id="rId13"/>
    <p:sldId id="418" r:id="rId14"/>
    <p:sldId id="419" r:id="rId15"/>
    <p:sldId id="420" r:id="rId16"/>
    <p:sldId id="421" r:id="rId17"/>
    <p:sldId id="422" r:id="rId18"/>
    <p:sldId id="405" r:id="rId19"/>
    <p:sldId id="408" r:id="rId20"/>
    <p:sldId id="442" r:id="rId21"/>
    <p:sldId id="429" r:id="rId22"/>
    <p:sldId id="432" r:id="rId23"/>
    <p:sldId id="424" r:id="rId24"/>
    <p:sldId id="434" r:id="rId25"/>
    <p:sldId id="436" r:id="rId26"/>
    <p:sldId id="437" r:id="rId27"/>
    <p:sldId id="435" r:id="rId28"/>
    <p:sldId id="438" r:id="rId29"/>
    <p:sldId id="439" r:id="rId30"/>
    <p:sldId id="440" r:id="rId31"/>
    <p:sldId id="441" r:id="rId32"/>
    <p:sldId id="380" r:id="rId33"/>
    <p:sldId id="324" r:id="rId34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13FD"/>
    <a:srgbClr val="5E0A40"/>
    <a:srgbClr val="F5F8FF"/>
    <a:srgbClr val="B9C8F2"/>
    <a:srgbClr val="FFEAE8"/>
    <a:srgbClr val="F8EDFC"/>
    <a:srgbClr val="FDF7E3"/>
    <a:srgbClr val="033ACD"/>
    <a:srgbClr val="FEE9E7"/>
    <a:srgbClr val="E5F2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77161" autoAdjust="0"/>
  </p:normalViewPr>
  <p:slideViewPr>
    <p:cSldViewPr snapToGrid="0">
      <p:cViewPr varScale="1">
        <p:scale>
          <a:sx n="122" d="100"/>
          <a:sy n="122" d="100"/>
        </p:scale>
        <p:origin x="1704" y="132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1BC409-98F7-4412-AFA9-AC1121AD7DCB}" type="datetimeFigureOut">
              <a:rPr lang="LID4096" smtClean="0"/>
              <a:t>09/07/2026</a:t>
            </a:fld>
            <a:endParaRPr lang="LID4096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ID4096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6E99B0-2EFE-4B19-9304-5978EB09792E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288932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BED3C3-41D1-4579-9F5F-3618FB65D9D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4580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603BF-E8DB-5448-9D8A-609A341F8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3C9A57-32BD-D1EC-6FCB-653A517EFD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3A0F77A1-2E82-CE3D-5E6B-9D26EDA5F2E0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Proof (only the direction of being able to route -&gt; cut </a:t>
                </a:r>
                <a:r>
                  <a:rPr lang="en-US" dirty="0" err="1"/>
                  <a:t>sparsifier</a:t>
                </a:r>
                <a:r>
                  <a:rPr lang="en-US" dirty="0"/>
                  <a:t>):</a:t>
                </a:r>
              </a:p>
              <a:p>
                <a:r>
                  <a:rPr lang="en-US" dirty="0"/>
                  <a:t>Given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acc>
                  </m:oMath>
                </a14:m>
                <a:r>
                  <a:rPr lang="en-GB" dirty="0"/>
                  <a:t> add a source and sink</a:t>
                </a:r>
                <a:r>
                  <a:rPr lang="en-GB" baseline="0" dirty="0"/>
                  <a:t> with </a:t>
                </a:r>
                <a14:m>
                  <m:oMath xmlns:m="http://schemas.openxmlformats.org/officeDocument/2006/math">
                    <m:r>
                      <a:rPr lang="en-US" b="0" i="1" baseline="0" smtClean="0">
                        <a:latin typeface="Cambria Math" panose="02040503050406030204" pitchFamily="18" charset="0"/>
                      </a:rPr>
                      <m:t>∞</m:t>
                    </m:r>
                  </m:oMath>
                </a14:m>
                <a:r>
                  <a:rPr lang="en-GB" dirty="0"/>
                  <a:t> edges. See how much can be routed.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dirty="0"/>
                  <a:t>The value of the flow is the min-cut in the tree.</a:t>
                </a: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3A0F77A1-2E82-CE3D-5E6B-9D26EDA5F2E0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Proof (only the direction of being able to route -&gt; cut </a:t>
                </a:r>
                <a:r>
                  <a:rPr lang="en-US" dirty="0" err="1"/>
                  <a:t>sparsifier</a:t>
                </a:r>
                <a:r>
                  <a:rPr lang="en-US" dirty="0"/>
                  <a:t>):</a:t>
                </a:r>
              </a:p>
              <a:p>
                <a:r>
                  <a:rPr lang="en-US" dirty="0"/>
                  <a:t>Given </a:t>
                </a:r>
                <a:r>
                  <a:rPr lang="en-US" b="0" i="0">
                    <a:latin typeface="Cambria Math" panose="02040503050406030204" pitchFamily="18" charset="0"/>
                  </a:rPr>
                  <a:t>𝑆, 𝑆 ̅</a:t>
                </a:r>
                <a:r>
                  <a:rPr lang="en-GB" dirty="0"/>
                  <a:t> add a source and sink</a:t>
                </a:r>
                <a:r>
                  <a:rPr lang="en-GB" baseline="0" dirty="0"/>
                  <a:t> with </a:t>
                </a:r>
                <a:r>
                  <a:rPr lang="en-US" b="0" i="0" baseline="0">
                    <a:latin typeface="Cambria Math" panose="02040503050406030204" pitchFamily="18" charset="0"/>
                  </a:rPr>
                  <a:t>∞</a:t>
                </a:r>
                <a:r>
                  <a:rPr lang="en-GB" dirty="0"/>
                  <a:t> edges. See how much can be routed.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dirty="0"/>
                  <a:t>The value of the flow is the min-cut in the tree.</a:t>
                </a:r>
              </a:p>
              <a:p>
                <a:endParaRPr lang="en-GB" dirty="0"/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413C84-1877-0C98-0F54-E7157A192E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6E99B0-2EFE-4B19-9304-5978EB09792E}" type="slidenum">
              <a:rPr lang="LID4096" smtClean="0"/>
              <a:t>10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0782198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Proof (only the direction of being able to route -&gt; cut </a:t>
            </a:r>
            <a:r>
              <a:rPr lang="en-US" dirty="0" err="1"/>
              <a:t>sparsifier</a:t>
            </a:r>
            <a:r>
              <a:rPr lang="en-US" dirty="0"/>
              <a:t>):</a:t>
            </a:r>
          </a:p>
          <a:p>
            <a:r>
              <a:rPr lang="en-US" dirty="0"/>
              <a:t>The value of the flow is the min-cut in the tree.</a:t>
            </a:r>
          </a:p>
          <a:p>
            <a:r>
              <a:rPr lang="en-US" dirty="0"/>
              <a:t>It can be routed in the graph, so the corresponding cut in the graph has enough capacity.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6E99B0-2EFE-4B19-9304-5978EB09792E}" type="slidenum">
              <a:rPr lang="LID4096" smtClean="0"/>
              <a:t>11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2713772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Actually, we only need the all-to-all multi-commodity flow  problem to be respected.</a:t>
            </a:r>
          </a:p>
          <a:p>
            <a:r>
              <a:rPr lang="en-GB" dirty="0"/>
              <a:t>From now on, I will talk about it being routable, because it’s good for the intuition, but will in fact give the guarantees for respecting,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6E99B0-2EFE-4B19-9304-5978EB09792E}" type="slidenum">
              <a:rPr lang="LID4096" smtClean="0"/>
              <a:t>12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77966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6E99B0-2EFE-4B19-9304-5978EB09792E}" type="slidenum">
              <a:rPr lang="LID4096" smtClean="0"/>
              <a:t>13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5325277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6E99B0-2EFE-4B19-9304-5978EB09792E}" type="slidenum">
              <a:rPr lang="LID4096" smtClean="0"/>
              <a:t>14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0969283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6E99B0-2EFE-4B19-9304-5978EB09792E}" type="slidenum">
              <a:rPr lang="LID4096" smtClean="0"/>
              <a:t>15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9679352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rtl="0"/>
                <a:r>
                  <a:rPr lang="en-US" dirty="0"/>
                  <a:t>Here we use that there is at most one unit on each boundary edge, because the total boundary weight is the weight of the corresponding edge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/>
                  <a:t>, and the flow</a:t>
                </a:r>
                <a:r>
                  <a:rPr lang="en-US" baseline="0" dirty="0"/>
                  <a:t> can be routed in </a:t>
                </a:r>
                <a14:m>
                  <m:oMath xmlns:m="http://schemas.openxmlformats.org/officeDocument/2006/math">
                    <m:r>
                      <a:rPr lang="en-US" b="0" i="1" baseline="0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/>
                  <a:t>. After the</a:t>
                </a:r>
                <a:r>
                  <a:rPr lang="en-US" baseline="0" dirty="0"/>
                  <a:t> uniform flow, the remaining flow on the boundary must leave (or enter) the sub-cluster.</a:t>
                </a:r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Here we use that there is at most one unit on each boundary edge, because the total boundary weight is the weight of the corresponding edge in </a:t>
                </a:r>
                <a:r>
                  <a:rPr lang="en-US" b="0" i="0">
                    <a:latin typeface="Cambria Math" panose="02040503050406030204" pitchFamily="18" charset="0"/>
                  </a:rPr>
                  <a:t>𝑇</a:t>
                </a:r>
                <a:r>
                  <a:rPr lang="en-US" dirty="0"/>
                  <a:t>, and the flow</a:t>
                </a:r>
                <a:r>
                  <a:rPr lang="en-US" baseline="0" dirty="0"/>
                  <a:t> can be routed in </a:t>
                </a:r>
                <a:r>
                  <a:rPr lang="en-US" b="0" i="0" baseline="0">
                    <a:latin typeface="Cambria Math" panose="02040503050406030204" pitchFamily="18" charset="0"/>
                  </a:rPr>
                  <a:t>𝑇</a:t>
                </a:r>
                <a:r>
                  <a:rPr lang="en-US" dirty="0"/>
                  <a:t>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6E99B0-2EFE-4B19-9304-5978EB09792E}" type="slidenum">
              <a:rPr lang="LID4096" smtClean="0"/>
              <a:t>16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4840465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6E99B0-2EFE-4B19-9304-5978EB09792E}" type="slidenum">
              <a:rPr lang="LID4096" smtClean="0"/>
              <a:t>17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2182182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Here we consider (our) cut variant of RST – they had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func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den>
                    </m:f>
                  </m:oMath>
                </a14:m>
                <a:r>
                  <a:rPr lang="en-US" dirty="0"/>
                  <a:t> congestion and were actually able to route.</a:t>
                </a:r>
              </a:p>
              <a:p>
                <a:r>
                  <a:rPr lang="en-US" dirty="0"/>
                  <a:t>The load on each boundary edge is not necessarily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, because</a:t>
                </a:r>
                <a:r>
                  <a:rPr lang="en-US" baseline="0" dirty="0"/>
                  <a:t> we did not cancel all internal demands in the cluster.</a:t>
                </a:r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Here we consider (our) cut variant of RST – they had </a:t>
                </a:r>
                <a:r>
                  <a:rPr lang="en-US" b="0" i="0">
                    <a:latin typeface="Cambria Math" panose="02040503050406030204" pitchFamily="18" charset="0"/>
                  </a:rPr>
                  <a:t>(𝛼 log^2⁡𝑛)/𝜏</a:t>
                </a:r>
                <a:r>
                  <a:rPr lang="en-US" dirty="0"/>
                  <a:t> congestion and were actually able to route.</a:t>
                </a:r>
              </a:p>
              <a:p>
                <a:r>
                  <a:rPr lang="en-US" dirty="0"/>
                  <a:t>The load on each boundary edge is not necessarily </a:t>
                </a:r>
                <a:r>
                  <a:rPr lang="en-US" b="0" i="0">
                    <a:latin typeface="Cambria Math" panose="02040503050406030204" pitchFamily="18" charset="0"/>
                  </a:rPr>
                  <a:t>1</a:t>
                </a:r>
                <a:r>
                  <a:rPr lang="en-US" dirty="0"/>
                  <a:t>, because</a:t>
                </a:r>
                <a:r>
                  <a:rPr lang="en-US" baseline="0" dirty="0"/>
                  <a:t> we did not cancel all internal demands in the cluster.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6E99B0-2EFE-4B19-9304-5978EB09792E}" type="slidenum">
              <a:rPr lang="LID4096" smtClean="0"/>
              <a:t>18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1928369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6E99B0-2EFE-4B19-9304-5978EB09792E}" type="slidenum">
              <a:rPr lang="LID4096" smtClean="0"/>
              <a:t>19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784757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6E99B0-2EFE-4B19-9304-5978EB09792E}" type="slidenum">
              <a:rPr lang="LID4096" smtClean="0"/>
              <a:t>2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6664019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Again, we mean respecting the all to all flow.</a:t>
                </a:r>
              </a:p>
              <a:p>
                <a:endParaRPr lang="en-US" dirty="0"/>
              </a:p>
              <a:p>
                <a:r>
                  <a:rPr lang="en-US" dirty="0"/>
                  <a:t>About Seymour’s trick – essentially, we say that when the cluster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is much smaller than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/>
                  <a:t>, we allow for a weaker guarantee.</a:t>
                </a:r>
                <a:endParaRPr lang="en-IL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Again, we mean respecting the all to all flow.</a:t>
                </a:r>
              </a:p>
              <a:p>
                <a:endParaRPr lang="en-US" dirty="0"/>
              </a:p>
              <a:p>
                <a:r>
                  <a:rPr lang="en-US" dirty="0"/>
                  <a:t>About Seymour’s trick – essentially, we say that when the cluster </a:t>
                </a:r>
                <a:r>
                  <a:rPr lang="en-US" b="0" i="0">
                    <a:latin typeface="Cambria Math" panose="02040503050406030204" pitchFamily="18" charset="0"/>
                  </a:rPr>
                  <a:t>𝑆_𝑖</a:t>
                </a:r>
                <a:r>
                  <a:rPr lang="en-US" dirty="0"/>
                  <a:t> is much smaller than </a:t>
                </a:r>
                <a:r>
                  <a:rPr lang="en-US" b="0" i="0">
                    <a:latin typeface="Cambria Math" panose="02040503050406030204" pitchFamily="18" charset="0"/>
                  </a:rPr>
                  <a:t>𝑆</a:t>
                </a:r>
                <a:r>
                  <a:rPr lang="en-US" dirty="0"/>
                  <a:t>, we allow for a weaker guarantee.</a:t>
                </a:r>
                <a:endParaRPr lang="en-IL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6E99B0-2EFE-4B19-9304-5978EB09792E}" type="slidenum">
              <a:rPr lang="LID4096" smtClean="0"/>
              <a:t>21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3857943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I’m talking about congestion </a:t>
            </a:r>
            <a:r>
              <a:rPr lang="en-US" b="1" dirty="0"/>
              <a:t>per edge</a:t>
            </a:r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6E99B0-2EFE-4B19-9304-5978EB09792E}" type="slidenum">
              <a:rPr lang="LID4096" smtClean="0"/>
              <a:t>22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273701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2) I mean using Sherman’s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func>
                              <m:func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func>
                          </m:e>
                        </m:rad>
                      </m:e>
                    </m:d>
                  </m:oMath>
                </a14:m>
                <a:r>
                  <a:rPr lang="en-US" dirty="0"/>
                  <a:t> approx.</a:t>
                </a:r>
                <a:r>
                  <a:rPr lang="en-US" baseline="0" dirty="0"/>
                  <a:t> sparse cut in almost linear time. </a:t>
                </a:r>
                <a:r>
                  <a:rPr lang="en-US" dirty="0"/>
                  <a:t>Probably the hardest part is making Sherman return a balanced sparse cut (Sherman </a:t>
                </a:r>
                <a:endParaRPr lang="en-IL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2) I mean using Sherman’s </a:t>
                </a:r>
                <a:r>
                  <a:rPr lang="en-US" b="0" i="0">
                    <a:latin typeface="Cambria Math" panose="02040503050406030204" pitchFamily="18" charset="0"/>
                  </a:rPr>
                  <a:t>𝑂(√(log⁡𝑛 ))</a:t>
                </a:r>
                <a:r>
                  <a:rPr lang="en-US" dirty="0"/>
                  <a:t> approx.</a:t>
                </a:r>
                <a:r>
                  <a:rPr lang="en-US" baseline="0" dirty="0"/>
                  <a:t> sparse cut in almost linear time. </a:t>
                </a:r>
                <a:r>
                  <a:rPr lang="en-US" dirty="0"/>
                  <a:t>Probably the hardest part is making Sherman return a balanced sparse cut (Sherman </a:t>
                </a:r>
                <a:endParaRPr lang="en-IL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6E99B0-2EFE-4B19-9304-5978EB09792E}" type="slidenum">
              <a:rPr lang="LID4096" smtClean="0"/>
              <a:t>32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6831921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Usually,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/>
                  <a:t> is chosen </a:t>
                </a:r>
                <a:r>
                  <a:rPr lang="en-US" dirty="0" err="1"/>
                  <a:t>s.t.</a:t>
                </a:r>
                <a:r>
                  <a:rPr lang="en-US" baseline="0" dirty="0"/>
                  <a:t> </a:t>
                </a:r>
                <a14:m>
                  <m:oMath xmlns:m="http://schemas.openxmlformats.org/officeDocument/2006/math">
                    <m:r>
                      <a:rPr lang="en-US" b="0" i="1" baseline="0" smtClean="0">
                        <a:latin typeface="Cambria Math" panose="02040503050406030204" pitchFamily="18" charset="0"/>
                      </a:rPr>
                      <m:t>𝑣𝑜𝑙</m:t>
                    </m:r>
                    <m:d>
                      <m:dPr>
                        <m:ctrlPr>
                          <a:rPr lang="en-US" b="0" i="1" baseline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baseline="0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  <m:r>
                      <a:rPr lang="en-US" b="0" i="1" baseline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0" i="1" baseline="0" smtClean="0">
                        <a:latin typeface="Cambria Math" panose="02040503050406030204" pitchFamily="18" charset="0"/>
                      </a:rPr>
                      <m:t>𝑣𝑜𝑙</m:t>
                    </m:r>
                    <m:r>
                      <a:rPr lang="en-US" b="0" i="1" baseline="0" smtClean="0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̅"/>
                        <m:ctrlPr>
                          <a:rPr lang="en-US" b="0" i="1" baseline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baseline="0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acc>
                    <m:r>
                      <a:rPr lang="en-US" b="0" i="1" baseline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This is </a:t>
                </a:r>
                <a:r>
                  <a:rPr lang="en-US" b="1" dirty="0"/>
                  <a:t>not</a:t>
                </a:r>
                <a:r>
                  <a:rPr lang="en-US" dirty="0"/>
                  <a:t> a cut-</a:t>
                </a:r>
                <a:r>
                  <a:rPr lang="en-US" dirty="0" err="1"/>
                  <a:t>sparsifier</a:t>
                </a:r>
                <a:r>
                  <a:rPr lang="en-US" dirty="0"/>
                  <a:t> (some cuts don’t work).</a:t>
                </a:r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Usually, </a:t>
                </a:r>
                <a:r>
                  <a:rPr lang="en-US" b="0" i="0">
                    <a:latin typeface="Cambria Math" panose="02040503050406030204" pitchFamily="18" charset="0"/>
                  </a:rPr>
                  <a:t>𝑆</a:t>
                </a:r>
                <a:r>
                  <a:rPr lang="en-US" dirty="0"/>
                  <a:t> is chosen </a:t>
                </a:r>
                <a:r>
                  <a:rPr lang="en-US" dirty="0" err="1"/>
                  <a:t>s.t.</a:t>
                </a:r>
                <a:r>
                  <a:rPr lang="en-US" baseline="0" dirty="0"/>
                  <a:t> </a:t>
                </a:r>
                <a:r>
                  <a:rPr lang="en-US" b="0" i="0" baseline="0">
                    <a:latin typeface="Cambria Math" panose="02040503050406030204" pitchFamily="18" charset="0"/>
                  </a:rPr>
                  <a:t>𝑣𝑜𝑙(𝑆)&lt;𝑣𝑜𝑙(𝑆 ̅)</a:t>
                </a:r>
                <a:endParaRPr lang="LID4096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BED3C3-41D1-4579-9F5F-3618FB65D9D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663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Usually,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/>
                  <a:t> is chosen </a:t>
                </a:r>
                <a:r>
                  <a:rPr lang="en-US" dirty="0" err="1"/>
                  <a:t>s.t.</a:t>
                </a:r>
                <a:r>
                  <a:rPr lang="en-US" baseline="0" dirty="0"/>
                  <a:t> </a:t>
                </a:r>
                <a14:m>
                  <m:oMath xmlns:m="http://schemas.openxmlformats.org/officeDocument/2006/math">
                    <m:r>
                      <a:rPr lang="en-US" b="0" i="1" baseline="0" smtClean="0">
                        <a:latin typeface="Cambria Math" panose="02040503050406030204" pitchFamily="18" charset="0"/>
                      </a:rPr>
                      <m:t>𝑣𝑜𝑙</m:t>
                    </m:r>
                    <m:d>
                      <m:dPr>
                        <m:ctrlPr>
                          <a:rPr lang="en-US" b="0" i="1" baseline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baseline="0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  <m:r>
                      <a:rPr lang="en-US" b="0" i="1" baseline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0" i="1" baseline="0" smtClean="0">
                        <a:latin typeface="Cambria Math" panose="02040503050406030204" pitchFamily="18" charset="0"/>
                      </a:rPr>
                      <m:t>𝑣𝑜𝑙</m:t>
                    </m:r>
                    <m:r>
                      <a:rPr lang="en-US" b="0" i="1" baseline="0" smtClean="0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̅"/>
                        <m:ctrlPr>
                          <a:rPr lang="en-US" b="0" i="1" baseline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baseline="0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acc>
                    <m:r>
                      <a:rPr lang="en-US" b="0" i="1" baseline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This is </a:t>
                </a:r>
                <a:r>
                  <a:rPr lang="en-US" b="1" dirty="0"/>
                  <a:t>not</a:t>
                </a:r>
                <a:r>
                  <a:rPr lang="en-US" dirty="0"/>
                  <a:t> a cut-</a:t>
                </a:r>
                <a:r>
                  <a:rPr lang="en-US" dirty="0" err="1"/>
                  <a:t>sparsifier</a:t>
                </a:r>
                <a:r>
                  <a:rPr lang="en-US" dirty="0"/>
                  <a:t> (some cuts don’t work).</a:t>
                </a:r>
              </a:p>
              <a:p>
                <a:endParaRPr lang="LID4096" b="1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Usually, </a:t>
                </a:r>
                <a:r>
                  <a:rPr lang="en-US" b="0" i="0">
                    <a:latin typeface="Cambria Math" panose="02040503050406030204" pitchFamily="18" charset="0"/>
                  </a:rPr>
                  <a:t>𝑆</a:t>
                </a:r>
                <a:r>
                  <a:rPr lang="en-US" dirty="0"/>
                  <a:t> is chosen </a:t>
                </a:r>
                <a:r>
                  <a:rPr lang="en-US" dirty="0" err="1"/>
                  <a:t>s.t.</a:t>
                </a:r>
                <a:r>
                  <a:rPr lang="en-US" baseline="0" dirty="0"/>
                  <a:t> </a:t>
                </a:r>
                <a:r>
                  <a:rPr lang="en-US" b="0" i="0" baseline="0">
                    <a:latin typeface="Cambria Math" panose="02040503050406030204" pitchFamily="18" charset="0"/>
                  </a:rPr>
                  <a:t>𝑣𝑜𝑙(𝑆)&lt;𝑣𝑜𝑙(𝑆 ̅)</a:t>
                </a:r>
                <a:endParaRPr lang="LID4096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BED3C3-41D1-4579-9F5F-3618FB65D9D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3833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 is an example</a:t>
                </a:r>
                <a:r>
                  <a:rPr lang="en-US" baseline="0" dirty="0"/>
                  <a:t> with </a:t>
                </a:r>
                <a14:m>
                  <m:oMath xmlns:m="http://schemas.openxmlformats.org/officeDocument/2006/math">
                    <m:r>
                      <a:rPr lang="en-US" b="0" i="1" baseline="0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b="0" i="1" baseline="0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For the 2 cliques, I didn’t check. But note it is indeed a </a:t>
                </a:r>
                <a:r>
                  <a:rPr lang="en-US" dirty="0" err="1"/>
                  <a:t>sparsifer</a:t>
                </a:r>
                <a:r>
                  <a:rPr lang="en-US" dirty="0"/>
                  <a:t>.</a:t>
                </a:r>
                <a:endParaRPr lang="LID4096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Usually, </a:t>
                </a:r>
                <a:r>
                  <a:rPr lang="en-US" b="0" i="0">
                    <a:latin typeface="Cambria Math" panose="02040503050406030204" pitchFamily="18" charset="0"/>
                  </a:rPr>
                  <a:t>𝑆</a:t>
                </a:r>
                <a:r>
                  <a:rPr lang="en-US" dirty="0"/>
                  <a:t> is chosen </a:t>
                </a:r>
                <a:r>
                  <a:rPr lang="en-US" dirty="0" err="1"/>
                  <a:t>s.t.</a:t>
                </a:r>
                <a:r>
                  <a:rPr lang="en-US" baseline="0" dirty="0"/>
                  <a:t> </a:t>
                </a:r>
                <a:r>
                  <a:rPr lang="en-US" b="0" i="0" baseline="0">
                    <a:latin typeface="Cambria Math" panose="02040503050406030204" pitchFamily="18" charset="0"/>
                  </a:rPr>
                  <a:t>𝑣𝑜𝑙(𝑆)&lt;𝑣𝑜𝑙(𝑆 ̅)</a:t>
                </a:r>
                <a:endParaRPr lang="LID4096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BED3C3-41D1-4579-9F5F-3618FB65D9D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4483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69C36-FE45-D29D-532A-8037B37A5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18C99F-5D82-CE41-0D69-3FAE667161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FA25FE-9383-6564-711E-61221C6D8A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6CDB1B-08D0-76A8-908E-7EE4AEA3B6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BED3C3-41D1-4579-9F5F-3618FB65D9D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5775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BK = </a:t>
                </a:r>
                <a:r>
                  <a:rPr lang="en-US" dirty="0" err="1"/>
                  <a:t>Benczúr</a:t>
                </a:r>
                <a:r>
                  <a:rPr lang="en-US" dirty="0"/>
                  <a:t>, Karger – Cut </a:t>
                </a:r>
                <a:r>
                  <a:rPr lang="en-US" dirty="0" err="1"/>
                  <a:t>sparsifier</a:t>
                </a:r>
                <a:r>
                  <a:rPr lang="en-US" dirty="0"/>
                  <a:t> with near linear (in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) number of edges.</a:t>
                </a:r>
              </a:p>
              <a:p>
                <a:r>
                  <a:rPr lang="en-US" dirty="0"/>
                  <a:t>HHR = Harrelson, </a:t>
                </a:r>
                <a:r>
                  <a:rPr lang="en-US" dirty="0" err="1"/>
                  <a:t>Hildrum</a:t>
                </a:r>
                <a:r>
                  <a:rPr lang="en-US" dirty="0"/>
                  <a:t>, Rao</a:t>
                </a:r>
              </a:p>
              <a:p>
                <a:r>
                  <a:rPr lang="en-US" dirty="0"/>
                  <a:t>BKR = Bienkowski, Korzeniowski, </a:t>
                </a:r>
                <a:r>
                  <a:rPr lang="en-US" dirty="0" err="1"/>
                  <a:t>Räcke</a:t>
                </a:r>
                <a:endParaRPr lang="en-US" dirty="0"/>
              </a:p>
              <a:p>
                <a:r>
                  <a:rPr lang="en-US" dirty="0"/>
                  <a:t>RS = </a:t>
                </a:r>
                <a:r>
                  <a:rPr lang="en-US" dirty="0" err="1"/>
                  <a:t>Räcke</a:t>
                </a:r>
                <a:r>
                  <a:rPr lang="en-US" dirty="0"/>
                  <a:t>, Shah</a:t>
                </a:r>
              </a:p>
              <a:p>
                <a:r>
                  <a:rPr lang="en-US" dirty="0"/>
                  <a:t>RST = </a:t>
                </a:r>
                <a:r>
                  <a:rPr lang="en-US" dirty="0" err="1"/>
                  <a:t>Räcke</a:t>
                </a:r>
                <a:r>
                  <a:rPr lang="en-US" dirty="0"/>
                  <a:t>, Shah, </a:t>
                </a:r>
                <a:r>
                  <a:rPr lang="en-US" dirty="0" err="1"/>
                  <a:t>Täubig</a:t>
                </a:r>
                <a:endParaRPr lang="en-US" dirty="0"/>
              </a:p>
              <a:p>
                <a:r>
                  <a:rPr lang="en-US" dirty="0"/>
                  <a:t>LRW = Li, Rao, Wang</a:t>
                </a:r>
              </a:p>
              <a:p>
                <a:r>
                  <a:rPr lang="en-US" dirty="0"/>
                  <a:t>HMR = Henzinger, </a:t>
                </a:r>
                <a:r>
                  <a:rPr lang="en-US" dirty="0" err="1"/>
                  <a:t>Münk</a:t>
                </a:r>
                <a:r>
                  <a:rPr lang="en-US" dirty="0"/>
                  <a:t>, </a:t>
                </a:r>
                <a:r>
                  <a:rPr lang="en-US" dirty="0" err="1"/>
                  <a:t>Räcke</a:t>
                </a:r>
                <a:r>
                  <a:rPr lang="en-US" dirty="0"/>
                  <a:t> – Independent and concurrent result, they explain how to implement the construction in poly-log time with parallel computation. The algorithms use similar building blocks but operate using different flows. Their flow is more intricate while ours is simpler and more straightforward.</a:t>
                </a:r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BK = </a:t>
                </a:r>
                <a:r>
                  <a:rPr lang="en-US" dirty="0" err="1"/>
                  <a:t>Benczúr</a:t>
                </a:r>
                <a:r>
                  <a:rPr lang="en-US" dirty="0"/>
                  <a:t>, Karger – Cut </a:t>
                </a:r>
                <a:r>
                  <a:rPr lang="en-US" dirty="0" err="1"/>
                  <a:t>sparsifier</a:t>
                </a:r>
                <a:r>
                  <a:rPr lang="en-US" dirty="0"/>
                  <a:t> with near linear (in </a:t>
                </a:r>
                <a:r>
                  <a:rPr lang="en-US" b="0" i="0">
                    <a:latin typeface="Cambria Math" panose="02040503050406030204" pitchFamily="18" charset="0"/>
                  </a:rPr>
                  <a:t>𝑛</a:t>
                </a:r>
                <a:r>
                  <a:rPr lang="en-US" dirty="0"/>
                  <a:t>) number of edges.</a:t>
                </a:r>
              </a:p>
              <a:p>
                <a:r>
                  <a:rPr lang="en-US" dirty="0"/>
                  <a:t>HHR = Harrelson, </a:t>
                </a:r>
                <a:r>
                  <a:rPr lang="en-US" dirty="0" err="1"/>
                  <a:t>Hildrum</a:t>
                </a:r>
                <a:r>
                  <a:rPr lang="en-US" dirty="0"/>
                  <a:t>, Rao</a:t>
                </a:r>
              </a:p>
              <a:p>
                <a:r>
                  <a:rPr lang="en-US" dirty="0"/>
                  <a:t>BKR = Bienkowski, Korzeniowski, </a:t>
                </a:r>
                <a:r>
                  <a:rPr lang="en-US" dirty="0" err="1"/>
                  <a:t>Räcke</a:t>
                </a:r>
                <a:endParaRPr lang="en-US" dirty="0"/>
              </a:p>
              <a:p>
                <a:r>
                  <a:rPr lang="en-US" dirty="0"/>
                  <a:t>RS = </a:t>
                </a:r>
                <a:r>
                  <a:rPr lang="en-US" dirty="0" err="1"/>
                  <a:t>Räcke</a:t>
                </a:r>
                <a:r>
                  <a:rPr lang="en-US" dirty="0"/>
                  <a:t>, Shah</a:t>
                </a:r>
              </a:p>
              <a:p>
                <a:r>
                  <a:rPr lang="en-US" dirty="0"/>
                  <a:t>RST = </a:t>
                </a:r>
                <a:r>
                  <a:rPr lang="en-US" dirty="0" err="1"/>
                  <a:t>Räcke</a:t>
                </a:r>
                <a:r>
                  <a:rPr lang="en-US" dirty="0"/>
                  <a:t>, Shah, </a:t>
                </a:r>
                <a:r>
                  <a:rPr lang="en-US" dirty="0" err="1"/>
                  <a:t>Täubig</a:t>
                </a:r>
                <a:endParaRPr lang="en-US" dirty="0"/>
              </a:p>
              <a:p>
                <a:r>
                  <a:rPr lang="en-US" dirty="0"/>
                  <a:t>LRW = Li, Rao, Wang</a:t>
                </a:r>
              </a:p>
              <a:p>
                <a:r>
                  <a:rPr lang="en-US" dirty="0"/>
                  <a:t>HMR = Henzinger, </a:t>
                </a:r>
                <a:r>
                  <a:rPr lang="en-US" dirty="0" err="1"/>
                  <a:t>Münk</a:t>
                </a:r>
                <a:r>
                  <a:rPr lang="en-US" dirty="0"/>
                  <a:t>, </a:t>
                </a:r>
                <a:r>
                  <a:rPr lang="en-US" dirty="0" err="1"/>
                  <a:t>Räcke</a:t>
                </a:r>
                <a:r>
                  <a:rPr lang="en-US" dirty="0"/>
                  <a:t> – Independent and concurrent result, they explain how to implement the construction in poly-log time with parallel computation. The algorithms use similar building blocks but operate using different flows. Their flow is more intricate while ours is simpler and more straightforward.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BED3C3-41D1-4579-9F5F-3618FB65D9D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3277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Observation proof:</a:t>
                </a:r>
              </a:p>
              <a:p>
                <a:r>
                  <a:rPr lang="en-US" dirty="0"/>
                  <a:t>Consider two vertices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/>
                  <a:t>. The weight of the edge between them is added to all</a:t>
                </a:r>
                <a:r>
                  <a:rPr lang="en-US" baseline="0" dirty="0"/>
                  <a:t> tree edges on the path from </a:t>
                </a:r>
                <a14:m>
                  <m:oMath xmlns:m="http://schemas.openxmlformats.org/officeDocument/2006/math">
                    <m:r>
                      <a:rPr lang="en-US" b="0" i="1" baseline="0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/>
                  <a:t>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/>
                  <a:t>. Thus, because they are in</a:t>
                </a:r>
                <a:r>
                  <a:rPr lang="en-US" baseline="0" dirty="0"/>
                  <a:t> different sides of the min-cut, the weight of the edge is counted in the </a:t>
                </a:r>
                <a:r>
                  <a:rPr lang="en-US" baseline="0" dirty="0" err="1"/>
                  <a:t>mincut</a:t>
                </a:r>
                <a:r>
                  <a:rPr lang="en-US" baseline="0" dirty="0"/>
                  <a:t>.</a:t>
                </a:r>
                <a:endParaRPr lang="en-IL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Observation proof:</a:t>
                </a:r>
              </a:p>
              <a:p>
                <a:r>
                  <a:rPr lang="en-US" dirty="0"/>
                  <a:t>Consider two vertices </a:t>
                </a:r>
                <a:r>
                  <a:rPr lang="en-US" b="0" i="0">
                    <a:latin typeface="Cambria Math" panose="02040503050406030204" pitchFamily="18" charset="0"/>
                  </a:rPr>
                  <a:t>𝑢, 𝑣</a:t>
                </a:r>
                <a:r>
                  <a:rPr lang="en-US" dirty="0"/>
                  <a:t>. The weight of the edge between them is added to all</a:t>
                </a:r>
                <a:r>
                  <a:rPr lang="en-US" baseline="0" dirty="0"/>
                  <a:t> tree edges on the path from </a:t>
                </a:r>
                <a:r>
                  <a:rPr lang="en-US" b="0" i="0" baseline="0">
                    <a:latin typeface="Cambria Math" panose="02040503050406030204" pitchFamily="18" charset="0"/>
                  </a:rPr>
                  <a:t>𝑢</a:t>
                </a:r>
                <a:r>
                  <a:rPr lang="en-US" dirty="0"/>
                  <a:t> to </a:t>
                </a:r>
                <a:r>
                  <a:rPr lang="en-US" b="0" i="0">
                    <a:latin typeface="Cambria Math" panose="02040503050406030204" pitchFamily="18" charset="0"/>
                  </a:rPr>
                  <a:t>𝑣</a:t>
                </a:r>
                <a:r>
                  <a:rPr lang="en-US" dirty="0"/>
                  <a:t> in </a:t>
                </a:r>
                <a:r>
                  <a:rPr lang="en-US" b="0" i="0">
                    <a:latin typeface="Cambria Math" panose="02040503050406030204" pitchFamily="18" charset="0"/>
                  </a:rPr>
                  <a:t>𝑇</a:t>
                </a:r>
                <a:r>
                  <a:rPr lang="en-US" dirty="0"/>
                  <a:t>. Thus, because they are in</a:t>
                </a:r>
                <a:r>
                  <a:rPr lang="en-US" baseline="0" dirty="0"/>
                  <a:t> different sides of the min-cut, the weight of the edge is counted in the </a:t>
                </a:r>
                <a:r>
                  <a:rPr lang="en-US" baseline="0" dirty="0" err="1"/>
                  <a:t>mincut</a:t>
                </a:r>
                <a:r>
                  <a:rPr lang="en-US" baseline="0" dirty="0"/>
                  <a:t>.</a:t>
                </a:r>
                <a:endParaRPr lang="en-IL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6E99B0-2EFE-4B19-9304-5978EB09792E}" type="slidenum">
              <a:rPr lang="LID4096" smtClean="0"/>
              <a:t>8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5278415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Proof (only the direction of being able to route -&gt; cut </a:t>
            </a:r>
            <a:r>
              <a:rPr lang="en-US" dirty="0" err="1"/>
              <a:t>sparsifier</a:t>
            </a:r>
            <a:r>
              <a:rPr lang="en-US" dirty="0"/>
              <a:t>):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6E99B0-2EFE-4B19-9304-5978EB09792E}" type="slidenum">
              <a:rPr lang="LID4096" smtClean="0"/>
              <a:t>9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563418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D7AC9-08CF-1B20-83EE-B4F13C3EF0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36CA9C-A200-912A-33AB-3380113277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712D14-6DE0-2BB5-A50E-3B89E1250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1613-D33C-4F64-8724-ACE809BBB4D1}" type="datetimeFigureOut">
              <a:rPr lang="LID4096" smtClean="0"/>
              <a:t>09/07/2026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A49BF1-AF45-2821-0893-40083C9C9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8EF01-AF66-D56A-9B0C-5DDDC4B64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69228-83F7-497D-BBAF-CD2F034C7F43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692465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24835-C4BA-58C7-F39F-62D5D0B46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59392A-D14B-869D-773B-D2931E7698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801987-8334-1477-3EB2-B47634666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1613-D33C-4F64-8724-ACE809BBB4D1}" type="datetimeFigureOut">
              <a:rPr lang="LID4096" smtClean="0"/>
              <a:t>09/07/2026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40BACA-B5F0-7386-AE3A-1F33FC032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F4DC85-2F8F-0134-0AB2-3A223EBD2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69228-83F7-497D-BBAF-CD2F034C7F43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626337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D9F8A7-3066-DC3C-0830-138DD365F6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091A43-A3CF-C3D9-8CD4-4A90EF44C6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5253D9-FCBB-9EBE-F560-38B668D4A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1613-D33C-4F64-8724-ACE809BBB4D1}" type="datetimeFigureOut">
              <a:rPr lang="LID4096" smtClean="0"/>
              <a:t>09/07/2026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9A4A98-95A3-256B-8C2A-BF135EB0A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3223A1-AB42-6C53-C007-D80D29AA3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69228-83F7-497D-BBAF-CD2F034C7F43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112296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9924D-F134-B625-DECC-8EFB58ECB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C11281-5728-FA00-B457-060CD0E17A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9839C4-4B25-2714-8B72-C78FCE973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1613-D33C-4F64-8724-ACE809BBB4D1}" type="datetimeFigureOut">
              <a:rPr lang="LID4096" smtClean="0"/>
              <a:t>09/07/2026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1B989A-F57C-C7D3-7F29-958082B20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492DAA-7B95-17D0-4753-6EF9291B4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69228-83F7-497D-BBAF-CD2F034C7F43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951660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F4195-DE7A-9B17-CF99-E23F7AA6C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0694EA-CE52-37CE-6830-44C915D7C1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C19B2E-BBC2-AA09-4470-114E674DB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1613-D33C-4F64-8724-ACE809BBB4D1}" type="datetimeFigureOut">
              <a:rPr lang="LID4096" smtClean="0"/>
              <a:t>09/07/2026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56AC57-AFC0-C06F-1F4B-D5F8AFBE4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929CC-0C8B-6FAB-7FE1-B4C8C9F34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69228-83F7-497D-BBAF-CD2F034C7F43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049167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0231B-4F22-C04F-46DB-CEBAFB205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C6FDA0-D810-ACE8-7F12-3AC9352AAA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9CF133-C3CB-44B4-E0D4-F5717A6817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C43F26-C458-AE39-D2A7-510F7172D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1613-D33C-4F64-8724-ACE809BBB4D1}" type="datetimeFigureOut">
              <a:rPr lang="LID4096" smtClean="0"/>
              <a:t>09/07/2026</a:t>
            </a:fld>
            <a:endParaRPr lang="LID4096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7F893E-591D-D778-012E-23FBA247A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040BD8-E9DC-D568-5EA2-723CD0DEC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69228-83F7-497D-BBAF-CD2F034C7F43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680651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1BCE5-C052-DF2A-AEA9-8E778F6D3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C09FD2-1F01-D391-A9E1-A7AD73046E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3D778F-733B-1066-BA61-A95A65C8EA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39A63C-D109-77DF-B623-C47D324A7A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C49015-4B31-8D31-1FC6-9C7D52EF4D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F25E23-C5EF-AF88-594A-452DA8B3F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1613-D33C-4F64-8724-ACE809BBB4D1}" type="datetimeFigureOut">
              <a:rPr lang="LID4096" smtClean="0"/>
              <a:t>09/07/2026</a:t>
            </a:fld>
            <a:endParaRPr lang="LID4096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EE00E9-F435-7BCE-1380-66548C986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8A06DD-AF71-6F02-0199-CAA1744A0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69228-83F7-497D-BBAF-CD2F034C7F43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707693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5EA83-2964-2E76-929E-974C0E8DE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B61E66-5456-0B3D-CF33-F526E90B5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1613-D33C-4F64-8724-ACE809BBB4D1}" type="datetimeFigureOut">
              <a:rPr lang="LID4096" smtClean="0"/>
              <a:t>09/07/2026</a:t>
            </a:fld>
            <a:endParaRPr lang="LID4096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43CD5D-0F3E-24BB-6D82-156665666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466129-27E4-930D-FFC3-889719972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69228-83F7-497D-BBAF-CD2F034C7F43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608145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5D569F-B438-FD6F-335F-E8A5DC14D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1613-D33C-4F64-8724-ACE809BBB4D1}" type="datetimeFigureOut">
              <a:rPr lang="LID4096" smtClean="0"/>
              <a:t>09/07/2026</a:t>
            </a:fld>
            <a:endParaRPr lang="LID4096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A5E83D-CACA-892E-07FF-E071706DB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45125C-39D2-00C4-AD36-AAD1B467D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69228-83F7-497D-BBAF-CD2F034C7F43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251619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8F4EB-F006-C20D-6837-E11DF4190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7F9D67-02A9-BCE0-E2B4-DC6A7CFE60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F04D17-B8A0-F027-3152-E6B18A30AF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3BF43E-ACCB-4099-E4BC-6241A7C39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1613-D33C-4F64-8724-ACE809BBB4D1}" type="datetimeFigureOut">
              <a:rPr lang="LID4096" smtClean="0"/>
              <a:t>09/07/2026</a:t>
            </a:fld>
            <a:endParaRPr lang="LID4096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AE5539-577B-F626-C974-7A9DCFD7E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1B7987-655F-EB93-AFFB-24AB47F85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69228-83F7-497D-BBAF-CD2F034C7F43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787865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ED1C9-873D-0036-B3FB-4F7DCFF9C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744530-3B89-6F2D-3580-B6C995486F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5C0BC0-202B-46C3-58B9-B5C02EA82B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2473AA-34CC-EB59-DBE4-161FCCD13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1613-D33C-4F64-8724-ACE809BBB4D1}" type="datetimeFigureOut">
              <a:rPr lang="LID4096" smtClean="0"/>
              <a:t>09/07/2026</a:t>
            </a:fld>
            <a:endParaRPr lang="LID4096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FFDDC0-484C-8999-6775-12C45AFCE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8A953D-CE0E-03AF-04D5-304B1C5A4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69228-83F7-497D-BBAF-CD2F034C7F43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538072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D09F4C-1BE6-66DD-B5AF-7607E45F2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5BFDB1-26B7-AEAF-7475-95DA4F9CE1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3324DC-99AA-47CB-A291-87251CBAAB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E1613-D33C-4F64-8724-ACE809BBB4D1}" type="datetimeFigureOut">
              <a:rPr lang="LID4096" smtClean="0"/>
              <a:t>09/07/2026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2F2CFD-1CFD-E51A-EADB-14F2D0F6D8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3A134B-51D1-F1B1-A614-D81771A85A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69228-83F7-497D-BBAF-CD2F034C7F43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03257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40.png"/><Relationship Id="rId7" Type="http://schemas.openxmlformats.org/officeDocument/2006/relationships/image" Target="../media/image7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730.png"/><Relationship Id="rId3" Type="http://schemas.openxmlformats.org/officeDocument/2006/relationships/image" Target="../media/image740.png"/><Relationship Id="rId7" Type="http://schemas.openxmlformats.org/officeDocument/2006/relationships/image" Target="../media/image81.png"/><Relationship Id="rId12" Type="http://schemas.openxmlformats.org/officeDocument/2006/relationships/image" Target="../media/image8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5" Type="http://schemas.openxmlformats.org/officeDocument/2006/relationships/image" Target="../media/image79.png"/><Relationship Id="rId15" Type="http://schemas.openxmlformats.org/officeDocument/2006/relationships/image" Target="../media/image87.png"/><Relationship Id="rId10" Type="http://schemas.openxmlformats.org/officeDocument/2006/relationships/image" Target="../media/image84.png"/><Relationship Id="rId4" Type="http://schemas.openxmlformats.org/officeDocument/2006/relationships/image" Target="../media/image75.png"/><Relationship Id="rId9" Type="http://schemas.openxmlformats.org/officeDocument/2006/relationships/image" Target="../media/image83.png"/><Relationship Id="rId14" Type="http://schemas.openxmlformats.org/officeDocument/2006/relationships/image" Target="../media/image7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2.png"/><Relationship Id="rId3" Type="http://schemas.openxmlformats.org/officeDocument/2006/relationships/image" Target="../media/image731.png"/><Relationship Id="rId7" Type="http://schemas.openxmlformats.org/officeDocument/2006/relationships/image" Target="../media/image77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1.png"/><Relationship Id="rId5" Type="http://schemas.openxmlformats.org/officeDocument/2006/relationships/image" Target="../media/image752.png"/><Relationship Id="rId4" Type="http://schemas.openxmlformats.org/officeDocument/2006/relationships/image" Target="../media/image8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0.png"/><Relationship Id="rId13" Type="http://schemas.openxmlformats.org/officeDocument/2006/relationships/image" Target="../media/image880.png"/><Relationship Id="rId18" Type="http://schemas.openxmlformats.org/officeDocument/2006/relationships/image" Target="../media/image93.png"/><Relationship Id="rId3" Type="http://schemas.openxmlformats.org/officeDocument/2006/relationships/image" Target="../media/image89.png"/><Relationship Id="rId21" Type="http://schemas.openxmlformats.org/officeDocument/2006/relationships/image" Target="../media/image96.png"/><Relationship Id="rId7" Type="http://schemas.openxmlformats.org/officeDocument/2006/relationships/image" Target="../media/image820.png"/><Relationship Id="rId12" Type="http://schemas.openxmlformats.org/officeDocument/2006/relationships/image" Target="../media/image870.png"/><Relationship Id="rId17" Type="http://schemas.openxmlformats.org/officeDocument/2006/relationships/image" Target="../media/image92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91.png"/><Relationship Id="rId20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1.png"/><Relationship Id="rId11" Type="http://schemas.openxmlformats.org/officeDocument/2006/relationships/image" Target="../media/image860.png"/><Relationship Id="rId5" Type="http://schemas.openxmlformats.org/officeDocument/2006/relationships/image" Target="../media/image810.png"/><Relationship Id="rId15" Type="http://schemas.openxmlformats.org/officeDocument/2006/relationships/image" Target="../media/image90.png"/><Relationship Id="rId23" Type="http://schemas.openxmlformats.org/officeDocument/2006/relationships/image" Target="../media/image98.png"/><Relationship Id="rId10" Type="http://schemas.openxmlformats.org/officeDocument/2006/relationships/image" Target="../media/image850.png"/><Relationship Id="rId19" Type="http://schemas.openxmlformats.org/officeDocument/2006/relationships/image" Target="../media/image94.png"/><Relationship Id="rId4" Type="http://schemas.openxmlformats.org/officeDocument/2006/relationships/image" Target="../media/image800.png"/><Relationship Id="rId9" Type="http://schemas.openxmlformats.org/officeDocument/2006/relationships/image" Target="../media/image840.png"/><Relationship Id="rId14" Type="http://schemas.openxmlformats.org/officeDocument/2006/relationships/image" Target="../media/image890.png"/><Relationship Id="rId22" Type="http://schemas.openxmlformats.org/officeDocument/2006/relationships/image" Target="../media/image9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0.png"/><Relationship Id="rId13" Type="http://schemas.openxmlformats.org/officeDocument/2006/relationships/image" Target="../media/image100.png"/><Relationship Id="rId26" Type="http://schemas.openxmlformats.org/officeDocument/2006/relationships/image" Target="../media/image106.png"/><Relationship Id="rId3" Type="http://schemas.openxmlformats.org/officeDocument/2006/relationships/image" Target="../media/image89.png"/><Relationship Id="rId7" Type="http://schemas.openxmlformats.org/officeDocument/2006/relationships/image" Target="../media/image711.png"/><Relationship Id="rId12" Type="http://schemas.openxmlformats.org/officeDocument/2006/relationships/image" Target="../media/image860.png"/><Relationship Id="rId25" Type="http://schemas.openxmlformats.org/officeDocument/2006/relationships/image" Target="../media/image105.png"/><Relationship Id="rId33" Type="http://schemas.openxmlformats.org/officeDocument/2006/relationships/image" Target="../media/image94.png"/><Relationship Id="rId2" Type="http://schemas.openxmlformats.org/officeDocument/2006/relationships/notesSlide" Target="../notesSlides/notesSlide14.xml"/><Relationship Id="rId29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0.png"/><Relationship Id="rId11" Type="http://schemas.openxmlformats.org/officeDocument/2006/relationships/image" Target="../media/image99.png"/><Relationship Id="rId24" Type="http://schemas.openxmlformats.org/officeDocument/2006/relationships/image" Target="../media/image104.png"/><Relationship Id="rId32" Type="http://schemas.openxmlformats.org/officeDocument/2006/relationships/image" Target="../media/image93.png"/><Relationship Id="rId5" Type="http://schemas.openxmlformats.org/officeDocument/2006/relationships/image" Target="../media/image800.png"/><Relationship Id="rId23" Type="http://schemas.openxmlformats.org/officeDocument/2006/relationships/image" Target="../media/image103.png"/><Relationship Id="rId28" Type="http://schemas.openxmlformats.org/officeDocument/2006/relationships/image" Target="../media/image108.png"/><Relationship Id="rId10" Type="http://schemas.openxmlformats.org/officeDocument/2006/relationships/image" Target="../media/image980.png"/><Relationship Id="rId31" Type="http://schemas.openxmlformats.org/officeDocument/2006/relationships/image" Target="../media/image92.png"/><Relationship Id="rId9" Type="http://schemas.openxmlformats.org/officeDocument/2006/relationships/image" Target="../media/image970.png"/><Relationship Id="rId14" Type="http://schemas.openxmlformats.org/officeDocument/2006/relationships/image" Target="../media/image101.png"/><Relationship Id="rId22" Type="http://schemas.openxmlformats.org/officeDocument/2006/relationships/image" Target="../media/image102.png"/><Relationship Id="rId27" Type="http://schemas.openxmlformats.org/officeDocument/2006/relationships/image" Target="../media/image107.png"/><Relationship Id="rId30" Type="http://schemas.openxmlformats.org/officeDocument/2006/relationships/image" Target="../media/image9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image" Target="../media/image110.png"/><Relationship Id="rId26" Type="http://schemas.openxmlformats.org/officeDocument/2006/relationships/image" Target="../media/image106.png"/><Relationship Id="rId3" Type="http://schemas.openxmlformats.org/officeDocument/2006/relationships/image" Target="../media/image89.png"/><Relationship Id="rId34" Type="http://schemas.openxmlformats.org/officeDocument/2006/relationships/image" Target="../media/image96.png"/><Relationship Id="rId7" Type="http://schemas.openxmlformats.org/officeDocument/2006/relationships/image" Target="../media/image711.png"/><Relationship Id="rId12" Type="http://schemas.openxmlformats.org/officeDocument/2006/relationships/image" Target="../media/image860.png"/><Relationship Id="rId25" Type="http://schemas.openxmlformats.org/officeDocument/2006/relationships/image" Target="../media/image103.png"/><Relationship Id="rId33" Type="http://schemas.openxmlformats.org/officeDocument/2006/relationships/image" Target="../media/image94.png"/><Relationship Id="rId2" Type="http://schemas.openxmlformats.org/officeDocument/2006/relationships/notesSlide" Target="../notesSlides/notesSlide15.xml"/><Relationship Id="rId29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11" Type="http://schemas.openxmlformats.org/officeDocument/2006/relationships/image" Target="../media/image950.png"/><Relationship Id="rId24" Type="http://schemas.openxmlformats.org/officeDocument/2006/relationships/image" Target="../media/image980.png"/><Relationship Id="rId32" Type="http://schemas.openxmlformats.org/officeDocument/2006/relationships/image" Target="../media/image93.png"/><Relationship Id="rId5" Type="http://schemas.openxmlformats.org/officeDocument/2006/relationships/image" Target="../media/image800.png"/><Relationship Id="rId23" Type="http://schemas.openxmlformats.org/officeDocument/2006/relationships/image" Target="../media/image112.png"/><Relationship Id="rId28" Type="http://schemas.openxmlformats.org/officeDocument/2006/relationships/image" Target="../media/image114.png"/><Relationship Id="rId10" Type="http://schemas.openxmlformats.org/officeDocument/2006/relationships/image" Target="../media/image104.png"/><Relationship Id="rId31" Type="http://schemas.openxmlformats.org/officeDocument/2006/relationships/image" Target="../media/image92.png"/><Relationship Id="rId9" Type="http://schemas.openxmlformats.org/officeDocument/2006/relationships/image" Target="../media/image970.png"/><Relationship Id="rId14" Type="http://schemas.openxmlformats.org/officeDocument/2006/relationships/image" Target="../media/image111.png"/><Relationship Id="rId22" Type="http://schemas.openxmlformats.org/officeDocument/2006/relationships/image" Target="../media/image99.png"/><Relationship Id="rId27" Type="http://schemas.openxmlformats.org/officeDocument/2006/relationships/image" Target="../media/image113.png"/><Relationship Id="rId30" Type="http://schemas.openxmlformats.org/officeDocument/2006/relationships/image" Target="../media/image9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26" Type="http://schemas.openxmlformats.org/officeDocument/2006/relationships/image" Target="../media/image125.png"/><Relationship Id="rId3" Type="http://schemas.openxmlformats.org/officeDocument/2006/relationships/image" Target="../media/image89.png"/><Relationship Id="rId21" Type="http://schemas.openxmlformats.org/officeDocument/2006/relationships/image" Target="../media/image121.png"/><Relationship Id="rId34" Type="http://schemas.openxmlformats.org/officeDocument/2006/relationships/image" Target="../media/image95.png"/><Relationship Id="rId7" Type="http://schemas.openxmlformats.org/officeDocument/2006/relationships/image" Target="../media/image711.png"/><Relationship Id="rId25" Type="http://schemas.openxmlformats.org/officeDocument/2006/relationships/image" Target="../media/image124.png"/><Relationship Id="rId33" Type="http://schemas.openxmlformats.org/officeDocument/2006/relationships/image" Target="../media/image94.png"/><Relationship Id="rId2" Type="http://schemas.openxmlformats.org/officeDocument/2006/relationships/notesSlide" Target="../notesSlides/notesSlide16.xml"/><Relationship Id="rId20" Type="http://schemas.openxmlformats.org/officeDocument/2006/relationships/image" Target="../media/image119.png"/><Relationship Id="rId29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png"/><Relationship Id="rId11" Type="http://schemas.openxmlformats.org/officeDocument/2006/relationships/image" Target="../media/image860.png"/><Relationship Id="rId32" Type="http://schemas.openxmlformats.org/officeDocument/2006/relationships/image" Target="../media/image93.png"/><Relationship Id="rId5" Type="http://schemas.openxmlformats.org/officeDocument/2006/relationships/image" Target="../media/image800.png"/><Relationship Id="rId23" Type="http://schemas.openxmlformats.org/officeDocument/2006/relationships/image" Target="../media/image123.png"/><Relationship Id="rId28" Type="http://schemas.openxmlformats.org/officeDocument/2006/relationships/image" Target="../media/image127.png"/><Relationship Id="rId36" Type="http://schemas.openxmlformats.org/officeDocument/2006/relationships/image" Target="../media/image98.png"/><Relationship Id="rId10" Type="http://schemas.openxmlformats.org/officeDocument/2006/relationships/image" Target="../media/image117.png"/><Relationship Id="rId19" Type="http://schemas.openxmlformats.org/officeDocument/2006/relationships/image" Target="../media/image118.png"/><Relationship Id="rId31" Type="http://schemas.openxmlformats.org/officeDocument/2006/relationships/image" Target="../media/image92.png"/><Relationship Id="rId9" Type="http://schemas.openxmlformats.org/officeDocument/2006/relationships/image" Target="../media/image970.png"/><Relationship Id="rId22" Type="http://schemas.openxmlformats.org/officeDocument/2006/relationships/image" Target="../media/image122.png"/><Relationship Id="rId27" Type="http://schemas.openxmlformats.org/officeDocument/2006/relationships/image" Target="../media/image126.png"/><Relationship Id="rId30" Type="http://schemas.openxmlformats.org/officeDocument/2006/relationships/image" Target="../media/image91.png"/><Relationship Id="rId35" Type="http://schemas.openxmlformats.org/officeDocument/2006/relationships/image" Target="../media/image9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26" Type="http://schemas.openxmlformats.org/officeDocument/2006/relationships/image" Target="../media/image122.png"/><Relationship Id="rId3" Type="http://schemas.openxmlformats.org/officeDocument/2006/relationships/image" Target="../media/image89.png"/><Relationship Id="rId21" Type="http://schemas.openxmlformats.org/officeDocument/2006/relationships/image" Target="../media/image121.png"/><Relationship Id="rId34" Type="http://schemas.openxmlformats.org/officeDocument/2006/relationships/image" Target="../media/image94.png"/><Relationship Id="rId7" Type="http://schemas.openxmlformats.org/officeDocument/2006/relationships/image" Target="../media/image711.png"/><Relationship Id="rId33" Type="http://schemas.openxmlformats.org/officeDocument/2006/relationships/image" Target="../media/image93.png"/><Relationship Id="rId38" Type="http://schemas.openxmlformats.org/officeDocument/2006/relationships/image" Target="../media/image130.png"/><Relationship Id="rId2" Type="http://schemas.openxmlformats.org/officeDocument/2006/relationships/notesSlide" Target="../notesSlides/notesSlide17.xml"/><Relationship Id="rId20" Type="http://schemas.openxmlformats.org/officeDocument/2006/relationships/image" Target="../media/image126.png"/><Relationship Id="rId29" Type="http://schemas.openxmlformats.org/officeDocument/2006/relationships/image" Target="../media/image1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11" Type="http://schemas.openxmlformats.org/officeDocument/2006/relationships/image" Target="../media/image860.png"/><Relationship Id="rId24" Type="http://schemas.openxmlformats.org/officeDocument/2006/relationships/image" Target="../media/image123.png"/><Relationship Id="rId32" Type="http://schemas.openxmlformats.org/officeDocument/2006/relationships/image" Target="../media/image92.png"/><Relationship Id="rId37" Type="http://schemas.openxmlformats.org/officeDocument/2006/relationships/image" Target="../media/image98.png"/><Relationship Id="rId5" Type="http://schemas.openxmlformats.org/officeDocument/2006/relationships/image" Target="../media/image800.png"/><Relationship Id="rId23" Type="http://schemas.openxmlformats.org/officeDocument/2006/relationships/image" Target="../media/image129.png"/><Relationship Id="rId28" Type="http://schemas.openxmlformats.org/officeDocument/2006/relationships/image" Target="../media/image118.png"/><Relationship Id="rId36" Type="http://schemas.openxmlformats.org/officeDocument/2006/relationships/image" Target="../media/image96.png"/><Relationship Id="rId10" Type="http://schemas.openxmlformats.org/officeDocument/2006/relationships/image" Target="../media/image119.png"/><Relationship Id="rId19" Type="http://schemas.openxmlformats.org/officeDocument/2006/relationships/image" Target="../media/image115.png"/><Relationship Id="rId31" Type="http://schemas.openxmlformats.org/officeDocument/2006/relationships/image" Target="../media/image91.png"/><Relationship Id="rId9" Type="http://schemas.openxmlformats.org/officeDocument/2006/relationships/image" Target="../media/image970.png"/><Relationship Id="rId22" Type="http://schemas.openxmlformats.org/officeDocument/2006/relationships/image" Target="../media/image117.png"/><Relationship Id="rId27" Type="http://schemas.openxmlformats.org/officeDocument/2006/relationships/image" Target="../media/image124.png"/><Relationship Id="rId30" Type="http://schemas.openxmlformats.org/officeDocument/2006/relationships/image" Target="../media/image90.png"/><Relationship Id="rId35" Type="http://schemas.openxmlformats.org/officeDocument/2006/relationships/image" Target="../media/image9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1.png"/><Relationship Id="rId4" Type="http://schemas.openxmlformats.org/officeDocument/2006/relationships/image" Target="../media/image1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33.png"/><Relationship Id="rId4" Type="http://schemas.openxmlformats.org/officeDocument/2006/relationships/image" Target="../media/image1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13" Type="http://schemas.openxmlformats.org/officeDocument/2006/relationships/image" Target="../media/image148.png"/><Relationship Id="rId3" Type="http://schemas.openxmlformats.org/officeDocument/2006/relationships/image" Target="../media/image1380.png"/><Relationship Id="rId7" Type="http://schemas.openxmlformats.org/officeDocument/2006/relationships/image" Target="../media/image142.png"/><Relationship Id="rId12" Type="http://schemas.openxmlformats.org/officeDocument/2006/relationships/image" Target="../media/image147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1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1.png"/><Relationship Id="rId11" Type="http://schemas.openxmlformats.org/officeDocument/2006/relationships/image" Target="../media/image146.png"/><Relationship Id="rId5" Type="http://schemas.openxmlformats.org/officeDocument/2006/relationships/image" Target="../media/image1360.png"/><Relationship Id="rId15" Type="http://schemas.openxmlformats.org/officeDocument/2006/relationships/image" Target="../media/image150.png"/><Relationship Id="rId10" Type="http://schemas.openxmlformats.org/officeDocument/2006/relationships/image" Target="../media/image145.png"/><Relationship Id="rId4" Type="http://schemas.openxmlformats.org/officeDocument/2006/relationships/image" Target="../media/image139.png"/><Relationship Id="rId9" Type="http://schemas.openxmlformats.org/officeDocument/2006/relationships/image" Target="../media/image144.png"/><Relationship Id="rId14" Type="http://schemas.openxmlformats.org/officeDocument/2006/relationships/image" Target="../media/image1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7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2.png"/><Relationship Id="rId5" Type="http://schemas.openxmlformats.org/officeDocument/2006/relationships/image" Target="../media/image161.png"/><Relationship Id="rId4" Type="http://schemas.openxmlformats.org/officeDocument/2006/relationships/image" Target="../media/image16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120.png"/><Relationship Id="rId21" Type="http://schemas.openxmlformats.org/officeDocument/2006/relationships/image" Target="../media/image21.png"/><Relationship Id="rId7" Type="http://schemas.openxmlformats.org/officeDocument/2006/relationships/image" Target="../media/image5.png"/><Relationship Id="rId12" Type="http://schemas.openxmlformats.org/officeDocument/2006/relationships/image" Target="../media/image12.png"/><Relationship Id="rId1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5" Type="http://schemas.openxmlformats.org/officeDocument/2006/relationships/image" Target="../media/image310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7.png"/><Relationship Id="rId22" Type="http://schemas.openxmlformats.org/officeDocument/2006/relationships/image" Target="../media/image2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1.png"/><Relationship Id="rId4" Type="http://schemas.openxmlformats.org/officeDocument/2006/relationships/image" Target="../media/image16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7" Type="http://schemas.openxmlformats.org/officeDocument/2006/relationships/image" Target="../media/image1370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2.png"/><Relationship Id="rId5" Type="http://schemas.openxmlformats.org/officeDocument/2006/relationships/image" Target="../media/image161.png"/><Relationship Id="rId4" Type="http://schemas.openxmlformats.org/officeDocument/2006/relationships/image" Target="../media/image16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120.png"/><Relationship Id="rId21" Type="http://schemas.openxmlformats.org/officeDocument/2006/relationships/image" Target="../media/image21.png"/><Relationship Id="rId7" Type="http://schemas.openxmlformats.org/officeDocument/2006/relationships/image" Target="../media/image5.png"/><Relationship Id="rId12" Type="http://schemas.openxmlformats.org/officeDocument/2006/relationships/image" Target="../media/image12.png"/><Relationship Id="rId1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5" Type="http://schemas.openxmlformats.org/officeDocument/2006/relationships/image" Target="../media/image310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7.png"/><Relationship Id="rId22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5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26" Type="http://schemas.openxmlformats.org/officeDocument/2006/relationships/image" Target="../media/image44.png"/><Relationship Id="rId3" Type="http://schemas.openxmlformats.org/officeDocument/2006/relationships/image" Target="../media/image120.png"/><Relationship Id="rId21" Type="http://schemas.openxmlformats.org/officeDocument/2006/relationships/image" Target="../media/image39.png"/><Relationship Id="rId7" Type="http://schemas.openxmlformats.org/officeDocument/2006/relationships/image" Target="../media/image5100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5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29.png"/><Relationship Id="rId24" Type="http://schemas.openxmlformats.org/officeDocument/2006/relationships/image" Target="../media/image42.png"/><Relationship Id="rId5" Type="http://schemas.openxmlformats.org/officeDocument/2006/relationships/image" Target="../media/image512.png"/><Relationship Id="rId15" Type="http://schemas.openxmlformats.org/officeDocument/2006/relationships/image" Target="../media/image33.png"/><Relationship Id="rId23" Type="http://schemas.openxmlformats.org/officeDocument/2006/relationships/image" Target="../media/image41.png"/><Relationship Id="rId10" Type="http://schemas.openxmlformats.org/officeDocument/2006/relationships/image" Target="../media/image28.png"/><Relationship Id="rId19" Type="http://schemas.openxmlformats.org/officeDocument/2006/relationships/image" Target="../media/image37.png"/><Relationship Id="rId4" Type="http://schemas.openxmlformats.org/officeDocument/2006/relationships/image" Target="../media/image25.png"/><Relationship Id="rId9" Type="http://schemas.openxmlformats.org/officeDocument/2006/relationships/image" Target="../media/image17.png"/><Relationship Id="rId14" Type="http://schemas.openxmlformats.org/officeDocument/2006/relationships/image" Target="../media/image32.png"/><Relationship Id="rId22" Type="http://schemas.openxmlformats.org/officeDocument/2006/relationships/image" Target="../media/image40.png"/><Relationship Id="rId27" Type="http://schemas.openxmlformats.org/officeDocument/2006/relationships/image" Target="../media/image4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4.png"/><Relationship Id="rId18" Type="http://schemas.openxmlformats.org/officeDocument/2006/relationships/image" Target="../media/image59.png"/><Relationship Id="rId26" Type="http://schemas.openxmlformats.org/officeDocument/2006/relationships/image" Target="../media/image67.png"/><Relationship Id="rId3" Type="http://schemas.openxmlformats.org/officeDocument/2006/relationships/image" Target="../media/image27.png"/><Relationship Id="rId21" Type="http://schemas.openxmlformats.org/officeDocument/2006/relationships/image" Target="../media/image62.png"/><Relationship Id="rId7" Type="http://schemas.openxmlformats.org/officeDocument/2006/relationships/image" Target="../media/image49.png"/><Relationship Id="rId12" Type="http://schemas.openxmlformats.org/officeDocument/2006/relationships/image" Target="../media/image53.png"/><Relationship Id="rId17" Type="http://schemas.openxmlformats.org/officeDocument/2006/relationships/image" Target="../media/image58.png"/><Relationship Id="rId25" Type="http://schemas.openxmlformats.org/officeDocument/2006/relationships/image" Target="../media/image66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57.png"/><Relationship Id="rId20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2.png"/><Relationship Id="rId24" Type="http://schemas.openxmlformats.org/officeDocument/2006/relationships/image" Target="../media/image65.png"/><Relationship Id="rId5" Type="http://schemas.openxmlformats.org/officeDocument/2006/relationships/image" Target="../media/image47.png"/><Relationship Id="rId15" Type="http://schemas.openxmlformats.org/officeDocument/2006/relationships/image" Target="../media/image56.png"/><Relationship Id="rId23" Type="http://schemas.openxmlformats.org/officeDocument/2006/relationships/image" Target="../media/image64.png"/><Relationship Id="rId10" Type="http://schemas.openxmlformats.org/officeDocument/2006/relationships/image" Target="../media/image51.png"/><Relationship Id="rId19" Type="http://schemas.openxmlformats.org/officeDocument/2006/relationships/image" Target="../media/image60.png"/><Relationship Id="rId4" Type="http://schemas.openxmlformats.org/officeDocument/2006/relationships/image" Target="../media/image46.png"/><Relationship Id="rId9" Type="http://schemas.openxmlformats.org/officeDocument/2006/relationships/image" Target="../media/image17.png"/><Relationship Id="rId14" Type="http://schemas.openxmlformats.org/officeDocument/2006/relationships/image" Target="../media/image55.png"/><Relationship Id="rId22" Type="http://schemas.openxmlformats.org/officeDocument/2006/relationships/image" Target="../media/image63.png"/><Relationship Id="rId27" Type="http://schemas.openxmlformats.org/officeDocument/2006/relationships/image" Target="../media/image6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70.png"/><Relationship Id="rId7" Type="http://schemas.openxmlformats.org/officeDocument/2006/relationships/image" Target="../media/image5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48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116C5-BD10-4604-8731-7931AF5AF8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8086" y="317156"/>
            <a:ext cx="11615828" cy="1096008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Improved Tree Sparsifiers in Near-Linear Time</a:t>
            </a:r>
            <a:endParaRPr lang="en-US" sz="4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CAE7DF-8536-4647-BFB7-076EA1EA14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8901" y="2300458"/>
            <a:ext cx="9144000" cy="2850024"/>
          </a:xfrm>
        </p:spPr>
        <p:txBody>
          <a:bodyPr>
            <a:normAutofit/>
          </a:bodyPr>
          <a:lstStyle/>
          <a:p>
            <a:r>
              <a:rPr lang="en-US" sz="3900" dirty="0"/>
              <a:t>Dani Dorfman</a:t>
            </a:r>
          </a:p>
          <a:p>
            <a:r>
              <a:rPr lang="en-US" sz="2800" dirty="0"/>
              <a:t>Max Planck Institute for Informatics</a:t>
            </a:r>
          </a:p>
          <a:p>
            <a:endParaRPr lang="en-US" sz="3600" dirty="0"/>
          </a:p>
          <a:p>
            <a:r>
              <a:rPr lang="en-US" sz="3600" dirty="0"/>
              <a:t> 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B5C41559-6998-4D79-BABA-8396AB974E58}"/>
              </a:ext>
            </a:extLst>
          </p:cNvPr>
          <p:cNvSpPr txBox="1">
            <a:spLocks/>
          </p:cNvSpPr>
          <p:nvPr/>
        </p:nvSpPr>
        <p:spPr>
          <a:xfrm>
            <a:off x="0" y="5691634"/>
            <a:ext cx="11963400" cy="1206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Daniel Agassy             Haim Kaplan        </a:t>
            </a:r>
          </a:p>
        </p:txBody>
      </p:sp>
      <p:pic>
        <p:nvPicPr>
          <p:cNvPr id="9" name="Picture 8" descr="A person standing on a rock path&#10;&#10;AI-generated content may be incorrect.">
            <a:extLst>
              <a:ext uri="{FF2B5EF4-FFF2-40B4-BE49-F238E27FC236}">
                <a16:creationId xmlns:a16="http://schemas.microsoft.com/office/drawing/2014/main" id="{E40D2B00-1497-40F6-F1B9-8FEA716AC4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97" t="22004" b="36438"/>
          <a:stretch/>
        </p:blipFill>
        <p:spPr>
          <a:xfrm>
            <a:off x="6758975" y="3839278"/>
            <a:ext cx="1928812" cy="182921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71925F4-A3A7-6778-7EAC-5AA40CB077B9}"/>
              </a:ext>
            </a:extLst>
          </p:cNvPr>
          <p:cNvSpPr txBox="1"/>
          <p:nvPr/>
        </p:nvSpPr>
        <p:spPr>
          <a:xfrm>
            <a:off x="3881405" y="6160788"/>
            <a:ext cx="9196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TAU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B03B1B-B3B3-09AC-11D1-DFA640C1958C}"/>
              </a:ext>
            </a:extLst>
          </p:cNvPr>
          <p:cNvSpPr txBox="1"/>
          <p:nvPr/>
        </p:nvSpPr>
        <p:spPr>
          <a:xfrm>
            <a:off x="7326924" y="6160788"/>
            <a:ext cx="9196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TAU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C5BE00-A0A7-4837-2311-18A2221B7A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461" y="3802995"/>
            <a:ext cx="2265153" cy="1816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1312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BC8BB5-FB74-5B8D-8E0B-2304D40AE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>
            <a:extLst>
              <a:ext uri="{FF2B5EF4-FFF2-40B4-BE49-F238E27FC236}">
                <a16:creationId xmlns:a16="http://schemas.microsoft.com/office/drawing/2014/main" id="{0FEB88ED-F43B-9F7C-2126-745536D1BA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3834" y="114895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lvl="0" algn="ctr" defTabSz="9144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lang="en-US" sz="4400" kern="0" dirty="0">
                <a:solidFill>
                  <a:srgbClr val="0000FF"/>
                </a:solidFill>
              </a:rPr>
              <a:t>Lemma proof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A7511B1-2584-9BED-9DE2-13379C1CDCE2}"/>
              </a:ext>
            </a:extLst>
          </p:cNvPr>
          <p:cNvGrpSpPr/>
          <p:nvPr/>
        </p:nvGrpSpPr>
        <p:grpSpPr>
          <a:xfrm>
            <a:off x="1758883" y="3347718"/>
            <a:ext cx="4763412" cy="2363718"/>
            <a:chOff x="1471133" y="515800"/>
            <a:chExt cx="8667986" cy="5422392"/>
          </a:xfrm>
        </p:grpSpPr>
        <p:sp>
          <p:nvSpPr>
            <p:cNvPr id="3" name="Shape 0">
              <a:extLst>
                <a:ext uri="{FF2B5EF4-FFF2-40B4-BE49-F238E27FC236}">
                  <a16:creationId xmlns:a16="http://schemas.microsoft.com/office/drawing/2014/main" id="{364436D1-5308-D2BA-90BE-EC86B1F477AD}"/>
                </a:ext>
              </a:extLst>
            </p:cNvPr>
            <p:cNvSpPr/>
            <p:nvPr/>
          </p:nvSpPr>
          <p:spPr>
            <a:xfrm flipH="1">
              <a:off x="4499215" y="1155880"/>
              <a:ext cx="1193975" cy="1263544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Shape 1">
              <a:extLst>
                <a:ext uri="{FF2B5EF4-FFF2-40B4-BE49-F238E27FC236}">
                  <a16:creationId xmlns:a16="http://schemas.microsoft.com/office/drawing/2014/main" id="{C0BE21BA-AB22-ED00-9FED-7B517255D05E}"/>
                </a:ext>
              </a:extLst>
            </p:cNvPr>
            <p:cNvSpPr/>
            <p:nvPr/>
          </p:nvSpPr>
          <p:spPr>
            <a:xfrm flipH="1">
              <a:off x="2447071" y="1155880"/>
              <a:ext cx="3246120" cy="1272688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Shape 2">
              <a:extLst>
                <a:ext uri="{FF2B5EF4-FFF2-40B4-BE49-F238E27FC236}">
                  <a16:creationId xmlns:a16="http://schemas.microsoft.com/office/drawing/2014/main" id="{8E76F88F-A7FD-B33E-89F2-6EF836B3E536}"/>
                </a:ext>
              </a:extLst>
            </p:cNvPr>
            <p:cNvSpPr/>
            <p:nvPr/>
          </p:nvSpPr>
          <p:spPr>
            <a:xfrm>
              <a:off x="5693191" y="1155880"/>
              <a:ext cx="988761" cy="1290975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Shape 3">
              <a:extLst>
                <a:ext uri="{FF2B5EF4-FFF2-40B4-BE49-F238E27FC236}">
                  <a16:creationId xmlns:a16="http://schemas.microsoft.com/office/drawing/2014/main" id="{853D9DF6-2C2E-4450-FC75-A2EBB8000464}"/>
                </a:ext>
              </a:extLst>
            </p:cNvPr>
            <p:cNvSpPr/>
            <p:nvPr/>
          </p:nvSpPr>
          <p:spPr>
            <a:xfrm>
              <a:off x="5693191" y="1155880"/>
              <a:ext cx="3246120" cy="1290975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Shape 4">
              <a:extLst>
                <a:ext uri="{FF2B5EF4-FFF2-40B4-BE49-F238E27FC236}">
                  <a16:creationId xmlns:a16="http://schemas.microsoft.com/office/drawing/2014/main" id="{D6DCC53E-A983-A446-08C7-FB19100CEC55}"/>
                </a:ext>
              </a:extLst>
            </p:cNvPr>
            <p:cNvSpPr/>
            <p:nvPr/>
          </p:nvSpPr>
          <p:spPr>
            <a:xfrm flipH="1">
              <a:off x="2139118" y="3068648"/>
              <a:ext cx="307953" cy="1232867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Shape 5">
              <a:extLst>
                <a:ext uri="{FF2B5EF4-FFF2-40B4-BE49-F238E27FC236}">
                  <a16:creationId xmlns:a16="http://schemas.microsoft.com/office/drawing/2014/main" id="{21D15318-BFC1-B04F-7166-94C96B920BAE}"/>
                </a:ext>
              </a:extLst>
            </p:cNvPr>
            <p:cNvSpPr/>
            <p:nvPr/>
          </p:nvSpPr>
          <p:spPr>
            <a:xfrm flipH="1">
              <a:off x="1649967" y="3068648"/>
              <a:ext cx="797104" cy="1232867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Shape 6">
              <a:extLst>
                <a:ext uri="{FF2B5EF4-FFF2-40B4-BE49-F238E27FC236}">
                  <a16:creationId xmlns:a16="http://schemas.microsoft.com/office/drawing/2014/main" id="{18E8279C-C1BA-FF97-46CA-5BE73B88A602}"/>
                </a:ext>
              </a:extLst>
            </p:cNvPr>
            <p:cNvSpPr/>
            <p:nvPr/>
          </p:nvSpPr>
          <p:spPr>
            <a:xfrm>
              <a:off x="2447071" y="3068648"/>
              <a:ext cx="186559" cy="1251155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Shape 7">
              <a:extLst>
                <a:ext uri="{FF2B5EF4-FFF2-40B4-BE49-F238E27FC236}">
                  <a16:creationId xmlns:a16="http://schemas.microsoft.com/office/drawing/2014/main" id="{88BE5AAE-3103-5472-4FD4-7D8D7A158C4B}"/>
                </a:ext>
              </a:extLst>
            </p:cNvPr>
            <p:cNvSpPr/>
            <p:nvPr/>
          </p:nvSpPr>
          <p:spPr>
            <a:xfrm>
              <a:off x="2447071" y="3068648"/>
              <a:ext cx="652955" cy="1251155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Shape 8">
              <a:extLst>
                <a:ext uri="{FF2B5EF4-FFF2-40B4-BE49-F238E27FC236}">
                  <a16:creationId xmlns:a16="http://schemas.microsoft.com/office/drawing/2014/main" id="{173F6723-787D-D96A-2A60-1A06C01C2CC6}"/>
                </a:ext>
              </a:extLst>
            </p:cNvPr>
            <p:cNvSpPr/>
            <p:nvPr/>
          </p:nvSpPr>
          <p:spPr>
            <a:xfrm flipH="1">
              <a:off x="3887198" y="3068648"/>
              <a:ext cx="612018" cy="1159715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Shape 9">
              <a:extLst>
                <a:ext uri="{FF2B5EF4-FFF2-40B4-BE49-F238E27FC236}">
                  <a16:creationId xmlns:a16="http://schemas.microsoft.com/office/drawing/2014/main" id="{ACC837FE-88DB-02EC-6144-75D930E351EB}"/>
                </a:ext>
              </a:extLst>
            </p:cNvPr>
            <p:cNvSpPr/>
            <p:nvPr/>
          </p:nvSpPr>
          <p:spPr>
            <a:xfrm>
              <a:off x="4499216" y="3068648"/>
              <a:ext cx="503708" cy="1187147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Shape 10">
              <a:extLst>
                <a:ext uri="{FF2B5EF4-FFF2-40B4-BE49-F238E27FC236}">
                  <a16:creationId xmlns:a16="http://schemas.microsoft.com/office/drawing/2014/main" id="{52BF106D-E32D-46AB-9B3F-62362FAE3874}"/>
                </a:ext>
              </a:extLst>
            </p:cNvPr>
            <p:cNvSpPr/>
            <p:nvPr/>
          </p:nvSpPr>
          <p:spPr>
            <a:xfrm flipH="1">
              <a:off x="3463316" y="4731283"/>
              <a:ext cx="438912" cy="841150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Shape 11">
              <a:extLst>
                <a:ext uri="{FF2B5EF4-FFF2-40B4-BE49-F238E27FC236}">
                  <a16:creationId xmlns:a16="http://schemas.microsoft.com/office/drawing/2014/main" id="{8A5A970D-44D8-240C-DD6C-7D88E7EB00BC}"/>
                </a:ext>
              </a:extLst>
            </p:cNvPr>
            <p:cNvSpPr/>
            <p:nvPr/>
          </p:nvSpPr>
          <p:spPr>
            <a:xfrm>
              <a:off x="3902228" y="4731283"/>
              <a:ext cx="205214" cy="841150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Shape 12">
              <a:extLst>
                <a:ext uri="{FF2B5EF4-FFF2-40B4-BE49-F238E27FC236}">
                  <a16:creationId xmlns:a16="http://schemas.microsoft.com/office/drawing/2014/main" id="{C4448FDC-A4D0-AC90-8E51-68321A502D9E}"/>
                </a:ext>
              </a:extLst>
            </p:cNvPr>
            <p:cNvSpPr/>
            <p:nvPr/>
          </p:nvSpPr>
          <p:spPr>
            <a:xfrm flipH="1">
              <a:off x="4661284" y="4731283"/>
              <a:ext cx="341640" cy="822861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Shape 13">
              <a:extLst>
                <a:ext uri="{FF2B5EF4-FFF2-40B4-BE49-F238E27FC236}">
                  <a16:creationId xmlns:a16="http://schemas.microsoft.com/office/drawing/2014/main" id="{AE184CF4-07C5-BA6A-69E7-9870B6CCB1C1}"/>
                </a:ext>
              </a:extLst>
            </p:cNvPr>
            <p:cNvSpPr/>
            <p:nvPr/>
          </p:nvSpPr>
          <p:spPr>
            <a:xfrm>
              <a:off x="5002924" y="4731283"/>
              <a:ext cx="298494" cy="841150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Shape 14">
              <a:extLst>
                <a:ext uri="{FF2B5EF4-FFF2-40B4-BE49-F238E27FC236}">
                  <a16:creationId xmlns:a16="http://schemas.microsoft.com/office/drawing/2014/main" id="{16A7008A-5BDA-DAED-47DF-B36A956D8EBA}"/>
                </a:ext>
              </a:extLst>
            </p:cNvPr>
            <p:cNvSpPr/>
            <p:nvPr/>
          </p:nvSpPr>
          <p:spPr>
            <a:xfrm flipH="1">
              <a:off x="6601495" y="3068648"/>
              <a:ext cx="80457" cy="1232867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Shape 15">
              <a:extLst>
                <a:ext uri="{FF2B5EF4-FFF2-40B4-BE49-F238E27FC236}">
                  <a16:creationId xmlns:a16="http://schemas.microsoft.com/office/drawing/2014/main" id="{307B9F33-A366-A9E2-276E-67A5E8E55DAD}"/>
                </a:ext>
              </a:extLst>
            </p:cNvPr>
            <p:cNvSpPr/>
            <p:nvPr/>
          </p:nvSpPr>
          <p:spPr>
            <a:xfrm flipH="1">
              <a:off x="6220338" y="3068648"/>
              <a:ext cx="461614" cy="1232867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Shape 16">
              <a:extLst>
                <a:ext uri="{FF2B5EF4-FFF2-40B4-BE49-F238E27FC236}">
                  <a16:creationId xmlns:a16="http://schemas.microsoft.com/office/drawing/2014/main" id="{6605C5A3-F9F1-15BC-FDC4-07A5A731DE06}"/>
                </a:ext>
              </a:extLst>
            </p:cNvPr>
            <p:cNvSpPr/>
            <p:nvPr/>
          </p:nvSpPr>
          <p:spPr>
            <a:xfrm flipH="1">
              <a:off x="5790096" y="3068648"/>
              <a:ext cx="891856" cy="1232867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7" name="Shape 17">
              <a:extLst>
                <a:ext uri="{FF2B5EF4-FFF2-40B4-BE49-F238E27FC236}">
                  <a16:creationId xmlns:a16="http://schemas.microsoft.com/office/drawing/2014/main" id="{C826D89C-6D0C-BBB7-65B0-6BDF8280CC9C}"/>
                </a:ext>
              </a:extLst>
            </p:cNvPr>
            <p:cNvSpPr/>
            <p:nvPr/>
          </p:nvSpPr>
          <p:spPr>
            <a:xfrm>
              <a:off x="6681952" y="3068648"/>
              <a:ext cx="298494" cy="1251155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Shape 18">
              <a:extLst>
                <a:ext uri="{FF2B5EF4-FFF2-40B4-BE49-F238E27FC236}">
                  <a16:creationId xmlns:a16="http://schemas.microsoft.com/office/drawing/2014/main" id="{1AC0D1DC-3F89-7012-F1ED-9A913DA1E339}"/>
                </a:ext>
              </a:extLst>
            </p:cNvPr>
            <p:cNvSpPr/>
            <p:nvPr/>
          </p:nvSpPr>
          <p:spPr>
            <a:xfrm>
              <a:off x="6681952" y="3068648"/>
              <a:ext cx="727579" cy="1251155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Shape 19">
              <a:extLst>
                <a:ext uri="{FF2B5EF4-FFF2-40B4-BE49-F238E27FC236}">
                  <a16:creationId xmlns:a16="http://schemas.microsoft.com/office/drawing/2014/main" id="{5B6E7A06-D1BB-FBB8-25D2-E66666B46277}"/>
                </a:ext>
              </a:extLst>
            </p:cNvPr>
            <p:cNvSpPr/>
            <p:nvPr/>
          </p:nvSpPr>
          <p:spPr>
            <a:xfrm flipH="1">
              <a:off x="8491570" y="3068648"/>
              <a:ext cx="447741" cy="1159715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0" name="Shape 20">
              <a:extLst>
                <a:ext uri="{FF2B5EF4-FFF2-40B4-BE49-F238E27FC236}">
                  <a16:creationId xmlns:a16="http://schemas.microsoft.com/office/drawing/2014/main" id="{4832821C-9D0D-BB4E-0D38-EE9BABA61259}"/>
                </a:ext>
              </a:extLst>
            </p:cNvPr>
            <p:cNvSpPr/>
            <p:nvPr/>
          </p:nvSpPr>
          <p:spPr>
            <a:xfrm>
              <a:off x="8939311" y="3068648"/>
              <a:ext cx="634299" cy="1178003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1" name="Shape 21">
              <a:extLst>
                <a:ext uri="{FF2B5EF4-FFF2-40B4-BE49-F238E27FC236}">
                  <a16:creationId xmlns:a16="http://schemas.microsoft.com/office/drawing/2014/main" id="{55338283-B6CD-5136-67AC-FDF0F4509533}"/>
                </a:ext>
              </a:extLst>
            </p:cNvPr>
            <p:cNvSpPr/>
            <p:nvPr/>
          </p:nvSpPr>
          <p:spPr>
            <a:xfrm flipH="1">
              <a:off x="8174788" y="4740427"/>
              <a:ext cx="316782" cy="832006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Shape 22">
              <a:extLst>
                <a:ext uri="{FF2B5EF4-FFF2-40B4-BE49-F238E27FC236}">
                  <a16:creationId xmlns:a16="http://schemas.microsoft.com/office/drawing/2014/main" id="{660AAAAC-A589-2169-9161-1A520DF048A2}"/>
                </a:ext>
              </a:extLst>
            </p:cNvPr>
            <p:cNvSpPr/>
            <p:nvPr/>
          </p:nvSpPr>
          <p:spPr>
            <a:xfrm>
              <a:off x="8491570" y="4740427"/>
              <a:ext cx="354461" cy="832006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3" name="Shape 23">
              <a:extLst>
                <a:ext uri="{FF2B5EF4-FFF2-40B4-BE49-F238E27FC236}">
                  <a16:creationId xmlns:a16="http://schemas.microsoft.com/office/drawing/2014/main" id="{9571C871-3EC7-9134-EA79-0E635A717D94}"/>
                </a:ext>
              </a:extLst>
            </p:cNvPr>
            <p:cNvSpPr/>
            <p:nvPr/>
          </p:nvSpPr>
          <p:spPr>
            <a:xfrm flipH="1">
              <a:off x="9297466" y="4740427"/>
              <a:ext cx="276144" cy="832006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4" name="Shape 24">
              <a:extLst>
                <a:ext uri="{FF2B5EF4-FFF2-40B4-BE49-F238E27FC236}">
                  <a16:creationId xmlns:a16="http://schemas.microsoft.com/office/drawing/2014/main" id="{44A6E118-2C58-21B6-261B-745531A90B05}"/>
                </a:ext>
              </a:extLst>
            </p:cNvPr>
            <p:cNvSpPr/>
            <p:nvPr/>
          </p:nvSpPr>
          <p:spPr>
            <a:xfrm>
              <a:off x="9573610" y="4740427"/>
              <a:ext cx="391773" cy="832006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Shape 25">
              <a:extLst>
                <a:ext uri="{FF2B5EF4-FFF2-40B4-BE49-F238E27FC236}">
                  <a16:creationId xmlns:a16="http://schemas.microsoft.com/office/drawing/2014/main" id="{ACB009E2-037C-C7BF-12D5-512E8B3C132B}"/>
                </a:ext>
              </a:extLst>
            </p:cNvPr>
            <p:cNvSpPr/>
            <p:nvPr/>
          </p:nvSpPr>
          <p:spPr>
            <a:xfrm>
              <a:off x="5408902" y="515800"/>
              <a:ext cx="566930" cy="658367"/>
            </a:xfrm>
            <a:prstGeom prst="ellipse">
              <a:avLst/>
            </a:prstGeom>
            <a:solidFill>
              <a:schemeClr val="bg2">
                <a:lumMod val="75000"/>
                <a:alpha val="95000"/>
              </a:schemeClr>
            </a:solidFill>
            <a:ln w="18415">
              <a:solidFill>
                <a:schemeClr val="bg2">
                  <a:lumMod val="50000"/>
                </a:schemeClr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6" name="Shape 26">
              <a:extLst>
                <a:ext uri="{FF2B5EF4-FFF2-40B4-BE49-F238E27FC236}">
                  <a16:creationId xmlns:a16="http://schemas.microsoft.com/office/drawing/2014/main" id="{9766A7BF-1A9A-8EE4-D9FA-BBAC82ACD365}"/>
                </a:ext>
              </a:extLst>
            </p:cNvPr>
            <p:cNvSpPr/>
            <p:nvPr/>
          </p:nvSpPr>
          <p:spPr>
            <a:xfrm>
              <a:off x="2209327" y="2428568"/>
              <a:ext cx="475488" cy="658368"/>
            </a:xfrm>
            <a:prstGeom prst="ellipse">
              <a:avLst/>
            </a:prstGeom>
            <a:solidFill>
              <a:srgbClr val="DDF1D9">
                <a:alpha val="95000"/>
              </a:srgbClr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7" name="Shape 27">
              <a:extLst>
                <a:ext uri="{FF2B5EF4-FFF2-40B4-BE49-F238E27FC236}">
                  <a16:creationId xmlns:a16="http://schemas.microsoft.com/office/drawing/2014/main" id="{6C580F6D-306E-A020-F080-643F37B68C23}"/>
                </a:ext>
              </a:extLst>
            </p:cNvPr>
            <p:cNvSpPr/>
            <p:nvPr/>
          </p:nvSpPr>
          <p:spPr>
            <a:xfrm>
              <a:off x="4261472" y="2428568"/>
              <a:ext cx="475488" cy="658368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Shape 28">
              <a:extLst>
                <a:ext uri="{FF2B5EF4-FFF2-40B4-BE49-F238E27FC236}">
                  <a16:creationId xmlns:a16="http://schemas.microsoft.com/office/drawing/2014/main" id="{FE2CD0E7-876C-42DD-9082-C222474C183A}"/>
                </a:ext>
              </a:extLst>
            </p:cNvPr>
            <p:cNvSpPr/>
            <p:nvPr/>
          </p:nvSpPr>
          <p:spPr>
            <a:xfrm>
              <a:off x="6444208" y="2428568"/>
              <a:ext cx="475488" cy="658368"/>
            </a:xfrm>
            <a:prstGeom prst="ellipse">
              <a:avLst/>
            </a:prstGeom>
            <a:solidFill>
              <a:srgbClr val="D7C1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9" name="Shape 29">
              <a:extLst>
                <a:ext uri="{FF2B5EF4-FFF2-40B4-BE49-F238E27FC236}">
                  <a16:creationId xmlns:a16="http://schemas.microsoft.com/office/drawing/2014/main" id="{334FA0A4-191E-B65A-CC75-32AEFADE8262}"/>
                </a:ext>
              </a:extLst>
            </p:cNvPr>
            <p:cNvSpPr/>
            <p:nvPr/>
          </p:nvSpPr>
          <p:spPr>
            <a:xfrm>
              <a:off x="8701567" y="2428568"/>
              <a:ext cx="475488" cy="658368"/>
            </a:xfrm>
            <a:prstGeom prst="ellipse">
              <a:avLst/>
            </a:prstGeom>
            <a:solidFill>
              <a:srgbClr val="D8F4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0" name="Shape 30">
              <a:extLst>
                <a:ext uri="{FF2B5EF4-FFF2-40B4-BE49-F238E27FC236}">
                  <a16:creationId xmlns:a16="http://schemas.microsoft.com/office/drawing/2014/main" id="{3D00F82E-E8F8-CF71-22B4-E86E4285C592}"/>
                </a:ext>
              </a:extLst>
            </p:cNvPr>
            <p:cNvSpPr/>
            <p:nvPr/>
          </p:nvSpPr>
          <p:spPr>
            <a:xfrm>
              <a:off x="3691916" y="4237507"/>
              <a:ext cx="420624" cy="512064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Shape 31">
              <a:extLst>
                <a:ext uri="{FF2B5EF4-FFF2-40B4-BE49-F238E27FC236}">
                  <a16:creationId xmlns:a16="http://schemas.microsoft.com/office/drawing/2014/main" id="{049EACD5-353B-D975-DC9B-91219D221A16}"/>
                </a:ext>
              </a:extLst>
            </p:cNvPr>
            <p:cNvSpPr/>
            <p:nvPr/>
          </p:nvSpPr>
          <p:spPr>
            <a:xfrm>
              <a:off x="4792612" y="4237507"/>
              <a:ext cx="420624" cy="512064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2" name="Shape 32">
              <a:extLst>
                <a:ext uri="{FF2B5EF4-FFF2-40B4-BE49-F238E27FC236}">
                  <a16:creationId xmlns:a16="http://schemas.microsoft.com/office/drawing/2014/main" id="{4E310604-FC3A-A0AB-D658-F2B0662E8D08}"/>
                </a:ext>
              </a:extLst>
            </p:cNvPr>
            <p:cNvSpPr/>
            <p:nvPr/>
          </p:nvSpPr>
          <p:spPr>
            <a:xfrm>
              <a:off x="8262970" y="4228363"/>
              <a:ext cx="457200" cy="530352"/>
            </a:xfrm>
            <a:prstGeom prst="ellipse">
              <a:avLst/>
            </a:prstGeom>
            <a:solidFill>
              <a:srgbClr val="D8F4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3" name="Shape 33">
              <a:extLst>
                <a:ext uri="{FF2B5EF4-FFF2-40B4-BE49-F238E27FC236}">
                  <a16:creationId xmlns:a16="http://schemas.microsoft.com/office/drawing/2014/main" id="{C79D9463-3A99-118F-613E-5F599B5C52A9}"/>
                </a:ext>
              </a:extLst>
            </p:cNvPr>
            <p:cNvSpPr/>
            <p:nvPr/>
          </p:nvSpPr>
          <p:spPr>
            <a:xfrm>
              <a:off x="9345010" y="4228363"/>
              <a:ext cx="457200" cy="530352"/>
            </a:xfrm>
            <a:prstGeom prst="ellipse">
              <a:avLst/>
            </a:prstGeom>
            <a:solidFill>
              <a:srgbClr val="D8F4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4" name="Shape 34">
              <a:extLst>
                <a:ext uri="{FF2B5EF4-FFF2-40B4-BE49-F238E27FC236}">
                  <a16:creationId xmlns:a16="http://schemas.microsoft.com/office/drawing/2014/main" id="{916658D2-65C0-7802-241D-F696123574B7}"/>
                </a:ext>
              </a:extLst>
            </p:cNvPr>
            <p:cNvSpPr/>
            <p:nvPr/>
          </p:nvSpPr>
          <p:spPr>
            <a:xfrm>
              <a:off x="1471133" y="4301515"/>
              <a:ext cx="347472" cy="384048"/>
            </a:xfrm>
            <a:prstGeom prst="ellipse">
              <a:avLst/>
            </a:prstGeom>
            <a:solidFill>
              <a:srgbClr val="DDF1D9">
                <a:alpha val="95000"/>
              </a:srgbClr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5" name="Shape 35">
              <a:extLst>
                <a:ext uri="{FF2B5EF4-FFF2-40B4-BE49-F238E27FC236}">
                  <a16:creationId xmlns:a16="http://schemas.microsoft.com/office/drawing/2014/main" id="{5CD40DCB-FCC0-0C1D-AE93-1711C592AC9B}"/>
                </a:ext>
              </a:extLst>
            </p:cNvPr>
            <p:cNvSpPr/>
            <p:nvPr/>
          </p:nvSpPr>
          <p:spPr>
            <a:xfrm>
              <a:off x="1974841" y="4301515"/>
              <a:ext cx="347472" cy="384048"/>
            </a:xfrm>
            <a:prstGeom prst="ellipse">
              <a:avLst/>
            </a:prstGeom>
            <a:solidFill>
              <a:srgbClr val="DDF1D9">
                <a:alpha val="95000"/>
              </a:srgbClr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6" name="Shape 36">
              <a:extLst>
                <a:ext uri="{FF2B5EF4-FFF2-40B4-BE49-F238E27FC236}">
                  <a16:creationId xmlns:a16="http://schemas.microsoft.com/office/drawing/2014/main" id="{EA36794B-9BCB-60B4-37CC-2E5877F56FA9}"/>
                </a:ext>
              </a:extLst>
            </p:cNvPr>
            <p:cNvSpPr/>
            <p:nvPr/>
          </p:nvSpPr>
          <p:spPr>
            <a:xfrm>
              <a:off x="2459894" y="4301515"/>
              <a:ext cx="347472" cy="384048"/>
            </a:xfrm>
            <a:prstGeom prst="ellipse">
              <a:avLst/>
            </a:prstGeom>
            <a:solidFill>
              <a:srgbClr val="DDF1D9">
                <a:alpha val="95000"/>
              </a:srgbClr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7" name="Shape 37">
              <a:extLst>
                <a:ext uri="{FF2B5EF4-FFF2-40B4-BE49-F238E27FC236}">
                  <a16:creationId xmlns:a16="http://schemas.microsoft.com/office/drawing/2014/main" id="{2011E5A7-465F-E304-EA11-07F0E2750C32}"/>
                </a:ext>
              </a:extLst>
            </p:cNvPr>
            <p:cNvSpPr/>
            <p:nvPr/>
          </p:nvSpPr>
          <p:spPr>
            <a:xfrm>
              <a:off x="2926290" y="4301515"/>
              <a:ext cx="347472" cy="384048"/>
            </a:xfrm>
            <a:prstGeom prst="ellipse">
              <a:avLst/>
            </a:prstGeom>
            <a:solidFill>
              <a:srgbClr val="DDF1D9">
                <a:alpha val="95000"/>
              </a:srgbClr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8" name="Shape 38">
              <a:extLst>
                <a:ext uri="{FF2B5EF4-FFF2-40B4-BE49-F238E27FC236}">
                  <a16:creationId xmlns:a16="http://schemas.microsoft.com/office/drawing/2014/main" id="{C171C8F3-18F6-C2DF-54F3-02CCCB782307}"/>
                </a:ext>
              </a:extLst>
            </p:cNvPr>
            <p:cNvSpPr/>
            <p:nvPr/>
          </p:nvSpPr>
          <p:spPr>
            <a:xfrm>
              <a:off x="3299407" y="5554144"/>
              <a:ext cx="347472" cy="384048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9" name="Shape 39">
              <a:extLst>
                <a:ext uri="{FF2B5EF4-FFF2-40B4-BE49-F238E27FC236}">
                  <a16:creationId xmlns:a16="http://schemas.microsoft.com/office/drawing/2014/main" id="{43FE8AA1-5803-38C2-F523-3BFC22808226}"/>
                </a:ext>
              </a:extLst>
            </p:cNvPr>
            <p:cNvSpPr/>
            <p:nvPr/>
          </p:nvSpPr>
          <p:spPr>
            <a:xfrm>
              <a:off x="3933707" y="5554144"/>
              <a:ext cx="347472" cy="384048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0" name="Shape 40">
              <a:extLst>
                <a:ext uri="{FF2B5EF4-FFF2-40B4-BE49-F238E27FC236}">
                  <a16:creationId xmlns:a16="http://schemas.microsoft.com/office/drawing/2014/main" id="{71F09236-C3DE-3A94-0218-56797E95A4D2}"/>
                </a:ext>
              </a:extLst>
            </p:cNvPr>
            <p:cNvSpPr/>
            <p:nvPr/>
          </p:nvSpPr>
          <p:spPr>
            <a:xfrm>
              <a:off x="4474727" y="5554144"/>
              <a:ext cx="347472" cy="384048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1" name="Shape 41">
              <a:extLst>
                <a:ext uri="{FF2B5EF4-FFF2-40B4-BE49-F238E27FC236}">
                  <a16:creationId xmlns:a16="http://schemas.microsoft.com/office/drawing/2014/main" id="{82232C41-71FE-CB7A-BD7F-D88F1AC4C77C}"/>
                </a:ext>
              </a:extLst>
            </p:cNvPr>
            <p:cNvSpPr/>
            <p:nvPr/>
          </p:nvSpPr>
          <p:spPr>
            <a:xfrm>
              <a:off x="5127682" y="5554144"/>
              <a:ext cx="347472" cy="384048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2" name="Shape 42">
              <a:extLst>
                <a:ext uri="{FF2B5EF4-FFF2-40B4-BE49-F238E27FC236}">
                  <a16:creationId xmlns:a16="http://schemas.microsoft.com/office/drawing/2014/main" id="{1C61F9E7-92E8-BA6E-4D83-EAF665F63033}"/>
                </a:ext>
              </a:extLst>
            </p:cNvPr>
            <p:cNvSpPr/>
            <p:nvPr/>
          </p:nvSpPr>
          <p:spPr>
            <a:xfrm>
              <a:off x="5631390" y="4301515"/>
              <a:ext cx="347472" cy="384048"/>
            </a:xfrm>
            <a:prstGeom prst="ellipse">
              <a:avLst/>
            </a:prstGeom>
            <a:solidFill>
              <a:srgbClr val="D7C1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3" name="Shape 43">
              <a:extLst>
                <a:ext uri="{FF2B5EF4-FFF2-40B4-BE49-F238E27FC236}">
                  <a16:creationId xmlns:a16="http://schemas.microsoft.com/office/drawing/2014/main" id="{2D771A9C-A075-9D1F-2E98-E5A1C0322B0E}"/>
                </a:ext>
              </a:extLst>
            </p:cNvPr>
            <p:cNvSpPr/>
            <p:nvPr/>
          </p:nvSpPr>
          <p:spPr>
            <a:xfrm>
              <a:off x="6023163" y="4301515"/>
              <a:ext cx="347472" cy="384048"/>
            </a:xfrm>
            <a:prstGeom prst="ellipse">
              <a:avLst/>
            </a:prstGeom>
            <a:solidFill>
              <a:srgbClr val="D7C1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4" name="Shape 44">
              <a:extLst>
                <a:ext uri="{FF2B5EF4-FFF2-40B4-BE49-F238E27FC236}">
                  <a16:creationId xmlns:a16="http://schemas.microsoft.com/office/drawing/2014/main" id="{0A380289-B3BB-B5BC-D199-D339FC98AE97}"/>
                </a:ext>
              </a:extLst>
            </p:cNvPr>
            <p:cNvSpPr/>
            <p:nvPr/>
          </p:nvSpPr>
          <p:spPr>
            <a:xfrm>
              <a:off x="6414936" y="4301515"/>
              <a:ext cx="347472" cy="384048"/>
            </a:xfrm>
            <a:prstGeom prst="ellipse">
              <a:avLst/>
            </a:prstGeom>
            <a:solidFill>
              <a:srgbClr val="D7C1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5" name="Shape 45">
              <a:extLst>
                <a:ext uri="{FF2B5EF4-FFF2-40B4-BE49-F238E27FC236}">
                  <a16:creationId xmlns:a16="http://schemas.microsoft.com/office/drawing/2014/main" id="{506AAF1F-84C5-7483-99BE-19368821B38F}"/>
                </a:ext>
              </a:extLst>
            </p:cNvPr>
            <p:cNvSpPr/>
            <p:nvPr/>
          </p:nvSpPr>
          <p:spPr>
            <a:xfrm>
              <a:off x="6806710" y="4301515"/>
              <a:ext cx="347472" cy="384048"/>
            </a:xfrm>
            <a:prstGeom prst="ellipse">
              <a:avLst/>
            </a:prstGeom>
            <a:solidFill>
              <a:srgbClr val="D7C1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6" name="Shape 46">
              <a:extLst>
                <a:ext uri="{FF2B5EF4-FFF2-40B4-BE49-F238E27FC236}">
                  <a16:creationId xmlns:a16="http://schemas.microsoft.com/office/drawing/2014/main" id="{7AC4AC98-0B8F-7A0B-9242-C0D3291FA942}"/>
                </a:ext>
              </a:extLst>
            </p:cNvPr>
            <p:cNvSpPr/>
            <p:nvPr/>
          </p:nvSpPr>
          <p:spPr>
            <a:xfrm>
              <a:off x="7235794" y="4301515"/>
              <a:ext cx="347472" cy="384048"/>
            </a:xfrm>
            <a:prstGeom prst="ellipse">
              <a:avLst/>
            </a:prstGeom>
            <a:solidFill>
              <a:srgbClr val="D7C1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7" name="Shape 47">
              <a:extLst>
                <a:ext uri="{FF2B5EF4-FFF2-40B4-BE49-F238E27FC236}">
                  <a16:creationId xmlns:a16="http://schemas.microsoft.com/office/drawing/2014/main" id="{E9E51157-77DF-7DEA-87B3-6D2D53FB8F7D}"/>
                </a:ext>
              </a:extLst>
            </p:cNvPr>
            <p:cNvSpPr/>
            <p:nvPr/>
          </p:nvSpPr>
          <p:spPr>
            <a:xfrm>
              <a:off x="8000685" y="5554144"/>
              <a:ext cx="347472" cy="384048"/>
            </a:xfrm>
            <a:prstGeom prst="ellipse">
              <a:avLst/>
            </a:prstGeom>
            <a:solidFill>
              <a:srgbClr val="D8F4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8" name="Shape 48">
              <a:extLst>
                <a:ext uri="{FF2B5EF4-FFF2-40B4-BE49-F238E27FC236}">
                  <a16:creationId xmlns:a16="http://schemas.microsoft.com/office/drawing/2014/main" id="{790897DC-09F0-2830-4AD6-A3CC0FBF6115}"/>
                </a:ext>
              </a:extLst>
            </p:cNvPr>
            <p:cNvSpPr/>
            <p:nvPr/>
          </p:nvSpPr>
          <p:spPr>
            <a:xfrm>
              <a:off x="8672296" y="5554144"/>
              <a:ext cx="347472" cy="384048"/>
            </a:xfrm>
            <a:prstGeom prst="ellipse">
              <a:avLst/>
            </a:prstGeom>
            <a:solidFill>
              <a:srgbClr val="D8F4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9" name="Shape 49">
              <a:extLst>
                <a:ext uri="{FF2B5EF4-FFF2-40B4-BE49-F238E27FC236}">
                  <a16:creationId xmlns:a16="http://schemas.microsoft.com/office/drawing/2014/main" id="{F6D4AE39-6B0B-1F9B-12CC-754A0BED55A3}"/>
                </a:ext>
              </a:extLst>
            </p:cNvPr>
            <p:cNvSpPr/>
            <p:nvPr/>
          </p:nvSpPr>
          <p:spPr>
            <a:xfrm>
              <a:off x="9120036" y="5554144"/>
              <a:ext cx="347472" cy="384048"/>
            </a:xfrm>
            <a:prstGeom prst="ellipse">
              <a:avLst/>
            </a:prstGeom>
            <a:solidFill>
              <a:srgbClr val="D8F4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0" name="Shape 50">
              <a:extLst>
                <a:ext uri="{FF2B5EF4-FFF2-40B4-BE49-F238E27FC236}">
                  <a16:creationId xmlns:a16="http://schemas.microsoft.com/office/drawing/2014/main" id="{D794854D-A810-A715-FE7E-945C9113A346}"/>
                </a:ext>
              </a:extLst>
            </p:cNvPr>
            <p:cNvSpPr/>
            <p:nvPr/>
          </p:nvSpPr>
          <p:spPr>
            <a:xfrm>
              <a:off x="9791647" y="5554144"/>
              <a:ext cx="347472" cy="384048"/>
            </a:xfrm>
            <a:prstGeom prst="ellipse">
              <a:avLst/>
            </a:prstGeom>
            <a:solidFill>
              <a:srgbClr val="D8F4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5" name="Shape 25">
            <a:extLst>
              <a:ext uri="{FF2B5EF4-FFF2-40B4-BE49-F238E27FC236}">
                <a16:creationId xmlns:a16="http://schemas.microsoft.com/office/drawing/2014/main" id="{78922721-135B-F7A3-CAD8-C282D952445C}"/>
              </a:ext>
            </a:extLst>
          </p:cNvPr>
          <p:cNvSpPr/>
          <p:nvPr/>
        </p:nvSpPr>
        <p:spPr>
          <a:xfrm>
            <a:off x="2508484" y="6304883"/>
            <a:ext cx="100134" cy="97007"/>
          </a:xfrm>
          <a:prstGeom prst="ellipse">
            <a:avLst/>
          </a:prstGeom>
          <a:solidFill>
            <a:schemeClr val="tx1">
              <a:alpha val="95000"/>
            </a:schemeClr>
          </a:solidFill>
          <a:ln w="18415">
            <a:solidFill>
              <a:schemeClr val="tx1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1" name="Shape 25">
            <a:extLst>
              <a:ext uri="{FF2B5EF4-FFF2-40B4-BE49-F238E27FC236}">
                <a16:creationId xmlns:a16="http://schemas.microsoft.com/office/drawing/2014/main" id="{D969241B-4756-DAA8-9FA0-01585272DC93}"/>
              </a:ext>
            </a:extLst>
          </p:cNvPr>
          <p:cNvSpPr/>
          <p:nvPr/>
        </p:nvSpPr>
        <p:spPr>
          <a:xfrm>
            <a:off x="4877727" y="6304883"/>
            <a:ext cx="100134" cy="97007"/>
          </a:xfrm>
          <a:prstGeom prst="ellipse">
            <a:avLst/>
          </a:prstGeom>
          <a:solidFill>
            <a:schemeClr val="tx1">
              <a:alpha val="95000"/>
            </a:schemeClr>
          </a:solidFill>
          <a:ln w="18415">
            <a:solidFill>
              <a:schemeClr val="tx1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699782AC-C6B5-50DA-D235-349ED13D02F6}"/>
                  </a:ext>
                </a:extLst>
              </p:cNvPr>
              <p:cNvSpPr txBox="1"/>
              <p:nvPr/>
            </p:nvSpPr>
            <p:spPr>
              <a:xfrm>
                <a:off x="2397723" y="6351956"/>
                <a:ext cx="1909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699782AC-C6B5-50DA-D235-349ED13D02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7723" y="6351956"/>
                <a:ext cx="190950" cy="369332"/>
              </a:xfrm>
              <a:prstGeom prst="rect">
                <a:avLst/>
              </a:prstGeom>
              <a:blipFill>
                <a:blip r:embed="rId3"/>
                <a:stretch>
                  <a:fillRect r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47B6B44B-F501-A0BB-E2CA-41924644B81E}"/>
                  </a:ext>
                </a:extLst>
              </p:cNvPr>
              <p:cNvSpPr txBox="1"/>
              <p:nvPr/>
            </p:nvSpPr>
            <p:spPr>
              <a:xfrm>
                <a:off x="4782738" y="6351956"/>
                <a:ext cx="1909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47B6B44B-F501-A0BB-E2CA-41924644B8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2738" y="6351956"/>
                <a:ext cx="190950" cy="369332"/>
              </a:xfrm>
              <a:prstGeom prst="rect">
                <a:avLst/>
              </a:prstGeom>
              <a:blipFill>
                <a:blip r:embed="rId4"/>
                <a:stretch>
                  <a:fillRect r="-354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3491A494-0030-8E57-4633-3A55A1CBCD29}"/>
              </a:ext>
            </a:extLst>
          </p:cNvPr>
          <p:cNvCxnSpPr>
            <a:cxnSpLocks/>
            <a:stCxn id="5" idx="0"/>
            <a:endCxn id="45" idx="4"/>
          </p:cNvCxnSpPr>
          <p:nvPr/>
        </p:nvCxnSpPr>
        <p:spPr>
          <a:xfrm flipH="1" flipV="1">
            <a:off x="2131166" y="5165392"/>
            <a:ext cx="427385" cy="113949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7B43A0F2-0F91-C978-ECA0-3BD929ED4675}"/>
              </a:ext>
            </a:extLst>
          </p:cNvPr>
          <p:cNvCxnSpPr>
            <a:cxnSpLocks/>
            <a:stCxn id="5" idx="7"/>
            <a:endCxn id="48" idx="4"/>
          </p:cNvCxnSpPr>
          <p:nvPr/>
        </p:nvCxnSpPr>
        <p:spPr>
          <a:xfrm flipV="1">
            <a:off x="2593954" y="5711436"/>
            <a:ext cx="265115" cy="60765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ACEB1D00-7C92-56B7-C0FF-93249D0C975C}"/>
              </a:ext>
            </a:extLst>
          </p:cNvPr>
          <p:cNvCxnSpPr>
            <a:cxnSpLocks/>
            <a:stCxn id="5" idx="7"/>
            <a:endCxn id="51" idx="3"/>
          </p:cNvCxnSpPr>
          <p:nvPr/>
        </p:nvCxnSpPr>
        <p:spPr>
          <a:xfrm flipV="1">
            <a:off x="2593954" y="5686919"/>
            <a:ext cx="1202316" cy="63217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F6AAE010-0CF1-C507-F2CB-25FAC3B7C45E}"/>
              </a:ext>
            </a:extLst>
          </p:cNvPr>
          <p:cNvCxnSpPr>
            <a:cxnSpLocks/>
            <a:stCxn id="5" idx="1"/>
          </p:cNvCxnSpPr>
          <p:nvPr/>
        </p:nvCxnSpPr>
        <p:spPr>
          <a:xfrm flipH="1" flipV="1">
            <a:off x="1869274" y="5157420"/>
            <a:ext cx="653874" cy="116166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D131E5B6-2250-0533-3FB4-63A8D937E364}"/>
              </a:ext>
            </a:extLst>
          </p:cNvPr>
          <p:cNvCxnSpPr>
            <a:cxnSpLocks/>
            <a:stCxn id="61" idx="0"/>
            <a:endCxn id="55" idx="4"/>
          </p:cNvCxnSpPr>
          <p:nvPr/>
        </p:nvCxnSpPr>
        <p:spPr>
          <a:xfrm flipH="1" flipV="1">
            <a:off x="4786475" y="5165392"/>
            <a:ext cx="141319" cy="1139491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3EA48E04-0441-37AC-27B3-BE83F45A373E}"/>
              </a:ext>
            </a:extLst>
          </p:cNvPr>
          <p:cNvCxnSpPr>
            <a:cxnSpLocks/>
            <a:stCxn id="61" idx="0"/>
            <a:endCxn id="57" idx="3"/>
          </p:cNvCxnSpPr>
          <p:nvPr/>
        </p:nvCxnSpPr>
        <p:spPr>
          <a:xfrm flipV="1">
            <a:off x="4927794" y="5686919"/>
            <a:ext cx="447308" cy="617964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FBE3F018-46BF-08CF-9C13-2499AD9EBA82}"/>
              </a:ext>
            </a:extLst>
          </p:cNvPr>
          <p:cNvCxnSpPr>
            <a:cxnSpLocks/>
            <a:endCxn id="59" idx="4"/>
          </p:cNvCxnSpPr>
          <p:nvPr/>
        </p:nvCxnSpPr>
        <p:spPr>
          <a:xfrm flipV="1">
            <a:off x="4992567" y="5711436"/>
            <a:ext cx="1065175" cy="632263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6A4DD3AB-466A-1BF3-A5D6-FED0B22F1D3B}"/>
              </a:ext>
            </a:extLst>
          </p:cNvPr>
          <p:cNvCxnSpPr>
            <a:cxnSpLocks/>
            <a:stCxn id="63" idx="0"/>
            <a:endCxn id="52" idx="4"/>
          </p:cNvCxnSpPr>
          <p:nvPr/>
        </p:nvCxnSpPr>
        <p:spPr>
          <a:xfrm flipH="1" flipV="1">
            <a:off x="4140589" y="5165392"/>
            <a:ext cx="737624" cy="1186564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EC19E41A-AF96-8D0D-7B1F-F281E47E01EB}"/>
                  </a:ext>
                </a:extLst>
              </p:cNvPr>
              <p:cNvSpPr txBox="1"/>
              <p:nvPr/>
            </p:nvSpPr>
            <p:spPr>
              <a:xfrm>
                <a:off x="1867508" y="5588352"/>
                <a:ext cx="2538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∞</m:t>
                      </m:r>
                    </m:oMath>
                  </m:oMathPara>
                </a14:m>
                <a:endParaRPr lang="en-US" sz="1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EC19E41A-AF96-8D0D-7B1F-F281E47E01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7508" y="5588352"/>
                <a:ext cx="253816" cy="307777"/>
              </a:xfrm>
              <a:prstGeom prst="rect">
                <a:avLst/>
              </a:prstGeom>
              <a:blipFill>
                <a:blip r:embed="rId5"/>
                <a:stretch>
                  <a:fillRect r="-142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66B111AA-C031-E5DA-1552-FDD06A0AF4E1}"/>
                  </a:ext>
                </a:extLst>
              </p:cNvPr>
              <p:cNvSpPr txBox="1"/>
              <p:nvPr/>
            </p:nvSpPr>
            <p:spPr>
              <a:xfrm>
                <a:off x="2224442" y="5364673"/>
                <a:ext cx="2538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∞</m:t>
                      </m:r>
                    </m:oMath>
                  </m:oMathPara>
                </a14:m>
                <a:endParaRPr lang="en-US" sz="1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66B111AA-C031-E5DA-1552-FDD06A0AF4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4442" y="5364673"/>
                <a:ext cx="253816" cy="307777"/>
              </a:xfrm>
              <a:prstGeom prst="rect">
                <a:avLst/>
              </a:prstGeom>
              <a:blipFill>
                <a:blip r:embed="rId6"/>
                <a:stretch>
                  <a:fillRect r="-142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AAFBD177-465E-F919-FEFA-FCD187A32107}"/>
                  </a:ext>
                </a:extLst>
              </p:cNvPr>
              <p:cNvSpPr txBox="1"/>
              <p:nvPr/>
            </p:nvSpPr>
            <p:spPr>
              <a:xfrm>
                <a:off x="2484991" y="5726779"/>
                <a:ext cx="2538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∞</m:t>
                      </m:r>
                    </m:oMath>
                  </m:oMathPara>
                </a14:m>
                <a:endParaRPr lang="en-US" sz="1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AAFBD177-465E-F919-FEFA-FCD187A321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4991" y="5726779"/>
                <a:ext cx="253816" cy="307777"/>
              </a:xfrm>
              <a:prstGeom prst="rect">
                <a:avLst/>
              </a:prstGeom>
              <a:blipFill>
                <a:blip r:embed="rId6"/>
                <a:stretch>
                  <a:fillRect r="-170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F0CAF7ED-7B59-147E-348C-6E645BDDF38C}"/>
                  </a:ext>
                </a:extLst>
              </p:cNvPr>
              <p:cNvSpPr txBox="1"/>
              <p:nvPr/>
            </p:nvSpPr>
            <p:spPr>
              <a:xfrm>
                <a:off x="3151255" y="5972403"/>
                <a:ext cx="2538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∞</m:t>
                      </m:r>
                    </m:oMath>
                  </m:oMathPara>
                </a14:m>
                <a:endParaRPr lang="en-US" sz="1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F0CAF7ED-7B59-147E-348C-6E645BDDF3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1255" y="5972403"/>
                <a:ext cx="253816" cy="307777"/>
              </a:xfrm>
              <a:prstGeom prst="rect">
                <a:avLst/>
              </a:prstGeom>
              <a:blipFill>
                <a:blip r:embed="rId5"/>
                <a:stretch>
                  <a:fillRect r="-142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A1D12F2D-7032-95B2-A8AD-A11948893D25}"/>
                  </a:ext>
                </a:extLst>
              </p:cNvPr>
              <p:cNvSpPr txBox="1"/>
              <p:nvPr/>
            </p:nvSpPr>
            <p:spPr>
              <a:xfrm>
                <a:off x="4188340" y="5742240"/>
                <a:ext cx="2538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∞</m:t>
                      </m:r>
                    </m:oMath>
                  </m:oMathPara>
                </a14:m>
                <a:endParaRPr lang="en-US" sz="1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A1D12F2D-7032-95B2-A8AD-A11948893D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8340" y="5742240"/>
                <a:ext cx="253816" cy="307777"/>
              </a:xfrm>
              <a:prstGeom prst="rect">
                <a:avLst/>
              </a:prstGeom>
              <a:blipFill>
                <a:blip r:embed="rId5"/>
                <a:stretch>
                  <a:fillRect r="-142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B0257A48-9C85-2D3B-3F28-3F47599E0A8A}"/>
                  </a:ext>
                </a:extLst>
              </p:cNvPr>
              <p:cNvSpPr txBox="1"/>
              <p:nvPr/>
            </p:nvSpPr>
            <p:spPr>
              <a:xfrm>
                <a:off x="4568542" y="5308877"/>
                <a:ext cx="2538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∞</m:t>
                      </m:r>
                    </m:oMath>
                  </m:oMathPara>
                </a14:m>
                <a:endParaRPr lang="en-US" sz="1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B0257A48-9C85-2D3B-3F28-3F47599E0A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8542" y="5308877"/>
                <a:ext cx="253816" cy="307777"/>
              </a:xfrm>
              <a:prstGeom prst="rect">
                <a:avLst/>
              </a:prstGeom>
              <a:blipFill>
                <a:blip r:embed="rId5"/>
                <a:stretch>
                  <a:fillRect r="-142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941AE8A6-BAA3-67A3-44D5-AA13A1F9F4A3}"/>
                  </a:ext>
                </a:extLst>
              </p:cNvPr>
              <p:cNvSpPr txBox="1"/>
              <p:nvPr/>
            </p:nvSpPr>
            <p:spPr>
              <a:xfrm>
                <a:off x="5039769" y="5564009"/>
                <a:ext cx="2538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∞</m:t>
                      </m:r>
                    </m:oMath>
                  </m:oMathPara>
                </a14:m>
                <a:endParaRPr lang="en-US" sz="1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941AE8A6-BAA3-67A3-44D5-AA13A1F9F4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9769" y="5564009"/>
                <a:ext cx="253816" cy="307777"/>
              </a:xfrm>
              <a:prstGeom prst="rect">
                <a:avLst/>
              </a:prstGeom>
              <a:blipFill>
                <a:blip r:embed="rId5"/>
                <a:stretch>
                  <a:fillRect r="-170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68E34F69-7A41-8FDA-9C7C-99AF1F6F6D98}"/>
                  </a:ext>
                </a:extLst>
              </p:cNvPr>
              <p:cNvSpPr txBox="1"/>
              <p:nvPr/>
            </p:nvSpPr>
            <p:spPr>
              <a:xfrm>
                <a:off x="5570156" y="5871786"/>
                <a:ext cx="2538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∞</m:t>
                      </m:r>
                    </m:oMath>
                  </m:oMathPara>
                </a14:m>
                <a:endParaRPr lang="en-US" sz="1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68E34F69-7A41-8FDA-9C7C-99AF1F6F6D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0156" y="5871786"/>
                <a:ext cx="253816" cy="307777"/>
              </a:xfrm>
              <a:prstGeom prst="rect">
                <a:avLst/>
              </a:prstGeom>
              <a:blipFill>
                <a:blip r:embed="rId6"/>
                <a:stretch>
                  <a:fillRect r="-170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99E551B-AB56-BCB5-730C-1CC29AEAB4AF}"/>
                  </a:ext>
                </a:extLst>
              </p:cNvPr>
              <p:cNvSpPr txBox="1"/>
              <p:nvPr/>
            </p:nvSpPr>
            <p:spPr>
              <a:xfrm>
                <a:off x="2191985" y="961081"/>
                <a:ext cx="7690506" cy="10163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000" b="0" kern="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ＭＳ Ｐゴシック" charset="-128"/>
                    <a:cs typeface="Times New Roman" panose="02020603050405020304" pitchFamily="18" charset="0"/>
                  </a:rPr>
                  <a:t>Any demand </a:t>
                </a:r>
                <a14:m>
                  <m:oMath xmlns:m="http://schemas.openxmlformats.org/officeDocument/2006/math">
                    <m:r>
                      <a:rPr lang="en-US" sz="2000" b="0" i="1" kern="0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en-US" sz="2000" b="0" kern="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ＭＳ Ｐゴシック" charset="-128"/>
                    <a:cs typeface="Times New Roman" panose="02020603050405020304" pitchFamily="18" charset="0"/>
                  </a:rPr>
                  <a:t> routable in </a:t>
                </a:r>
                <a14:m>
                  <m:oMath xmlns:m="http://schemas.openxmlformats.org/officeDocument/2006/math">
                    <m:r>
                      <a:rPr lang="en-US" sz="2000" b="0" i="1" kern="0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000" b="0" kern="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ＭＳ Ｐゴシック" charset="-128"/>
                    <a:cs typeface="Times New Roman" panose="02020603050405020304" pitchFamily="18" charset="0"/>
                  </a:rPr>
                  <a:t> can be routed in </a:t>
                </a:r>
                <a14:m>
                  <m:oMath xmlns:m="http://schemas.openxmlformats.org/officeDocument/2006/math">
                    <m:r>
                      <a:rPr lang="en-US" sz="2000" b="0" i="1" kern="0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000" b="0" kern="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ＭＳ Ｐゴシック" charset="-128"/>
                    <a:cs typeface="Times New Roman" panose="02020603050405020304" pitchFamily="18" charset="0"/>
                  </a:rPr>
                  <a:t> with congestion </a:t>
                </a:r>
                <a14:m>
                  <m:oMath xmlns:m="http://schemas.openxmlformats.org/officeDocument/2006/math">
                    <m:r>
                      <a:rPr lang="en-US" sz="2000" b="0" i="1" kern="0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000" b="0" i="1" kern="0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endParaRPr lang="en-US" sz="2000" b="0" kern="0" dirty="0">
                  <a:solidFill>
                    <a:srgbClr val="0000FF"/>
                  </a:solidFill>
                  <a:latin typeface="Cambria Math" panose="020405030504060302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20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⇓</m:t>
                    </m:r>
                  </m:oMath>
                </a14:m>
                <a:r>
                  <a:rPr lang="en-US" sz="2000" b="0" kern="0" dirty="0">
                    <a:solidFill>
                      <a:srgbClr val="0000FF"/>
                    </a:solidFill>
                    <a:latin typeface="Cambria Math" panose="020405030504060302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∀</m:t>
                      </m:r>
                      <m:r>
                        <a:rPr lang="en-US" sz="20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𝑆</m:t>
                      </m:r>
                      <m:r>
                        <a:rPr lang="en-US" sz="20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⊆</m:t>
                      </m:r>
                      <m:r>
                        <a:rPr lang="en-US" sz="20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𝑉</m:t>
                      </m:r>
                      <m:r>
                        <a:rPr lang="en-US" sz="20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:</m:t>
                      </m:r>
                      <m:sSub>
                        <m:sSubPr>
                          <m:ctrlPr>
                            <a:rPr lang="en-US" sz="20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20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20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𝐺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0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𝑆</m:t>
                              </m:r>
                              <m:r>
                                <a:rPr lang="en-US" sz="20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acc>
                                <m:accPr>
                                  <m:chr m:val="̅"/>
                                  <m:ctrlPr>
                                    <a:rPr lang="en-US" sz="2000" b="0" i="1" kern="0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0" i="1" kern="0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  <m:t>𝑆</m:t>
                                  </m:r>
                                </m:e>
                              </m:acc>
                            </m:e>
                          </m:d>
                          <m:r>
                            <a:rPr lang="en-US" sz="20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≤</m:t>
                          </m:r>
                          <m:r>
                            <a:rPr lang="en-US" sz="20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0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sz="20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𝑆</m:t>
                          </m:r>
                          <m:r>
                            <a:rPr lang="en-US" sz="20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,</m:t>
                          </m:r>
                          <m:acc>
                            <m:accPr>
                              <m:chr m:val="̅"/>
                              <m:ctrlPr>
                                <a:rPr lang="en-US" sz="20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𝑆</m:t>
                              </m:r>
                            </m:e>
                          </m:acc>
                        </m:e>
                      </m:d>
                      <m:r>
                        <a:rPr lang="en-US" sz="20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US" sz="20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en-US" sz="20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0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0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𝐺</m:t>
                          </m:r>
                        </m:sub>
                      </m:sSub>
                      <m:r>
                        <a:rPr lang="en-US" sz="20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0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𝑆</m:t>
                      </m:r>
                      <m:r>
                        <a:rPr lang="en-US" sz="20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,</m:t>
                      </m:r>
                      <m:acc>
                        <m:accPr>
                          <m:chr m:val="̅"/>
                          <m:ctrlPr>
                            <a:rPr lang="en-US" sz="20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20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𝑆</m:t>
                          </m:r>
                        </m:e>
                      </m:acc>
                      <m:r>
                        <a:rPr lang="en-US" sz="20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99E551B-AB56-BCB5-730C-1CC29AEAB4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1985" y="961081"/>
                <a:ext cx="7690506" cy="1016368"/>
              </a:xfrm>
              <a:prstGeom prst="rect">
                <a:avLst/>
              </a:prstGeom>
              <a:blipFill>
                <a:blip r:embed="rId7"/>
                <a:stretch>
                  <a:fillRect t="-3614" b="-54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CB73AD5-70DC-7AC4-234F-BDF046D439D0}"/>
                  </a:ext>
                </a:extLst>
              </p:cNvPr>
              <p:cNvSpPr txBox="1"/>
              <p:nvPr/>
            </p:nvSpPr>
            <p:spPr>
              <a:xfrm>
                <a:off x="7330143" y="3989091"/>
                <a:ext cx="4285055" cy="4008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000" dirty="0"/>
                  <a:t>Flow value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0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d>
                    <m:r>
                      <a:rPr lang="en-US" sz="2000" b="0" i="1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2000" b="0" i="0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  <m:t>mincut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sz="20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sz="20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acc>
                          <m:accPr>
                            <m:chr m:val="̅"/>
                            <m:ctrlPr>
                              <a:rPr lang="en-US" sz="2000" b="0" i="1" smtClean="0">
                                <a:solidFill>
                                  <a:srgbClr val="0000F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0" i="1" smtClean="0">
                                <a:solidFill>
                                  <a:srgbClr val="0000F8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acc>
                      </m:e>
                    </m:d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CB73AD5-70DC-7AC4-234F-BDF046D439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0143" y="3989091"/>
                <a:ext cx="4285055" cy="400815"/>
              </a:xfrm>
              <a:prstGeom prst="rect">
                <a:avLst/>
              </a:prstGeom>
              <a:blipFill>
                <a:blip r:embed="rId8"/>
                <a:stretch>
                  <a:fillRect t="-7576" b="-25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96F434B-15F9-D474-303B-12BEE61DE14C}"/>
                  </a:ext>
                </a:extLst>
              </p:cNvPr>
              <p:cNvSpPr txBox="1"/>
              <p:nvPr/>
            </p:nvSpPr>
            <p:spPr>
              <a:xfrm>
                <a:off x="3966757" y="2162272"/>
                <a:ext cx="34950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Fix a cut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1113FD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solidFill>
                          <a:srgbClr val="1113FD"/>
                        </a:solidFill>
                        <a:latin typeface="Cambria Math" panose="02040503050406030204" pitchFamily="18" charset="0"/>
                      </a:rPr>
                      <m:t>⊆</m:t>
                    </m:r>
                    <m:r>
                      <a:rPr lang="en-US" b="0" i="1" smtClean="0">
                        <a:solidFill>
                          <a:srgbClr val="1113FD"/>
                        </a:solidFill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96F434B-15F9-D474-303B-12BEE61DE1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6757" y="2162272"/>
                <a:ext cx="3495075" cy="369332"/>
              </a:xfrm>
              <a:prstGeom prst="rect">
                <a:avLst/>
              </a:prstGeom>
              <a:blipFill>
                <a:blip r:embed="rId3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5088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3CE11-20EF-CD65-A3B8-FE6F22825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3760340-C8FA-AE55-A998-0E06805F847A}"/>
              </a:ext>
            </a:extLst>
          </p:cNvPr>
          <p:cNvGrpSpPr/>
          <p:nvPr/>
        </p:nvGrpSpPr>
        <p:grpSpPr>
          <a:xfrm>
            <a:off x="1758883" y="3347718"/>
            <a:ext cx="4763412" cy="2363718"/>
            <a:chOff x="1471133" y="515800"/>
            <a:chExt cx="8667986" cy="5422392"/>
          </a:xfrm>
        </p:grpSpPr>
        <p:sp>
          <p:nvSpPr>
            <p:cNvPr id="3" name="Shape 0">
              <a:extLst>
                <a:ext uri="{FF2B5EF4-FFF2-40B4-BE49-F238E27FC236}">
                  <a16:creationId xmlns:a16="http://schemas.microsoft.com/office/drawing/2014/main" id="{A47A1519-FFE7-7C7B-611E-EBC323B164FE}"/>
                </a:ext>
              </a:extLst>
            </p:cNvPr>
            <p:cNvSpPr/>
            <p:nvPr/>
          </p:nvSpPr>
          <p:spPr>
            <a:xfrm flipH="1">
              <a:off x="4499215" y="1155880"/>
              <a:ext cx="1193975" cy="1263544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Shape 1">
              <a:extLst>
                <a:ext uri="{FF2B5EF4-FFF2-40B4-BE49-F238E27FC236}">
                  <a16:creationId xmlns:a16="http://schemas.microsoft.com/office/drawing/2014/main" id="{7094BC95-409B-7D22-7BE2-EA2C7E384D8D}"/>
                </a:ext>
              </a:extLst>
            </p:cNvPr>
            <p:cNvSpPr/>
            <p:nvPr/>
          </p:nvSpPr>
          <p:spPr>
            <a:xfrm flipH="1">
              <a:off x="2447071" y="1155880"/>
              <a:ext cx="3246120" cy="1272688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Shape 2">
              <a:extLst>
                <a:ext uri="{FF2B5EF4-FFF2-40B4-BE49-F238E27FC236}">
                  <a16:creationId xmlns:a16="http://schemas.microsoft.com/office/drawing/2014/main" id="{8768D22C-D396-5983-6F0C-624B620AC4F2}"/>
                </a:ext>
              </a:extLst>
            </p:cNvPr>
            <p:cNvSpPr/>
            <p:nvPr/>
          </p:nvSpPr>
          <p:spPr>
            <a:xfrm>
              <a:off x="5693191" y="1155880"/>
              <a:ext cx="988761" cy="1290975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Shape 3">
              <a:extLst>
                <a:ext uri="{FF2B5EF4-FFF2-40B4-BE49-F238E27FC236}">
                  <a16:creationId xmlns:a16="http://schemas.microsoft.com/office/drawing/2014/main" id="{0D64D280-76E9-C58F-9216-F95513D000DE}"/>
                </a:ext>
              </a:extLst>
            </p:cNvPr>
            <p:cNvSpPr/>
            <p:nvPr/>
          </p:nvSpPr>
          <p:spPr>
            <a:xfrm>
              <a:off x="5693191" y="1155880"/>
              <a:ext cx="3246120" cy="1290975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Shape 4">
              <a:extLst>
                <a:ext uri="{FF2B5EF4-FFF2-40B4-BE49-F238E27FC236}">
                  <a16:creationId xmlns:a16="http://schemas.microsoft.com/office/drawing/2014/main" id="{816607FC-3ADA-4DB4-5370-04E240364A92}"/>
                </a:ext>
              </a:extLst>
            </p:cNvPr>
            <p:cNvSpPr/>
            <p:nvPr/>
          </p:nvSpPr>
          <p:spPr>
            <a:xfrm flipH="1">
              <a:off x="2139118" y="3068648"/>
              <a:ext cx="307953" cy="1232867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Shape 5">
              <a:extLst>
                <a:ext uri="{FF2B5EF4-FFF2-40B4-BE49-F238E27FC236}">
                  <a16:creationId xmlns:a16="http://schemas.microsoft.com/office/drawing/2014/main" id="{8A38390B-E9DF-85FE-466D-DFA33D6CDF5A}"/>
                </a:ext>
              </a:extLst>
            </p:cNvPr>
            <p:cNvSpPr/>
            <p:nvPr/>
          </p:nvSpPr>
          <p:spPr>
            <a:xfrm flipH="1">
              <a:off x="1649967" y="3068648"/>
              <a:ext cx="797104" cy="1232867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Shape 6">
              <a:extLst>
                <a:ext uri="{FF2B5EF4-FFF2-40B4-BE49-F238E27FC236}">
                  <a16:creationId xmlns:a16="http://schemas.microsoft.com/office/drawing/2014/main" id="{70C64224-37B6-965B-1D11-FDA5F5FC2EAD}"/>
                </a:ext>
              </a:extLst>
            </p:cNvPr>
            <p:cNvSpPr/>
            <p:nvPr/>
          </p:nvSpPr>
          <p:spPr>
            <a:xfrm>
              <a:off x="2447071" y="3068648"/>
              <a:ext cx="186559" cy="1251155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Shape 7">
              <a:extLst>
                <a:ext uri="{FF2B5EF4-FFF2-40B4-BE49-F238E27FC236}">
                  <a16:creationId xmlns:a16="http://schemas.microsoft.com/office/drawing/2014/main" id="{E4B55848-C91E-2D8F-8618-467B7EFE261C}"/>
                </a:ext>
              </a:extLst>
            </p:cNvPr>
            <p:cNvSpPr/>
            <p:nvPr/>
          </p:nvSpPr>
          <p:spPr>
            <a:xfrm>
              <a:off x="2447071" y="3068648"/>
              <a:ext cx="652955" cy="1251155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Shape 8">
              <a:extLst>
                <a:ext uri="{FF2B5EF4-FFF2-40B4-BE49-F238E27FC236}">
                  <a16:creationId xmlns:a16="http://schemas.microsoft.com/office/drawing/2014/main" id="{DF2A82CD-531A-56C4-A4E5-58192FC9BA81}"/>
                </a:ext>
              </a:extLst>
            </p:cNvPr>
            <p:cNvSpPr/>
            <p:nvPr/>
          </p:nvSpPr>
          <p:spPr>
            <a:xfrm flipH="1">
              <a:off x="3887198" y="3068648"/>
              <a:ext cx="612018" cy="1159715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Shape 9">
              <a:extLst>
                <a:ext uri="{FF2B5EF4-FFF2-40B4-BE49-F238E27FC236}">
                  <a16:creationId xmlns:a16="http://schemas.microsoft.com/office/drawing/2014/main" id="{9F65B7D1-0D93-7C1F-CCDF-E38A4AF25C61}"/>
                </a:ext>
              </a:extLst>
            </p:cNvPr>
            <p:cNvSpPr/>
            <p:nvPr/>
          </p:nvSpPr>
          <p:spPr>
            <a:xfrm>
              <a:off x="4499216" y="3068648"/>
              <a:ext cx="503708" cy="1187147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Shape 10">
              <a:extLst>
                <a:ext uri="{FF2B5EF4-FFF2-40B4-BE49-F238E27FC236}">
                  <a16:creationId xmlns:a16="http://schemas.microsoft.com/office/drawing/2014/main" id="{46266362-50E3-96B5-F34F-7CD690029520}"/>
                </a:ext>
              </a:extLst>
            </p:cNvPr>
            <p:cNvSpPr/>
            <p:nvPr/>
          </p:nvSpPr>
          <p:spPr>
            <a:xfrm flipH="1">
              <a:off x="3463316" y="4731283"/>
              <a:ext cx="438912" cy="841150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Shape 11">
              <a:extLst>
                <a:ext uri="{FF2B5EF4-FFF2-40B4-BE49-F238E27FC236}">
                  <a16:creationId xmlns:a16="http://schemas.microsoft.com/office/drawing/2014/main" id="{5680A92D-DDBB-0D58-0D91-7EFCC0CB8F98}"/>
                </a:ext>
              </a:extLst>
            </p:cNvPr>
            <p:cNvSpPr/>
            <p:nvPr/>
          </p:nvSpPr>
          <p:spPr>
            <a:xfrm>
              <a:off x="3902228" y="4731283"/>
              <a:ext cx="205214" cy="841150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Shape 12">
              <a:extLst>
                <a:ext uri="{FF2B5EF4-FFF2-40B4-BE49-F238E27FC236}">
                  <a16:creationId xmlns:a16="http://schemas.microsoft.com/office/drawing/2014/main" id="{4CE74CB3-6E12-19CD-A5B5-60F627306E6B}"/>
                </a:ext>
              </a:extLst>
            </p:cNvPr>
            <p:cNvSpPr/>
            <p:nvPr/>
          </p:nvSpPr>
          <p:spPr>
            <a:xfrm flipH="1">
              <a:off x="4661284" y="4731283"/>
              <a:ext cx="341640" cy="822861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Shape 13">
              <a:extLst>
                <a:ext uri="{FF2B5EF4-FFF2-40B4-BE49-F238E27FC236}">
                  <a16:creationId xmlns:a16="http://schemas.microsoft.com/office/drawing/2014/main" id="{9903A609-C803-018B-895C-677404180D4E}"/>
                </a:ext>
              </a:extLst>
            </p:cNvPr>
            <p:cNvSpPr/>
            <p:nvPr/>
          </p:nvSpPr>
          <p:spPr>
            <a:xfrm>
              <a:off x="5002924" y="4731283"/>
              <a:ext cx="298494" cy="841150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Shape 14">
              <a:extLst>
                <a:ext uri="{FF2B5EF4-FFF2-40B4-BE49-F238E27FC236}">
                  <a16:creationId xmlns:a16="http://schemas.microsoft.com/office/drawing/2014/main" id="{604EA063-350C-F717-C5CE-2867767CE9BF}"/>
                </a:ext>
              </a:extLst>
            </p:cNvPr>
            <p:cNvSpPr/>
            <p:nvPr/>
          </p:nvSpPr>
          <p:spPr>
            <a:xfrm flipH="1">
              <a:off x="6601495" y="3068648"/>
              <a:ext cx="80457" cy="1232867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Shape 15">
              <a:extLst>
                <a:ext uri="{FF2B5EF4-FFF2-40B4-BE49-F238E27FC236}">
                  <a16:creationId xmlns:a16="http://schemas.microsoft.com/office/drawing/2014/main" id="{40F9F4BD-4F43-7115-23D6-606252F42305}"/>
                </a:ext>
              </a:extLst>
            </p:cNvPr>
            <p:cNvSpPr/>
            <p:nvPr/>
          </p:nvSpPr>
          <p:spPr>
            <a:xfrm flipH="1">
              <a:off x="6220338" y="3068648"/>
              <a:ext cx="461614" cy="1232867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Shape 16">
              <a:extLst>
                <a:ext uri="{FF2B5EF4-FFF2-40B4-BE49-F238E27FC236}">
                  <a16:creationId xmlns:a16="http://schemas.microsoft.com/office/drawing/2014/main" id="{A85E78CC-425F-8A28-4406-50B02C21F4B8}"/>
                </a:ext>
              </a:extLst>
            </p:cNvPr>
            <p:cNvSpPr/>
            <p:nvPr/>
          </p:nvSpPr>
          <p:spPr>
            <a:xfrm flipH="1">
              <a:off x="5790096" y="3068648"/>
              <a:ext cx="891856" cy="1232867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7" name="Shape 17">
              <a:extLst>
                <a:ext uri="{FF2B5EF4-FFF2-40B4-BE49-F238E27FC236}">
                  <a16:creationId xmlns:a16="http://schemas.microsoft.com/office/drawing/2014/main" id="{E6E10F82-7C45-5FE9-205A-039D3799FF02}"/>
                </a:ext>
              </a:extLst>
            </p:cNvPr>
            <p:cNvSpPr/>
            <p:nvPr/>
          </p:nvSpPr>
          <p:spPr>
            <a:xfrm>
              <a:off x="6681952" y="3068648"/>
              <a:ext cx="298494" cy="1251155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Shape 18">
              <a:extLst>
                <a:ext uri="{FF2B5EF4-FFF2-40B4-BE49-F238E27FC236}">
                  <a16:creationId xmlns:a16="http://schemas.microsoft.com/office/drawing/2014/main" id="{46FEAE8F-7F45-023A-63B0-DD74DF22841F}"/>
                </a:ext>
              </a:extLst>
            </p:cNvPr>
            <p:cNvSpPr/>
            <p:nvPr/>
          </p:nvSpPr>
          <p:spPr>
            <a:xfrm>
              <a:off x="6681952" y="3068648"/>
              <a:ext cx="727579" cy="1251155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Shape 19">
              <a:extLst>
                <a:ext uri="{FF2B5EF4-FFF2-40B4-BE49-F238E27FC236}">
                  <a16:creationId xmlns:a16="http://schemas.microsoft.com/office/drawing/2014/main" id="{55A7B931-FB5F-4CEF-2533-84B975C30138}"/>
                </a:ext>
              </a:extLst>
            </p:cNvPr>
            <p:cNvSpPr/>
            <p:nvPr/>
          </p:nvSpPr>
          <p:spPr>
            <a:xfrm flipH="1">
              <a:off x="8491570" y="3068648"/>
              <a:ext cx="447741" cy="1159715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0" name="Shape 20">
              <a:extLst>
                <a:ext uri="{FF2B5EF4-FFF2-40B4-BE49-F238E27FC236}">
                  <a16:creationId xmlns:a16="http://schemas.microsoft.com/office/drawing/2014/main" id="{F73CA0B4-1CEA-666D-40A0-274AC6F3C92D}"/>
                </a:ext>
              </a:extLst>
            </p:cNvPr>
            <p:cNvSpPr/>
            <p:nvPr/>
          </p:nvSpPr>
          <p:spPr>
            <a:xfrm>
              <a:off x="8939311" y="3068648"/>
              <a:ext cx="634299" cy="1178003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1" name="Shape 21">
              <a:extLst>
                <a:ext uri="{FF2B5EF4-FFF2-40B4-BE49-F238E27FC236}">
                  <a16:creationId xmlns:a16="http://schemas.microsoft.com/office/drawing/2014/main" id="{5A393E62-BF16-1F4C-E537-A130B4DB307E}"/>
                </a:ext>
              </a:extLst>
            </p:cNvPr>
            <p:cNvSpPr/>
            <p:nvPr/>
          </p:nvSpPr>
          <p:spPr>
            <a:xfrm flipH="1">
              <a:off x="8174788" y="4740427"/>
              <a:ext cx="316782" cy="832006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Shape 22">
              <a:extLst>
                <a:ext uri="{FF2B5EF4-FFF2-40B4-BE49-F238E27FC236}">
                  <a16:creationId xmlns:a16="http://schemas.microsoft.com/office/drawing/2014/main" id="{B591690D-36A5-BA9B-C4A6-2C314D6C195E}"/>
                </a:ext>
              </a:extLst>
            </p:cNvPr>
            <p:cNvSpPr/>
            <p:nvPr/>
          </p:nvSpPr>
          <p:spPr>
            <a:xfrm>
              <a:off x="8491570" y="4740427"/>
              <a:ext cx="354461" cy="832006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3" name="Shape 23">
              <a:extLst>
                <a:ext uri="{FF2B5EF4-FFF2-40B4-BE49-F238E27FC236}">
                  <a16:creationId xmlns:a16="http://schemas.microsoft.com/office/drawing/2014/main" id="{0039294E-F09F-D380-C48F-B70E12F81C4C}"/>
                </a:ext>
              </a:extLst>
            </p:cNvPr>
            <p:cNvSpPr/>
            <p:nvPr/>
          </p:nvSpPr>
          <p:spPr>
            <a:xfrm flipH="1">
              <a:off x="9297466" y="4740427"/>
              <a:ext cx="276144" cy="832006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4" name="Shape 24">
              <a:extLst>
                <a:ext uri="{FF2B5EF4-FFF2-40B4-BE49-F238E27FC236}">
                  <a16:creationId xmlns:a16="http://schemas.microsoft.com/office/drawing/2014/main" id="{CDE5CE47-0D16-21AF-1332-2F1C0E3BE709}"/>
                </a:ext>
              </a:extLst>
            </p:cNvPr>
            <p:cNvSpPr/>
            <p:nvPr/>
          </p:nvSpPr>
          <p:spPr>
            <a:xfrm>
              <a:off x="9573610" y="4740427"/>
              <a:ext cx="391773" cy="832006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Shape 25">
              <a:extLst>
                <a:ext uri="{FF2B5EF4-FFF2-40B4-BE49-F238E27FC236}">
                  <a16:creationId xmlns:a16="http://schemas.microsoft.com/office/drawing/2014/main" id="{2767E276-DEC3-3DA4-81D9-2B86B1E91CA4}"/>
                </a:ext>
              </a:extLst>
            </p:cNvPr>
            <p:cNvSpPr/>
            <p:nvPr/>
          </p:nvSpPr>
          <p:spPr>
            <a:xfrm>
              <a:off x="5408902" y="515800"/>
              <a:ext cx="566930" cy="658367"/>
            </a:xfrm>
            <a:prstGeom prst="ellipse">
              <a:avLst/>
            </a:prstGeom>
            <a:solidFill>
              <a:schemeClr val="bg2">
                <a:lumMod val="75000"/>
                <a:alpha val="95000"/>
              </a:schemeClr>
            </a:solidFill>
            <a:ln w="18415">
              <a:solidFill>
                <a:schemeClr val="bg2">
                  <a:lumMod val="50000"/>
                </a:schemeClr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6" name="Shape 26">
              <a:extLst>
                <a:ext uri="{FF2B5EF4-FFF2-40B4-BE49-F238E27FC236}">
                  <a16:creationId xmlns:a16="http://schemas.microsoft.com/office/drawing/2014/main" id="{A541AD5F-B0B0-0D0C-E092-07F2BD56399B}"/>
                </a:ext>
              </a:extLst>
            </p:cNvPr>
            <p:cNvSpPr/>
            <p:nvPr/>
          </p:nvSpPr>
          <p:spPr>
            <a:xfrm>
              <a:off x="2209327" y="2428568"/>
              <a:ext cx="475488" cy="658368"/>
            </a:xfrm>
            <a:prstGeom prst="ellipse">
              <a:avLst/>
            </a:prstGeom>
            <a:solidFill>
              <a:srgbClr val="DDF1D9">
                <a:alpha val="95000"/>
              </a:srgbClr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7" name="Shape 27">
              <a:extLst>
                <a:ext uri="{FF2B5EF4-FFF2-40B4-BE49-F238E27FC236}">
                  <a16:creationId xmlns:a16="http://schemas.microsoft.com/office/drawing/2014/main" id="{3AC4FEDE-7FB7-9C0E-0C7F-00CF0A5F3BBF}"/>
                </a:ext>
              </a:extLst>
            </p:cNvPr>
            <p:cNvSpPr/>
            <p:nvPr/>
          </p:nvSpPr>
          <p:spPr>
            <a:xfrm>
              <a:off x="4261472" y="2428568"/>
              <a:ext cx="475488" cy="658368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Shape 28">
              <a:extLst>
                <a:ext uri="{FF2B5EF4-FFF2-40B4-BE49-F238E27FC236}">
                  <a16:creationId xmlns:a16="http://schemas.microsoft.com/office/drawing/2014/main" id="{C186FD29-F519-432D-FBD3-EFB334B7B486}"/>
                </a:ext>
              </a:extLst>
            </p:cNvPr>
            <p:cNvSpPr/>
            <p:nvPr/>
          </p:nvSpPr>
          <p:spPr>
            <a:xfrm>
              <a:off x="6444208" y="2428568"/>
              <a:ext cx="475488" cy="658368"/>
            </a:xfrm>
            <a:prstGeom prst="ellipse">
              <a:avLst/>
            </a:prstGeom>
            <a:solidFill>
              <a:srgbClr val="D7C1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9" name="Shape 29">
              <a:extLst>
                <a:ext uri="{FF2B5EF4-FFF2-40B4-BE49-F238E27FC236}">
                  <a16:creationId xmlns:a16="http://schemas.microsoft.com/office/drawing/2014/main" id="{9AE9E699-6BB7-8233-B2E5-E77A32EEBDF5}"/>
                </a:ext>
              </a:extLst>
            </p:cNvPr>
            <p:cNvSpPr/>
            <p:nvPr/>
          </p:nvSpPr>
          <p:spPr>
            <a:xfrm>
              <a:off x="8701567" y="2428568"/>
              <a:ext cx="475488" cy="658368"/>
            </a:xfrm>
            <a:prstGeom prst="ellipse">
              <a:avLst/>
            </a:prstGeom>
            <a:solidFill>
              <a:srgbClr val="D8F4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0" name="Shape 30">
              <a:extLst>
                <a:ext uri="{FF2B5EF4-FFF2-40B4-BE49-F238E27FC236}">
                  <a16:creationId xmlns:a16="http://schemas.microsoft.com/office/drawing/2014/main" id="{1C96783F-ACFB-B6F8-1DCE-F23587E82461}"/>
                </a:ext>
              </a:extLst>
            </p:cNvPr>
            <p:cNvSpPr/>
            <p:nvPr/>
          </p:nvSpPr>
          <p:spPr>
            <a:xfrm>
              <a:off x="3691916" y="4237507"/>
              <a:ext cx="420624" cy="512064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Shape 31">
              <a:extLst>
                <a:ext uri="{FF2B5EF4-FFF2-40B4-BE49-F238E27FC236}">
                  <a16:creationId xmlns:a16="http://schemas.microsoft.com/office/drawing/2014/main" id="{0B3DFC6A-2762-47A6-A671-540860159D72}"/>
                </a:ext>
              </a:extLst>
            </p:cNvPr>
            <p:cNvSpPr/>
            <p:nvPr/>
          </p:nvSpPr>
          <p:spPr>
            <a:xfrm>
              <a:off x="4792612" y="4237507"/>
              <a:ext cx="420624" cy="512064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2" name="Shape 32">
              <a:extLst>
                <a:ext uri="{FF2B5EF4-FFF2-40B4-BE49-F238E27FC236}">
                  <a16:creationId xmlns:a16="http://schemas.microsoft.com/office/drawing/2014/main" id="{566167C7-3217-E02B-48D2-6CD4C365DEFA}"/>
                </a:ext>
              </a:extLst>
            </p:cNvPr>
            <p:cNvSpPr/>
            <p:nvPr/>
          </p:nvSpPr>
          <p:spPr>
            <a:xfrm>
              <a:off x="8262970" y="4228363"/>
              <a:ext cx="457200" cy="530352"/>
            </a:xfrm>
            <a:prstGeom prst="ellipse">
              <a:avLst/>
            </a:prstGeom>
            <a:solidFill>
              <a:srgbClr val="D8F4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3" name="Shape 33">
              <a:extLst>
                <a:ext uri="{FF2B5EF4-FFF2-40B4-BE49-F238E27FC236}">
                  <a16:creationId xmlns:a16="http://schemas.microsoft.com/office/drawing/2014/main" id="{80D060DA-EB35-B953-AC6F-5B569DF672D8}"/>
                </a:ext>
              </a:extLst>
            </p:cNvPr>
            <p:cNvSpPr/>
            <p:nvPr/>
          </p:nvSpPr>
          <p:spPr>
            <a:xfrm>
              <a:off x="9345010" y="4228363"/>
              <a:ext cx="457200" cy="530352"/>
            </a:xfrm>
            <a:prstGeom prst="ellipse">
              <a:avLst/>
            </a:prstGeom>
            <a:solidFill>
              <a:srgbClr val="D8F4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4" name="Shape 34">
              <a:extLst>
                <a:ext uri="{FF2B5EF4-FFF2-40B4-BE49-F238E27FC236}">
                  <a16:creationId xmlns:a16="http://schemas.microsoft.com/office/drawing/2014/main" id="{504D6435-E5D5-4622-34DB-B5FDEAF70FEA}"/>
                </a:ext>
              </a:extLst>
            </p:cNvPr>
            <p:cNvSpPr/>
            <p:nvPr/>
          </p:nvSpPr>
          <p:spPr>
            <a:xfrm>
              <a:off x="1471133" y="4301515"/>
              <a:ext cx="347472" cy="384048"/>
            </a:xfrm>
            <a:prstGeom prst="ellipse">
              <a:avLst/>
            </a:prstGeom>
            <a:solidFill>
              <a:srgbClr val="DDF1D9">
                <a:alpha val="95000"/>
              </a:srgbClr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5" name="Shape 35">
              <a:extLst>
                <a:ext uri="{FF2B5EF4-FFF2-40B4-BE49-F238E27FC236}">
                  <a16:creationId xmlns:a16="http://schemas.microsoft.com/office/drawing/2014/main" id="{98F9FA9D-47F9-D094-F513-55B5E99C5E2C}"/>
                </a:ext>
              </a:extLst>
            </p:cNvPr>
            <p:cNvSpPr/>
            <p:nvPr/>
          </p:nvSpPr>
          <p:spPr>
            <a:xfrm>
              <a:off x="1974841" y="4301515"/>
              <a:ext cx="347472" cy="384048"/>
            </a:xfrm>
            <a:prstGeom prst="ellipse">
              <a:avLst/>
            </a:prstGeom>
            <a:solidFill>
              <a:srgbClr val="DDF1D9">
                <a:alpha val="95000"/>
              </a:srgbClr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6" name="Shape 36">
              <a:extLst>
                <a:ext uri="{FF2B5EF4-FFF2-40B4-BE49-F238E27FC236}">
                  <a16:creationId xmlns:a16="http://schemas.microsoft.com/office/drawing/2014/main" id="{74DF604C-36F2-3B7C-7BC7-D575898F859B}"/>
                </a:ext>
              </a:extLst>
            </p:cNvPr>
            <p:cNvSpPr/>
            <p:nvPr/>
          </p:nvSpPr>
          <p:spPr>
            <a:xfrm>
              <a:off x="2459894" y="4301515"/>
              <a:ext cx="347472" cy="384048"/>
            </a:xfrm>
            <a:prstGeom prst="ellipse">
              <a:avLst/>
            </a:prstGeom>
            <a:solidFill>
              <a:srgbClr val="DDF1D9">
                <a:alpha val="95000"/>
              </a:srgbClr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7" name="Shape 37">
              <a:extLst>
                <a:ext uri="{FF2B5EF4-FFF2-40B4-BE49-F238E27FC236}">
                  <a16:creationId xmlns:a16="http://schemas.microsoft.com/office/drawing/2014/main" id="{F2BBA331-F17A-72DD-A542-FB6F8821ACD6}"/>
                </a:ext>
              </a:extLst>
            </p:cNvPr>
            <p:cNvSpPr/>
            <p:nvPr/>
          </p:nvSpPr>
          <p:spPr>
            <a:xfrm>
              <a:off x="2926290" y="4301515"/>
              <a:ext cx="347472" cy="384048"/>
            </a:xfrm>
            <a:prstGeom prst="ellipse">
              <a:avLst/>
            </a:prstGeom>
            <a:solidFill>
              <a:srgbClr val="DDF1D9">
                <a:alpha val="95000"/>
              </a:srgbClr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8" name="Shape 38">
              <a:extLst>
                <a:ext uri="{FF2B5EF4-FFF2-40B4-BE49-F238E27FC236}">
                  <a16:creationId xmlns:a16="http://schemas.microsoft.com/office/drawing/2014/main" id="{38331293-89BB-07FE-6227-B9E68CE2E899}"/>
                </a:ext>
              </a:extLst>
            </p:cNvPr>
            <p:cNvSpPr/>
            <p:nvPr/>
          </p:nvSpPr>
          <p:spPr>
            <a:xfrm>
              <a:off x="3299407" y="5554144"/>
              <a:ext cx="347472" cy="384048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9" name="Shape 39">
              <a:extLst>
                <a:ext uri="{FF2B5EF4-FFF2-40B4-BE49-F238E27FC236}">
                  <a16:creationId xmlns:a16="http://schemas.microsoft.com/office/drawing/2014/main" id="{6EDFB8AD-071D-B06D-C024-39D9C2659066}"/>
                </a:ext>
              </a:extLst>
            </p:cNvPr>
            <p:cNvSpPr/>
            <p:nvPr/>
          </p:nvSpPr>
          <p:spPr>
            <a:xfrm>
              <a:off x="3933707" y="5554144"/>
              <a:ext cx="347472" cy="384048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0" name="Shape 40">
              <a:extLst>
                <a:ext uri="{FF2B5EF4-FFF2-40B4-BE49-F238E27FC236}">
                  <a16:creationId xmlns:a16="http://schemas.microsoft.com/office/drawing/2014/main" id="{2B7B33FA-E0CC-D171-5D55-CFC2800D1870}"/>
                </a:ext>
              </a:extLst>
            </p:cNvPr>
            <p:cNvSpPr/>
            <p:nvPr/>
          </p:nvSpPr>
          <p:spPr>
            <a:xfrm>
              <a:off x="4474727" y="5554144"/>
              <a:ext cx="347472" cy="384048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1" name="Shape 41">
              <a:extLst>
                <a:ext uri="{FF2B5EF4-FFF2-40B4-BE49-F238E27FC236}">
                  <a16:creationId xmlns:a16="http://schemas.microsoft.com/office/drawing/2014/main" id="{C5A8EF4A-3547-1C74-FC11-C41D73526088}"/>
                </a:ext>
              </a:extLst>
            </p:cNvPr>
            <p:cNvSpPr/>
            <p:nvPr/>
          </p:nvSpPr>
          <p:spPr>
            <a:xfrm>
              <a:off x="5127682" y="5554144"/>
              <a:ext cx="347472" cy="384048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2" name="Shape 42">
              <a:extLst>
                <a:ext uri="{FF2B5EF4-FFF2-40B4-BE49-F238E27FC236}">
                  <a16:creationId xmlns:a16="http://schemas.microsoft.com/office/drawing/2014/main" id="{2076F9F3-6BCB-7E5C-78AC-E568759E6701}"/>
                </a:ext>
              </a:extLst>
            </p:cNvPr>
            <p:cNvSpPr/>
            <p:nvPr/>
          </p:nvSpPr>
          <p:spPr>
            <a:xfrm>
              <a:off x="5631390" y="4301515"/>
              <a:ext cx="347472" cy="384048"/>
            </a:xfrm>
            <a:prstGeom prst="ellipse">
              <a:avLst/>
            </a:prstGeom>
            <a:solidFill>
              <a:srgbClr val="D7C1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3" name="Shape 43">
              <a:extLst>
                <a:ext uri="{FF2B5EF4-FFF2-40B4-BE49-F238E27FC236}">
                  <a16:creationId xmlns:a16="http://schemas.microsoft.com/office/drawing/2014/main" id="{A390FF83-7459-EE11-A7B5-482D10BE2B19}"/>
                </a:ext>
              </a:extLst>
            </p:cNvPr>
            <p:cNvSpPr/>
            <p:nvPr/>
          </p:nvSpPr>
          <p:spPr>
            <a:xfrm>
              <a:off x="6023163" y="4301515"/>
              <a:ext cx="347472" cy="384048"/>
            </a:xfrm>
            <a:prstGeom prst="ellipse">
              <a:avLst/>
            </a:prstGeom>
            <a:solidFill>
              <a:srgbClr val="D7C1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4" name="Shape 44">
              <a:extLst>
                <a:ext uri="{FF2B5EF4-FFF2-40B4-BE49-F238E27FC236}">
                  <a16:creationId xmlns:a16="http://schemas.microsoft.com/office/drawing/2014/main" id="{90448AAE-0A8A-1A72-15CA-30B8044D083E}"/>
                </a:ext>
              </a:extLst>
            </p:cNvPr>
            <p:cNvSpPr/>
            <p:nvPr/>
          </p:nvSpPr>
          <p:spPr>
            <a:xfrm>
              <a:off x="6414936" y="4301515"/>
              <a:ext cx="347472" cy="384048"/>
            </a:xfrm>
            <a:prstGeom prst="ellipse">
              <a:avLst/>
            </a:prstGeom>
            <a:solidFill>
              <a:srgbClr val="D7C1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5" name="Shape 45">
              <a:extLst>
                <a:ext uri="{FF2B5EF4-FFF2-40B4-BE49-F238E27FC236}">
                  <a16:creationId xmlns:a16="http://schemas.microsoft.com/office/drawing/2014/main" id="{6E095B68-8DD8-1D84-2284-BCC875724E54}"/>
                </a:ext>
              </a:extLst>
            </p:cNvPr>
            <p:cNvSpPr/>
            <p:nvPr/>
          </p:nvSpPr>
          <p:spPr>
            <a:xfrm>
              <a:off x="6806710" y="4301515"/>
              <a:ext cx="347472" cy="384048"/>
            </a:xfrm>
            <a:prstGeom prst="ellipse">
              <a:avLst/>
            </a:prstGeom>
            <a:solidFill>
              <a:srgbClr val="D7C1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6" name="Shape 46">
              <a:extLst>
                <a:ext uri="{FF2B5EF4-FFF2-40B4-BE49-F238E27FC236}">
                  <a16:creationId xmlns:a16="http://schemas.microsoft.com/office/drawing/2014/main" id="{FE1787FB-09C7-19D5-9E6B-3D3662E3AC96}"/>
                </a:ext>
              </a:extLst>
            </p:cNvPr>
            <p:cNvSpPr/>
            <p:nvPr/>
          </p:nvSpPr>
          <p:spPr>
            <a:xfrm>
              <a:off x="7235794" y="4301515"/>
              <a:ext cx="347472" cy="384048"/>
            </a:xfrm>
            <a:prstGeom prst="ellipse">
              <a:avLst/>
            </a:prstGeom>
            <a:solidFill>
              <a:srgbClr val="D7C1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7" name="Shape 47">
              <a:extLst>
                <a:ext uri="{FF2B5EF4-FFF2-40B4-BE49-F238E27FC236}">
                  <a16:creationId xmlns:a16="http://schemas.microsoft.com/office/drawing/2014/main" id="{1B506952-8542-56DD-DB20-644A40236ACB}"/>
                </a:ext>
              </a:extLst>
            </p:cNvPr>
            <p:cNvSpPr/>
            <p:nvPr/>
          </p:nvSpPr>
          <p:spPr>
            <a:xfrm>
              <a:off x="8000685" y="5554144"/>
              <a:ext cx="347472" cy="384048"/>
            </a:xfrm>
            <a:prstGeom prst="ellipse">
              <a:avLst/>
            </a:prstGeom>
            <a:solidFill>
              <a:srgbClr val="D8F4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8" name="Shape 48">
              <a:extLst>
                <a:ext uri="{FF2B5EF4-FFF2-40B4-BE49-F238E27FC236}">
                  <a16:creationId xmlns:a16="http://schemas.microsoft.com/office/drawing/2014/main" id="{1CBB1B5A-9534-1607-3CE5-0BA3182FE8AF}"/>
                </a:ext>
              </a:extLst>
            </p:cNvPr>
            <p:cNvSpPr/>
            <p:nvPr/>
          </p:nvSpPr>
          <p:spPr>
            <a:xfrm>
              <a:off x="8672296" y="5554144"/>
              <a:ext cx="347472" cy="384048"/>
            </a:xfrm>
            <a:prstGeom prst="ellipse">
              <a:avLst/>
            </a:prstGeom>
            <a:solidFill>
              <a:srgbClr val="D8F4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9" name="Shape 49">
              <a:extLst>
                <a:ext uri="{FF2B5EF4-FFF2-40B4-BE49-F238E27FC236}">
                  <a16:creationId xmlns:a16="http://schemas.microsoft.com/office/drawing/2014/main" id="{2A9C0808-44F9-78CC-4C92-D20BAF9715A3}"/>
                </a:ext>
              </a:extLst>
            </p:cNvPr>
            <p:cNvSpPr/>
            <p:nvPr/>
          </p:nvSpPr>
          <p:spPr>
            <a:xfrm>
              <a:off x="9120036" y="5554144"/>
              <a:ext cx="347472" cy="384048"/>
            </a:xfrm>
            <a:prstGeom prst="ellipse">
              <a:avLst/>
            </a:prstGeom>
            <a:solidFill>
              <a:srgbClr val="D8F4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0" name="Shape 50">
              <a:extLst>
                <a:ext uri="{FF2B5EF4-FFF2-40B4-BE49-F238E27FC236}">
                  <a16:creationId xmlns:a16="http://schemas.microsoft.com/office/drawing/2014/main" id="{E461ADC9-6A94-7BE9-7239-90094811E911}"/>
                </a:ext>
              </a:extLst>
            </p:cNvPr>
            <p:cNvSpPr/>
            <p:nvPr/>
          </p:nvSpPr>
          <p:spPr>
            <a:xfrm>
              <a:off x="9791647" y="5554144"/>
              <a:ext cx="347472" cy="384048"/>
            </a:xfrm>
            <a:prstGeom prst="ellipse">
              <a:avLst/>
            </a:prstGeom>
            <a:solidFill>
              <a:srgbClr val="D8F4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5" name="Shape 25">
            <a:extLst>
              <a:ext uri="{FF2B5EF4-FFF2-40B4-BE49-F238E27FC236}">
                <a16:creationId xmlns:a16="http://schemas.microsoft.com/office/drawing/2014/main" id="{9533CE41-FDCA-1BED-8CCA-7141BFB83B5E}"/>
              </a:ext>
            </a:extLst>
          </p:cNvPr>
          <p:cNvSpPr/>
          <p:nvPr/>
        </p:nvSpPr>
        <p:spPr>
          <a:xfrm>
            <a:off x="2508484" y="6304883"/>
            <a:ext cx="100134" cy="97007"/>
          </a:xfrm>
          <a:prstGeom prst="ellipse">
            <a:avLst/>
          </a:prstGeom>
          <a:solidFill>
            <a:schemeClr val="tx1">
              <a:alpha val="95000"/>
            </a:schemeClr>
          </a:solidFill>
          <a:ln w="18415">
            <a:solidFill>
              <a:schemeClr val="tx1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1" name="Shape 25">
            <a:extLst>
              <a:ext uri="{FF2B5EF4-FFF2-40B4-BE49-F238E27FC236}">
                <a16:creationId xmlns:a16="http://schemas.microsoft.com/office/drawing/2014/main" id="{A05CBCC2-9EB7-FDD0-573B-D65CAC4DEE16}"/>
              </a:ext>
            </a:extLst>
          </p:cNvPr>
          <p:cNvSpPr/>
          <p:nvPr/>
        </p:nvSpPr>
        <p:spPr>
          <a:xfrm>
            <a:off x="4877727" y="6304883"/>
            <a:ext cx="100134" cy="97007"/>
          </a:xfrm>
          <a:prstGeom prst="ellipse">
            <a:avLst/>
          </a:prstGeom>
          <a:solidFill>
            <a:schemeClr val="tx1">
              <a:alpha val="95000"/>
            </a:schemeClr>
          </a:solidFill>
          <a:ln w="18415">
            <a:solidFill>
              <a:schemeClr val="tx1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3AC78521-6D1A-D469-D108-4A4DBB837842}"/>
                  </a:ext>
                </a:extLst>
              </p:cNvPr>
              <p:cNvSpPr txBox="1"/>
              <p:nvPr/>
            </p:nvSpPr>
            <p:spPr>
              <a:xfrm>
                <a:off x="2397723" y="6351956"/>
                <a:ext cx="1909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3AC78521-6D1A-D469-D108-4A4DBB8378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7723" y="6351956"/>
                <a:ext cx="190950" cy="369332"/>
              </a:xfrm>
              <a:prstGeom prst="rect">
                <a:avLst/>
              </a:prstGeom>
              <a:blipFill>
                <a:blip r:embed="rId3"/>
                <a:stretch>
                  <a:fillRect r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86AA4DE2-5B92-E818-FA16-09826F12BCC2}"/>
                  </a:ext>
                </a:extLst>
              </p:cNvPr>
              <p:cNvSpPr txBox="1"/>
              <p:nvPr/>
            </p:nvSpPr>
            <p:spPr>
              <a:xfrm>
                <a:off x="4782738" y="6351956"/>
                <a:ext cx="1909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86AA4DE2-5B92-E818-FA16-09826F12BC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2738" y="6351956"/>
                <a:ext cx="190950" cy="369332"/>
              </a:xfrm>
              <a:prstGeom prst="rect">
                <a:avLst/>
              </a:prstGeom>
              <a:blipFill>
                <a:blip r:embed="rId4"/>
                <a:stretch>
                  <a:fillRect r="-354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A95D269E-04EC-C90A-9C8A-94105EE7BE40}"/>
              </a:ext>
            </a:extLst>
          </p:cNvPr>
          <p:cNvCxnSpPr>
            <a:cxnSpLocks/>
            <a:stCxn id="5" idx="0"/>
            <a:endCxn id="45" idx="4"/>
          </p:cNvCxnSpPr>
          <p:nvPr/>
        </p:nvCxnSpPr>
        <p:spPr>
          <a:xfrm flipH="1" flipV="1">
            <a:off x="2131166" y="5165392"/>
            <a:ext cx="427385" cy="113949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82538A54-7AA0-DB79-7A9E-7228ED5EE407}"/>
              </a:ext>
            </a:extLst>
          </p:cNvPr>
          <p:cNvCxnSpPr>
            <a:cxnSpLocks/>
            <a:stCxn id="5" idx="7"/>
            <a:endCxn id="48" idx="4"/>
          </p:cNvCxnSpPr>
          <p:nvPr/>
        </p:nvCxnSpPr>
        <p:spPr>
          <a:xfrm flipV="1">
            <a:off x="2593954" y="5711436"/>
            <a:ext cx="265115" cy="60765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76C3CDC5-CE8A-F41A-09CF-A8EFDF6B4F5C}"/>
              </a:ext>
            </a:extLst>
          </p:cNvPr>
          <p:cNvCxnSpPr>
            <a:cxnSpLocks/>
            <a:stCxn id="5" idx="7"/>
            <a:endCxn id="51" idx="3"/>
          </p:cNvCxnSpPr>
          <p:nvPr/>
        </p:nvCxnSpPr>
        <p:spPr>
          <a:xfrm flipV="1">
            <a:off x="2593954" y="5686919"/>
            <a:ext cx="1202316" cy="63217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D2368B9C-C491-F70F-B75A-845C9AD35B72}"/>
              </a:ext>
            </a:extLst>
          </p:cNvPr>
          <p:cNvCxnSpPr>
            <a:cxnSpLocks/>
            <a:stCxn id="5" idx="1"/>
          </p:cNvCxnSpPr>
          <p:nvPr/>
        </p:nvCxnSpPr>
        <p:spPr>
          <a:xfrm flipH="1" flipV="1">
            <a:off x="1869274" y="5157420"/>
            <a:ext cx="653874" cy="116166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C4A64397-444A-0556-F981-29294C78E990}"/>
              </a:ext>
            </a:extLst>
          </p:cNvPr>
          <p:cNvCxnSpPr>
            <a:cxnSpLocks/>
            <a:stCxn id="61" idx="0"/>
            <a:endCxn id="55" idx="4"/>
          </p:cNvCxnSpPr>
          <p:nvPr/>
        </p:nvCxnSpPr>
        <p:spPr>
          <a:xfrm flipH="1" flipV="1">
            <a:off x="4786475" y="5165392"/>
            <a:ext cx="141319" cy="1139491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A7768147-0A7A-7853-02C3-C672C514C841}"/>
              </a:ext>
            </a:extLst>
          </p:cNvPr>
          <p:cNvCxnSpPr>
            <a:cxnSpLocks/>
            <a:stCxn id="61" idx="0"/>
            <a:endCxn id="57" idx="3"/>
          </p:cNvCxnSpPr>
          <p:nvPr/>
        </p:nvCxnSpPr>
        <p:spPr>
          <a:xfrm flipV="1">
            <a:off x="4927794" y="5686919"/>
            <a:ext cx="447308" cy="617964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5F47374E-6C96-0559-3005-EF46FA002438}"/>
              </a:ext>
            </a:extLst>
          </p:cNvPr>
          <p:cNvCxnSpPr>
            <a:cxnSpLocks/>
            <a:endCxn id="59" idx="4"/>
          </p:cNvCxnSpPr>
          <p:nvPr/>
        </p:nvCxnSpPr>
        <p:spPr>
          <a:xfrm flipV="1">
            <a:off x="4992567" y="5711436"/>
            <a:ext cx="1065175" cy="632263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C2B35E1C-E053-0FF0-E057-D2338E72DDA9}"/>
              </a:ext>
            </a:extLst>
          </p:cNvPr>
          <p:cNvCxnSpPr>
            <a:cxnSpLocks/>
            <a:stCxn id="63" idx="0"/>
            <a:endCxn id="52" idx="4"/>
          </p:cNvCxnSpPr>
          <p:nvPr/>
        </p:nvCxnSpPr>
        <p:spPr>
          <a:xfrm flipH="1" flipV="1">
            <a:off x="4140589" y="5165392"/>
            <a:ext cx="737624" cy="1186564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C3D881B8-F24F-B5E7-430E-1167985A0985}"/>
                  </a:ext>
                </a:extLst>
              </p:cNvPr>
              <p:cNvSpPr txBox="1"/>
              <p:nvPr/>
            </p:nvSpPr>
            <p:spPr>
              <a:xfrm>
                <a:off x="1867508" y="5588352"/>
                <a:ext cx="2538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C3D881B8-F24F-B5E7-430E-1167985A09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7508" y="5588352"/>
                <a:ext cx="253816" cy="307777"/>
              </a:xfrm>
              <a:prstGeom prst="rect">
                <a:avLst/>
              </a:prstGeom>
              <a:blipFill>
                <a:blip r:embed="rId5"/>
                <a:stretch>
                  <a:fillRect r="-142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C35C105E-0F75-9491-3040-D931E03879C8}"/>
                  </a:ext>
                </a:extLst>
              </p:cNvPr>
              <p:cNvSpPr txBox="1"/>
              <p:nvPr/>
            </p:nvSpPr>
            <p:spPr>
              <a:xfrm>
                <a:off x="2224442" y="5364673"/>
                <a:ext cx="2538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C35C105E-0F75-9491-3040-D931E03879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4442" y="5364673"/>
                <a:ext cx="253816" cy="307777"/>
              </a:xfrm>
              <a:prstGeom prst="rect">
                <a:avLst/>
              </a:prstGeom>
              <a:blipFill>
                <a:blip r:embed="rId6"/>
                <a:stretch>
                  <a:fillRect r="-1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B6C85DD4-96E9-EBB9-F962-CB7E34995064}"/>
                  </a:ext>
                </a:extLst>
              </p:cNvPr>
              <p:cNvSpPr txBox="1"/>
              <p:nvPr/>
            </p:nvSpPr>
            <p:spPr>
              <a:xfrm>
                <a:off x="2484991" y="5726779"/>
                <a:ext cx="2538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B6C85DD4-96E9-EBB9-F962-CB7E349950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4991" y="5726779"/>
                <a:ext cx="253816" cy="307777"/>
              </a:xfrm>
              <a:prstGeom prst="rect">
                <a:avLst/>
              </a:prstGeom>
              <a:blipFill>
                <a:blip r:embed="rId7"/>
                <a:stretch>
                  <a:fillRect r="-195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FF2AEAD6-DA31-EDAB-139B-8A66814D86D7}"/>
                  </a:ext>
                </a:extLst>
              </p:cNvPr>
              <p:cNvSpPr txBox="1"/>
              <p:nvPr/>
            </p:nvSpPr>
            <p:spPr>
              <a:xfrm>
                <a:off x="3151255" y="5972403"/>
                <a:ext cx="2538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FF2AEAD6-DA31-EDAB-139B-8A66814D86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1255" y="5972403"/>
                <a:ext cx="253816" cy="307777"/>
              </a:xfrm>
              <a:prstGeom prst="rect">
                <a:avLst/>
              </a:prstGeom>
              <a:blipFill>
                <a:blip r:embed="rId8"/>
                <a:stretch>
                  <a:fillRect r="-1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C655D90-92BF-5B31-52C5-41F4768FD4EF}"/>
                  </a:ext>
                </a:extLst>
              </p:cNvPr>
              <p:cNvSpPr txBox="1"/>
              <p:nvPr/>
            </p:nvSpPr>
            <p:spPr>
              <a:xfrm>
                <a:off x="4188340" y="5742240"/>
                <a:ext cx="2538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en-US" sz="1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en-US" sz="1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C655D90-92BF-5B31-52C5-41F4768FD4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8340" y="5742240"/>
                <a:ext cx="253816" cy="307777"/>
              </a:xfrm>
              <a:prstGeom prst="rect">
                <a:avLst/>
              </a:prstGeom>
              <a:blipFill>
                <a:blip r:embed="rId9"/>
                <a:stretch>
                  <a:fillRect r="-78571" b="-8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0078F632-0E4C-84F2-F1BF-FFE2C58D5C00}"/>
                  </a:ext>
                </a:extLst>
              </p:cNvPr>
              <p:cNvSpPr txBox="1"/>
              <p:nvPr/>
            </p:nvSpPr>
            <p:spPr>
              <a:xfrm>
                <a:off x="4436156" y="5334158"/>
                <a:ext cx="2538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  <m:r>
                        <a:rPr lang="en-US" sz="1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en-US" sz="1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0078F632-0E4C-84F2-F1BF-FFE2C58D5C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6156" y="5334158"/>
                <a:ext cx="253816" cy="307777"/>
              </a:xfrm>
              <a:prstGeom prst="rect">
                <a:avLst/>
              </a:prstGeom>
              <a:blipFill>
                <a:blip r:embed="rId10"/>
                <a:stretch>
                  <a:fillRect r="-80488" b="-58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FD111E45-5F23-209C-180B-5D1F20C46093}"/>
                  </a:ext>
                </a:extLst>
              </p:cNvPr>
              <p:cNvSpPr txBox="1"/>
              <p:nvPr/>
            </p:nvSpPr>
            <p:spPr>
              <a:xfrm>
                <a:off x="4907383" y="5567107"/>
                <a:ext cx="2538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sub>
                      </m:sSub>
                      <m:r>
                        <a:rPr lang="en-US" sz="1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en-US" sz="1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FD111E45-5F23-209C-180B-5D1F20C460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7383" y="5567107"/>
                <a:ext cx="253816" cy="307777"/>
              </a:xfrm>
              <a:prstGeom prst="rect">
                <a:avLst/>
              </a:prstGeom>
              <a:blipFill>
                <a:blip r:embed="rId11"/>
                <a:stretch>
                  <a:fillRect r="-78571" b="-58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A76A625E-ECD1-707C-7A66-4046FFA4D92B}"/>
                  </a:ext>
                </a:extLst>
              </p:cNvPr>
              <p:cNvSpPr txBox="1"/>
              <p:nvPr/>
            </p:nvSpPr>
            <p:spPr>
              <a:xfrm>
                <a:off x="5570156" y="5871786"/>
                <a:ext cx="2538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sub>
                      </m:sSub>
                      <m:r>
                        <a:rPr lang="en-US" sz="1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en-US" sz="1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A76A625E-ECD1-707C-7A66-4046FFA4D9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0156" y="5871786"/>
                <a:ext cx="253816" cy="307777"/>
              </a:xfrm>
              <a:prstGeom prst="rect">
                <a:avLst/>
              </a:prstGeom>
              <a:blipFill>
                <a:blip r:embed="rId12"/>
                <a:stretch>
                  <a:fillRect r="-80488" b="-58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4BEC788-5B09-5192-D2F0-ECDFF2A8A305}"/>
                  </a:ext>
                </a:extLst>
              </p:cNvPr>
              <p:cNvSpPr txBox="1"/>
              <p:nvPr/>
            </p:nvSpPr>
            <p:spPr>
              <a:xfrm>
                <a:off x="2191985" y="961081"/>
                <a:ext cx="7690506" cy="10163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000" b="0" kern="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ＭＳ Ｐゴシック" charset="-128"/>
                    <a:cs typeface="Times New Roman" panose="02020603050405020304" pitchFamily="18" charset="0"/>
                  </a:rPr>
                  <a:t>Any demand </a:t>
                </a:r>
                <a14:m>
                  <m:oMath xmlns:m="http://schemas.openxmlformats.org/officeDocument/2006/math">
                    <m:r>
                      <a:rPr lang="en-US" sz="2000" b="0" i="1" kern="0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en-US" sz="2000" b="0" kern="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ＭＳ Ｐゴシック" charset="-128"/>
                    <a:cs typeface="Times New Roman" panose="02020603050405020304" pitchFamily="18" charset="0"/>
                  </a:rPr>
                  <a:t> routable in </a:t>
                </a:r>
                <a14:m>
                  <m:oMath xmlns:m="http://schemas.openxmlformats.org/officeDocument/2006/math">
                    <m:r>
                      <a:rPr lang="en-US" sz="2000" b="0" i="1" kern="0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000" b="0" kern="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ＭＳ Ｐゴシック" charset="-128"/>
                    <a:cs typeface="Times New Roman" panose="02020603050405020304" pitchFamily="18" charset="0"/>
                  </a:rPr>
                  <a:t> can be routed in </a:t>
                </a:r>
                <a14:m>
                  <m:oMath xmlns:m="http://schemas.openxmlformats.org/officeDocument/2006/math">
                    <m:r>
                      <a:rPr lang="en-US" sz="2000" b="0" i="1" kern="0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000" b="0" kern="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ＭＳ Ｐゴシック" charset="-128"/>
                    <a:cs typeface="Times New Roman" panose="02020603050405020304" pitchFamily="18" charset="0"/>
                  </a:rPr>
                  <a:t> with congestion </a:t>
                </a:r>
                <a14:m>
                  <m:oMath xmlns:m="http://schemas.openxmlformats.org/officeDocument/2006/math">
                    <m:r>
                      <a:rPr lang="en-US" sz="2000" b="0" i="1" kern="0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000" b="0" i="1" kern="0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endParaRPr lang="en-US" sz="2000" b="0" kern="0" dirty="0">
                  <a:solidFill>
                    <a:srgbClr val="0000FF"/>
                  </a:solidFill>
                  <a:latin typeface="Cambria Math" panose="020405030504060302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20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⇓</m:t>
                    </m:r>
                  </m:oMath>
                </a14:m>
                <a:r>
                  <a:rPr lang="en-US" sz="2000" b="0" kern="0" dirty="0">
                    <a:solidFill>
                      <a:srgbClr val="0000FF"/>
                    </a:solidFill>
                    <a:latin typeface="Cambria Math" panose="020405030504060302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∀</m:t>
                      </m:r>
                      <m:r>
                        <a:rPr lang="en-US" sz="20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𝑆</m:t>
                      </m:r>
                      <m:r>
                        <a:rPr lang="en-US" sz="20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⊆</m:t>
                      </m:r>
                      <m:r>
                        <a:rPr lang="en-US" sz="20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𝑉</m:t>
                      </m:r>
                      <m:r>
                        <a:rPr lang="en-US" sz="20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:</m:t>
                      </m:r>
                      <m:sSub>
                        <m:sSubPr>
                          <m:ctrlPr>
                            <a:rPr lang="en-US" sz="20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20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20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𝐺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0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𝑆</m:t>
                              </m:r>
                              <m:r>
                                <a:rPr lang="en-US" sz="20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acc>
                                <m:accPr>
                                  <m:chr m:val="̅"/>
                                  <m:ctrlPr>
                                    <a:rPr lang="en-US" sz="2000" b="0" i="1" kern="0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0" i="1" kern="0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  <m:t>𝑆</m:t>
                                  </m:r>
                                </m:e>
                              </m:acc>
                            </m:e>
                          </m:d>
                          <m:r>
                            <a:rPr lang="en-US" sz="20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≤</m:t>
                          </m:r>
                          <m:r>
                            <a:rPr lang="en-US" sz="20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0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sz="20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𝑆</m:t>
                          </m:r>
                          <m:r>
                            <a:rPr lang="en-US" sz="20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,</m:t>
                          </m:r>
                          <m:acc>
                            <m:accPr>
                              <m:chr m:val="̅"/>
                              <m:ctrlPr>
                                <a:rPr lang="en-US" sz="20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𝑆</m:t>
                              </m:r>
                            </m:e>
                          </m:acc>
                        </m:e>
                      </m:d>
                      <m:r>
                        <a:rPr lang="en-US" sz="20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US" sz="20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en-US" sz="20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0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0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𝐺</m:t>
                          </m:r>
                        </m:sub>
                      </m:sSub>
                      <m:r>
                        <a:rPr lang="en-US" sz="20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0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𝑆</m:t>
                      </m:r>
                      <m:r>
                        <a:rPr lang="en-US" sz="20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,</m:t>
                      </m:r>
                      <m:acc>
                        <m:accPr>
                          <m:chr m:val="̅"/>
                          <m:ctrlPr>
                            <a:rPr lang="en-US" sz="20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20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𝑆</m:t>
                          </m:r>
                        </m:e>
                      </m:acc>
                      <m:r>
                        <a:rPr lang="en-US" sz="20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4BEC788-5B09-5192-D2F0-ECDFF2A8A3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1985" y="961081"/>
                <a:ext cx="7690506" cy="1016368"/>
              </a:xfrm>
              <a:prstGeom prst="rect">
                <a:avLst/>
              </a:prstGeom>
              <a:blipFill>
                <a:blip r:embed="rId13"/>
                <a:stretch>
                  <a:fillRect t="-3614" b="-54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32CFE3FD-BD28-0D4C-D550-BEFEE3D7C0D8}"/>
                  </a:ext>
                </a:extLst>
              </p:cNvPr>
              <p:cNvSpPr txBox="1"/>
              <p:nvPr/>
            </p:nvSpPr>
            <p:spPr>
              <a:xfrm>
                <a:off x="7330143" y="3989091"/>
                <a:ext cx="4285055" cy="4008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000" dirty="0"/>
                  <a:t>Flow value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0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d>
                    <m:r>
                      <a:rPr lang="en-US" sz="2000" b="0" i="1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2000" b="0" i="0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  <m:t>mincut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sz="20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sz="20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acc>
                          <m:accPr>
                            <m:chr m:val="̅"/>
                            <m:ctrlPr>
                              <a:rPr lang="en-US" sz="2000" b="0" i="1" smtClean="0">
                                <a:solidFill>
                                  <a:srgbClr val="0000F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0" i="1" smtClean="0">
                                <a:solidFill>
                                  <a:srgbClr val="0000F8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acc>
                      </m:e>
                    </m:d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32CFE3FD-BD28-0D4C-D550-BEFEE3D7C0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0143" y="3989091"/>
                <a:ext cx="4285055" cy="400815"/>
              </a:xfrm>
              <a:prstGeom prst="rect">
                <a:avLst/>
              </a:prstGeom>
              <a:blipFill>
                <a:blip r:embed="rId14"/>
                <a:stretch>
                  <a:fillRect t="-7576" b="-25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DD0CBCAB-9213-4695-1FC5-8A5B7A640370}"/>
                  </a:ext>
                </a:extLst>
              </p:cNvPr>
              <p:cNvSpPr txBox="1"/>
              <p:nvPr/>
            </p:nvSpPr>
            <p:spPr>
              <a:xfrm>
                <a:off x="6848457" y="4551444"/>
                <a:ext cx="5159898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000" dirty="0"/>
                  <a:t>Can be routed in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GB" sz="2000" dirty="0"/>
                  <a:t> with congestion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br>
                  <a:rPr lang="en-US" sz="2000" b="0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GB" sz="2000" dirty="0"/>
                  <a:t> Cut in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GB" sz="2000" dirty="0"/>
                  <a:t> has enough capacity</a:t>
                </a:r>
                <a:br>
                  <a:rPr lang="en-GB" sz="2000" dirty="0"/>
                </a:br>
                <a:r>
                  <a:rPr lang="en-GB" sz="2000" dirty="0"/>
                  <a:t>(respects the demands) </a:t>
                </a:r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DD0CBCAB-9213-4695-1FC5-8A5B7A6403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8457" y="4551444"/>
                <a:ext cx="5159898" cy="1015663"/>
              </a:xfrm>
              <a:prstGeom prst="rect">
                <a:avLst/>
              </a:prstGeom>
              <a:blipFill>
                <a:blip r:embed="rId15"/>
                <a:stretch>
                  <a:fillRect t="-3614" b="-102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Text Box 3">
            <a:extLst>
              <a:ext uri="{FF2B5EF4-FFF2-40B4-BE49-F238E27FC236}">
                <a16:creationId xmlns:a16="http://schemas.microsoft.com/office/drawing/2014/main" id="{0284BECF-36CA-A9A7-EAD9-68131042D8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3834" y="114895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lvl="0" algn="ctr" defTabSz="9144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lang="en-US" sz="4400" kern="0" dirty="0">
                <a:solidFill>
                  <a:srgbClr val="0000FF"/>
                </a:solidFill>
              </a:rPr>
              <a:t>Lemma proof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33DF497-C2B6-5FA9-6BCE-614A913F16EC}"/>
              </a:ext>
            </a:extLst>
          </p:cNvPr>
          <p:cNvSpPr txBox="1"/>
          <p:nvPr/>
        </p:nvSpPr>
        <p:spPr>
          <a:xfrm>
            <a:off x="7461831" y="5761550"/>
            <a:ext cx="422036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The reverse direction is similar.</a:t>
            </a:r>
            <a:endParaRPr lang="en-GB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4415CC8-7444-A9A5-D1FF-59E21417A035}"/>
                  </a:ext>
                </a:extLst>
              </p:cNvPr>
              <p:cNvSpPr txBox="1"/>
              <p:nvPr/>
            </p:nvSpPr>
            <p:spPr>
              <a:xfrm>
                <a:off x="3966757" y="2162272"/>
                <a:ext cx="34950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Fix a cut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1113FD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solidFill>
                          <a:srgbClr val="1113FD"/>
                        </a:solidFill>
                        <a:latin typeface="Cambria Math" panose="02040503050406030204" pitchFamily="18" charset="0"/>
                      </a:rPr>
                      <m:t>⊆</m:t>
                    </m:r>
                    <m:r>
                      <a:rPr lang="en-US" b="0" i="1" smtClean="0">
                        <a:solidFill>
                          <a:srgbClr val="1113FD"/>
                        </a:solidFill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4415CC8-7444-A9A5-D1FF-59E21417A0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6757" y="2162272"/>
                <a:ext cx="3495075" cy="369332"/>
              </a:xfrm>
              <a:prstGeom prst="rect">
                <a:avLst/>
              </a:prstGeom>
              <a:blipFill>
                <a:blip r:embed="rId3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2073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7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DDE37923-A5DC-C4F0-2EB1-1209ADE10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2902" y="114895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lvl="0" algn="ctr" defTabSz="9144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lang="en-US" sz="4400" kern="0" dirty="0">
                <a:solidFill>
                  <a:srgbClr val="0000FF"/>
                </a:solidFill>
              </a:rPr>
              <a:t>The Ideal Routing Picture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67DD89-9103-4F8D-54C9-44EF53C2FD5F}"/>
              </a:ext>
            </a:extLst>
          </p:cNvPr>
          <p:cNvSpPr txBox="1"/>
          <p:nvPr/>
        </p:nvSpPr>
        <p:spPr>
          <a:xfrm>
            <a:off x="1901824" y="971550"/>
            <a:ext cx="8385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Assume we have a hierarchical decomposition with the property: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86D7402-A0AF-6692-CF1B-12CAD237C642}"/>
                  </a:ext>
                </a:extLst>
              </p:cNvPr>
              <p:cNvSpPr txBox="1"/>
              <p:nvPr/>
            </p:nvSpPr>
            <p:spPr>
              <a:xfrm>
                <a:off x="1203315" y="1475157"/>
                <a:ext cx="988378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In every cluster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2400" dirty="0"/>
                  <a:t>, there is an </a:t>
                </a:r>
                <a:r>
                  <a:rPr lang="en-US" sz="2400" dirty="0">
                    <a:solidFill>
                      <a:srgbClr val="00B050"/>
                    </a:solidFill>
                  </a:rPr>
                  <a:t>all-to-all </a:t>
                </a:r>
                <a:r>
                  <a:rPr lang="en-US" sz="2400" i="1" dirty="0"/>
                  <a:t>multicommodity-flow </a:t>
                </a:r>
                <a:r>
                  <a:rPr lang="en-US" sz="2400" dirty="0"/>
                  <a:t>routing on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∪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86D7402-A0AF-6692-CF1B-12CAD237C6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3315" y="1475157"/>
                <a:ext cx="9883785" cy="461665"/>
              </a:xfrm>
              <a:prstGeom prst="rect">
                <a:avLst/>
              </a:prstGeom>
              <a:blipFill>
                <a:blip r:embed="rId3"/>
                <a:stretch>
                  <a:fillRect l="-925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 descr="A two circles with text and symbols&#10;&#10;AI-generated content may be incorrect.">
            <a:extLst>
              <a:ext uri="{FF2B5EF4-FFF2-40B4-BE49-F238E27FC236}">
                <a16:creationId xmlns:a16="http://schemas.microsoft.com/office/drawing/2014/main" id="{4BE3FF15-50C1-E7C6-1E77-7F14B047FA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2" t="15465" r="51884" b="29667"/>
          <a:stretch/>
        </p:blipFill>
        <p:spPr>
          <a:xfrm>
            <a:off x="3289300" y="3232150"/>
            <a:ext cx="4578350" cy="323215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FC584E9-0FC5-CDBC-F088-B84D3186A38C}"/>
              </a:ext>
            </a:extLst>
          </p:cNvPr>
          <p:cNvCxnSpPr>
            <a:cxnSpLocks/>
          </p:cNvCxnSpPr>
          <p:nvPr/>
        </p:nvCxnSpPr>
        <p:spPr>
          <a:xfrm>
            <a:off x="4522109" y="5542197"/>
            <a:ext cx="176394" cy="10429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CA3C071-3FBF-4824-817A-CD3F8E173B2B}"/>
              </a:ext>
            </a:extLst>
          </p:cNvPr>
          <p:cNvCxnSpPr>
            <a:cxnSpLocks/>
          </p:cNvCxnSpPr>
          <p:nvPr/>
        </p:nvCxnSpPr>
        <p:spPr>
          <a:xfrm>
            <a:off x="5472055" y="4184985"/>
            <a:ext cx="165216" cy="9315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09CB887-119C-7A0E-2F3E-0472610675A1}"/>
              </a:ext>
            </a:extLst>
          </p:cNvPr>
          <p:cNvCxnSpPr>
            <a:cxnSpLocks/>
          </p:cNvCxnSpPr>
          <p:nvPr/>
        </p:nvCxnSpPr>
        <p:spPr>
          <a:xfrm>
            <a:off x="5066253" y="4856326"/>
            <a:ext cx="93301" cy="173152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77A2A25-F527-BA03-B7AE-82BC39965BBF}"/>
              </a:ext>
            </a:extLst>
          </p:cNvPr>
          <p:cNvCxnSpPr>
            <a:cxnSpLocks/>
          </p:cNvCxnSpPr>
          <p:nvPr/>
        </p:nvCxnSpPr>
        <p:spPr>
          <a:xfrm>
            <a:off x="4681930" y="4842150"/>
            <a:ext cx="204092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2C9AF44-AFF2-EE94-1FF2-BA6514BC58E9}"/>
              </a:ext>
            </a:extLst>
          </p:cNvPr>
          <p:cNvCxnSpPr>
            <a:cxnSpLocks/>
          </p:cNvCxnSpPr>
          <p:nvPr/>
        </p:nvCxnSpPr>
        <p:spPr>
          <a:xfrm flipV="1">
            <a:off x="4632367" y="4182604"/>
            <a:ext cx="189513" cy="67844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B29143D-426E-97DF-4117-58E0056DC249}"/>
              </a:ext>
            </a:extLst>
          </p:cNvPr>
          <p:cNvCxnSpPr>
            <a:cxnSpLocks/>
          </p:cNvCxnSpPr>
          <p:nvPr/>
        </p:nvCxnSpPr>
        <p:spPr>
          <a:xfrm>
            <a:off x="6419621" y="4336873"/>
            <a:ext cx="150638" cy="10834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54928C9-1CFC-2D3F-8E33-E65ED0B18601}"/>
              </a:ext>
            </a:extLst>
          </p:cNvPr>
          <p:cNvCxnSpPr>
            <a:cxnSpLocks/>
          </p:cNvCxnSpPr>
          <p:nvPr/>
        </p:nvCxnSpPr>
        <p:spPr>
          <a:xfrm flipH="1">
            <a:off x="5766529" y="4798608"/>
            <a:ext cx="107878" cy="19745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281C5AD-C46B-6531-B3BD-9D16BA9730C4}"/>
              </a:ext>
            </a:extLst>
          </p:cNvPr>
          <p:cNvCxnSpPr>
            <a:cxnSpLocks/>
          </p:cNvCxnSpPr>
          <p:nvPr/>
        </p:nvCxnSpPr>
        <p:spPr>
          <a:xfrm flipH="1">
            <a:off x="6343815" y="5703853"/>
            <a:ext cx="192429" cy="8202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995D0CB-7C15-82AC-4204-E293A930EF70}"/>
              </a:ext>
            </a:extLst>
          </p:cNvPr>
          <p:cNvGrpSpPr/>
          <p:nvPr/>
        </p:nvGrpSpPr>
        <p:grpSpPr>
          <a:xfrm>
            <a:off x="3611376" y="3803803"/>
            <a:ext cx="2734821" cy="2401277"/>
            <a:chOff x="3611376" y="3803803"/>
            <a:chExt cx="2734821" cy="2401277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3DBEEA5-FCF5-158E-F245-553B8858522E}"/>
                </a:ext>
              </a:extLst>
            </p:cNvPr>
            <p:cNvSpPr/>
            <p:nvPr/>
          </p:nvSpPr>
          <p:spPr>
            <a:xfrm>
              <a:off x="4891319" y="4838100"/>
              <a:ext cx="172019" cy="118526"/>
            </a:xfrm>
            <a:custGeom>
              <a:avLst/>
              <a:gdLst>
                <a:gd name="connsiteX0" fmla="*/ 140493 w 140493"/>
                <a:gd name="connsiteY0" fmla="*/ 0 h 92911"/>
                <a:gd name="connsiteX1" fmla="*/ 54768 w 140493"/>
                <a:gd name="connsiteY1" fmla="*/ 92868 h 92911"/>
                <a:gd name="connsiteX2" fmla="*/ 0 w 140493"/>
                <a:gd name="connsiteY2" fmla="*/ 9525 h 92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0493" h="92911">
                  <a:moveTo>
                    <a:pt x="140493" y="0"/>
                  </a:moveTo>
                  <a:cubicBezTo>
                    <a:pt x="109338" y="45640"/>
                    <a:pt x="78183" y="91281"/>
                    <a:pt x="54768" y="92868"/>
                  </a:cubicBezTo>
                  <a:cubicBezTo>
                    <a:pt x="31352" y="94456"/>
                    <a:pt x="15676" y="51990"/>
                    <a:pt x="0" y="9525"/>
                  </a:cubicBezTo>
                </a:path>
              </a:pathLst>
            </a:custGeom>
            <a:noFill/>
            <a:ln>
              <a:solidFill>
                <a:srgbClr val="00B050"/>
              </a:solidFill>
              <a:prstDash val="dash"/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8EFE5E54-43B6-C656-130E-F3912D15C1BB}"/>
                </a:ext>
              </a:extLst>
            </p:cNvPr>
            <p:cNvGrpSpPr/>
            <p:nvPr/>
          </p:nvGrpSpPr>
          <p:grpSpPr>
            <a:xfrm>
              <a:off x="3611376" y="3803803"/>
              <a:ext cx="2734821" cy="2401277"/>
              <a:chOff x="3769519" y="3680263"/>
              <a:chExt cx="2233612" cy="1882337"/>
            </a:xfrm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E37ECA11-E665-A23F-E9FD-C4DC1B6ABE35}"/>
                  </a:ext>
                </a:extLst>
              </p:cNvPr>
              <p:cNvSpPr/>
              <p:nvPr/>
            </p:nvSpPr>
            <p:spPr>
              <a:xfrm>
                <a:off x="4662488" y="4648200"/>
                <a:ext cx="416857" cy="464344"/>
              </a:xfrm>
              <a:custGeom>
                <a:avLst/>
                <a:gdLst>
                  <a:gd name="connsiteX0" fmla="*/ 381000 w 416857"/>
                  <a:gd name="connsiteY0" fmla="*/ 0 h 464344"/>
                  <a:gd name="connsiteX1" fmla="*/ 400050 w 416857"/>
                  <a:gd name="connsiteY1" fmla="*/ 354806 h 464344"/>
                  <a:gd name="connsiteX2" fmla="*/ 169068 w 416857"/>
                  <a:gd name="connsiteY2" fmla="*/ 300038 h 464344"/>
                  <a:gd name="connsiteX3" fmla="*/ 0 w 416857"/>
                  <a:gd name="connsiteY3" fmla="*/ 464344 h 464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6857" h="464344">
                    <a:moveTo>
                      <a:pt x="381000" y="0"/>
                    </a:moveTo>
                    <a:cubicBezTo>
                      <a:pt x="408186" y="152400"/>
                      <a:pt x="435372" y="304800"/>
                      <a:pt x="400050" y="354806"/>
                    </a:cubicBezTo>
                    <a:cubicBezTo>
                      <a:pt x="364728" y="404812"/>
                      <a:pt x="235743" y="281782"/>
                      <a:pt x="169068" y="300038"/>
                    </a:cubicBezTo>
                    <a:cubicBezTo>
                      <a:pt x="102393" y="318294"/>
                      <a:pt x="51196" y="391319"/>
                      <a:pt x="0" y="464344"/>
                    </a:cubicBezTo>
                  </a:path>
                </a:pathLst>
              </a:custGeom>
              <a:noFill/>
              <a:ln>
                <a:solidFill>
                  <a:srgbClr val="00B050"/>
                </a:solidFill>
                <a:prstDash val="dash"/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35BBA417-C95F-BDA3-AC44-E2E67A893D09}"/>
                  </a:ext>
                </a:extLst>
              </p:cNvPr>
              <p:cNvSpPr/>
              <p:nvPr/>
            </p:nvSpPr>
            <p:spPr>
              <a:xfrm>
                <a:off x="4636294" y="4648200"/>
                <a:ext cx="530259" cy="833438"/>
              </a:xfrm>
              <a:custGeom>
                <a:avLst/>
                <a:gdLst>
                  <a:gd name="connsiteX0" fmla="*/ 411956 w 530259"/>
                  <a:gd name="connsiteY0" fmla="*/ 0 h 833438"/>
                  <a:gd name="connsiteX1" fmla="*/ 526256 w 530259"/>
                  <a:gd name="connsiteY1" fmla="*/ 381000 h 833438"/>
                  <a:gd name="connsiteX2" fmla="*/ 492919 w 530259"/>
                  <a:gd name="connsiteY2" fmla="*/ 633413 h 833438"/>
                  <a:gd name="connsiteX3" fmla="*/ 383381 w 530259"/>
                  <a:gd name="connsiteY3" fmla="*/ 781050 h 833438"/>
                  <a:gd name="connsiteX4" fmla="*/ 0 w 530259"/>
                  <a:gd name="connsiteY4" fmla="*/ 833438 h 833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0259" h="833438">
                    <a:moveTo>
                      <a:pt x="411956" y="0"/>
                    </a:moveTo>
                    <a:cubicBezTo>
                      <a:pt x="462359" y="137715"/>
                      <a:pt x="512762" y="275431"/>
                      <a:pt x="526256" y="381000"/>
                    </a:cubicBezTo>
                    <a:cubicBezTo>
                      <a:pt x="539750" y="486569"/>
                      <a:pt x="516732" y="566738"/>
                      <a:pt x="492919" y="633413"/>
                    </a:cubicBezTo>
                    <a:cubicBezTo>
                      <a:pt x="469107" y="700088"/>
                      <a:pt x="465534" y="747713"/>
                      <a:pt x="383381" y="781050"/>
                    </a:cubicBezTo>
                    <a:cubicBezTo>
                      <a:pt x="301228" y="814387"/>
                      <a:pt x="150614" y="823912"/>
                      <a:pt x="0" y="833438"/>
                    </a:cubicBezTo>
                  </a:path>
                </a:pathLst>
              </a:custGeom>
              <a:noFill/>
              <a:ln>
                <a:solidFill>
                  <a:srgbClr val="FF0000"/>
                </a:solidFill>
                <a:prstDash val="dash"/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309BD7DA-F50C-9E0D-DFC4-656099A1BA94}"/>
                  </a:ext>
                </a:extLst>
              </p:cNvPr>
              <p:cNvGrpSpPr/>
              <p:nvPr/>
            </p:nvGrpSpPr>
            <p:grpSpPr>
              <a:xfrm>
                <a:off x="3769519" y="3680263"/>
                <a:ext cx="2233612" cy="1882337"/>
                <a:chOff x="3769519" y="3680263"/>
                <a:chExt cx="2233612" cy="1882337"/>
              </a:xfrm>
            </p:grpSpPr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99B37300-97EE-447A-A349-655C6B4126E9}"/>
                    </a:ext>
                  </a:extLst>
                </p:cNvPr>
                <p:cNvSpPr/>
                <p:nvPr/>
              </p:nvSpPr>
              <p:spPr>
                <a:xfrm>
                  <a:off x="5048250" y="4641056"/>
                  <a:ext cx="954881" cy="585788"/>
                </a:xfrm>
                <a:custGeom>
                  <a:avLst/>
                  <a:gdLst>
                    <a:gd name="connsiteX0" fmla="*/ 0 w 954881"/>
                    <a:gd name="connsiteY0" fmla="*/ 0 h 585788"/>
                    <a:gd name="connsiteX1" fmla="*/ 642938 w 954881"/>
                    <a:gd name="connsiteY1" fmla="*/ 242888 h 585788"/>
                    <a:gd name="connsiteX2" fmla="*/ 954881 w 954881"/>
                    <a:gd name="connsiteY2" fmla="*/ 585788 h 5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4881" h="585788">
                      <a:moveTo>
                        <a:pt x="0" y="0"/>
                      </a:moveTo>
                      <a:cubicBezTo>
                        <a:pt x="241895" y="72628"/>
                        <a:pt x="483791" y="145257"/>
                        <a:pt x="642938" y="242888"/>
                      </a:cubicBezTo>
                      <a:cubicBezTo>
                        <a:pt x="802085" y="340519"/>
                        <a:pt x="878483" y="463153"/>
                        <a:pt x="954881" y="585788"/>
                      </a:cubicBezTo>
                    </a:path>
                  </a:pathLst>
                </a:custGeom>
                <a:noFill/>
                <a:ln>
                  <a:solidFill>
                    <a:srgbClr val="00B050"/>
                  </a:solidFill>
                  <a:prstDash val="dash"/>
                  <a:headEnd type="none" w="med" len="med"/>
                  <a:tailEnd type="triangle" w="med" len="med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28F626D2-5682-F075-C17A-ECA00CFD8A1B}"/>
                    </a:ext>
                  </a:extLst>
                </p:cNvPr>
                <p:cNvSpPr/>
                <p:nvPr/>
              </p:nvSpPr>
              <p:spPr>
                <a:xfrm>
                  <a:off x="5055394" y="4557170"/>
                  <a:ext cx="471487" cy="79124"/>
                </a:xfrm>
                <a:custGeom>
                  <a:avLst/>
                  <a:gdLst>
                    <a:gd name="connsiteX0" fmla="*/ 0 w 471487"/>
                    <a:gd name="connsiteY0" fmla="*/ 79124 h 79124"/>
                    <a:gd name="connsiteX1" fmla="*/ 342900 w 471487"/>
                    <a:gd name="connsiteY1" fmla="*/ 543 h 79124"/>
                    <a:gd name="connsiteX2" fmla="*/ 471487 w 471487"/>
                    <a:gd name="connsiteY2" fmla="*/ 50549 h 791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471487" h="79124">
                      <a:moveTo>
                        <a:pt x="0" y="79124"/>
                      </a:moveTo>
                      <a:cubicBezTo>
                        <a:pt x="132159" y="42215"/>
                        <a:pt x="264319" y="5306"/>
                        <a:pt x="342900" y="543"/>
                      </a:cubicBezTo>
                      <a:cubicBezTo>
                        <a:pt x="421481" y="-4220"/>
                        <a:pt x="446484" y="23164"/>
                        <a:pt x="471487" y="50549"/>
                      </a:cubicBezTo>
                    </a:path>
                  </a:pathLst>
                </a:custGeom>
                <a:noFill/>
                <a:ln>
                  <a:solidFill>
                    <a:srgbClr val="00B050"/>
                  </a:solidFill>
                  <a:prstDash val="dash"/>
                  <a:headEnd type="none" w="med" len="med"/>
                  <a:tailEnd type="triangle" w="med" len="med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ADF32E23-B52F-515B-CCBA-D5B51C596E65}"/>
                    </a:ext>
                  </a:extLst>
                </p:cNvPr>
                <p:cNvSpPr/>
                <p:nvPr/>
              </p:nvSpPr>
              <p:spPr>
                <a:xfrm>
                  <a:off x="4964906" y="3961798"/>
                  <a:ext cx="323850" cy="526858"/>
                </a:xfrm>
                <a:custGeom>
                  <a:avLst/>
                  <a:gdLst>
                    <a:gd name="connsiteX0" fmla="*/ 0 w 323850"/>
                    <a:gd name="connsiteY0" fmla="*/ 526858 h 526858"/>
                    <a:gd name="connsiteX1" fmla="*/ 226219 w 323850"/>
                    <a:gd name="connsiteY1" fmla="*/ 62515 h 526858"/>
                    <a:gd name="connsiteX2" fmla="*/ 323850 w 323850"/>
                    <a:gd name="connsiteY2" fmla="*/ 17271 h 5268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23850" h="526858">
                      <a:moveTo>
                        <a:pt x="0" y="526858"/>
                      </a:moveTo>
                      <a:cubicBezTo>
                        <a:pt x="86122" y="337152"/>
                        <a:pt x="172244" y="147446"/>
                        <a:pt x="226219" y="62515"/>
                      </a:cubicBezTo>
                      <a:cubicBezTo>
                        <a:pt x="280194" y="-22416"/>
                        <a:pt x="302022" y="-2573"/>
                        <a:pt x="323850" y="17271"/>
                      </a:cubicBezTo>
                    </a:path>
                  </a:pathLst>
                </a:custGeom>
                <a:noFill/>
                <a:ln>
                  <a:solidFill>
                    <a:srgbClr val="00B050"/>
                  </a:solidFill>
                  <a:prstDash val="dash"/>
                  <a:headEnd type="none" w="med" len="med"/>
                  <a:tailEnd type="triangle" w="med" len="med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3B6B159E-44EE-1A8B-8D3C-CA5BCE481419}"/>
                    </a:ext>
                  </a:extLst>
                </p:cNvPr>
                <p:cNvSpPr/>
                <p:nvPr/>
              </p:nvSpPr>
              <p:spPr>
                <a:xfrm>
                  <a:off x="4752975" y="3973309"/>
                  <a:ext cx="197644" cy="501060"/>
                </a:xfrm>
                <a:custGeom>
                  <a:avLst/>
                  <a:gdLst>
                    <a:gd name="connsiteX0" fmla="*/ 197644 w 197644"/>
                    <a:gd name="connsiteY0" fmla="*/ 501060 h 501060"/>
                    <a:gd name="connsiteX1" fmla="*/ 135731 w 197644"/>
                    <a:gd name="connsiteY1" fmla="*/ 70054 h 501060"/>
                    <a:gd name="connsiteX2" fmla="*/ 0 w 197644"/>
                    <a:gd name="connsiteY2" fmla="*/ 5760 h 501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97644" h="501060">
                      <a:moveTo>
                        <a:pt x="197644" y="501060"/>
                      </a:moveTo>
                      <a:cubicBezTo>
                        <a:pt x="183158" y="326832"/>
                        <a:pt x="168672" y="152604"/>
                        <a:pt x="135731" y="70054"/>
                      </a:cubicBezTo>
                      <a:cubicBezTo>
                        <a:pt x="102790" y="-12496"/>
                        <a:pt x="51395" y="-3368"/>
                        <a:pt x="0" y="5760"/>
                      </a:cubicBezTo>
                    </a:path>
                  </a:pathLst>
                </a:custGeom>
                <a:noFill/>
                <a:ln>
                  <a:solidFill>
                    <a:srgbClr val="00B050"/>
                  </a:solidFill>
                  <a:prstDash val="dash"/>
                  <a:headEnd type="none" w="med" len="med"/>
                  <a:tailEnd type="triangle" w="med" len="med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73A6970A-FC03-5E04-C836-7F8F2F1D5544}"/>
                    </a:ext>
                  </a:extLst>
                </p:cNvPr>
                <p:cNvSpPr/>
                <p:nvPr/>
              </p:nvSpPr>
              <p:spPr>
                <a:xfrm>
                  <a:off x="5053013" y="4645819"/>
                  <a:ext cx="590917" cy="916781"/>
                </a:xfrm>
                <a:custGeom>
                  <a:avLst/>
                  <a:gdLst>
                    <a:gd name="connsiteX0" fmla="*/ 0 w 590917"/>
                    <a:gd name="connsiteY0" fmla="*/ 0 h 916781"/>
                    <a:gd name="connsiteX1" fmla="*/ 538162 w 590917"/>
                    <a:gd name="connsiteY1" fmla="*/ 352425 h 916781"/>
                    <a:gd name="connsiteX2" fmla="*/ 540543 w 590917"/>
                    <a:gd name="connsiteY2" fmla="*/ 681037 h 916781"/>
                    <a:gd name="connsiteX3" fmla="*/ 271462 w 590917"/>
                    <a:gd name="connsiteY3" fmla="*/ 916781 h 916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90917" h="916781">
                      <a:moveTo>
                        <a:pt x="0" y="0"/>
                      </a:moveTo>
                      <a:cubicBezTo>
                        <a:pt x="224036" y="119459"/>
                        <a:pt x="448072" y="238919"/>
                        <a:pt x="538162" y="352425"/>
                      </a:cubicBezTo>
                      <a:cubicBezTo>
                        <a:pt x="628253" y="465931"/>
                        <a:pt x="584993" y="586978"/>
                        <a:pt x="540543" y="681037"/>
                      </a:cubicBezTo>
                      <a:cubicBezTo>
                        <a:pt x="496093" y="775096"/>
                        <a:pt x="309959" y="900112"/>
                        <a:pt x="271462" y="916781"/>
                      </a:cubicBezTo>
                    </a:path>
                  </a:pathLst>
                </a:custGeom>
                <a:noFill/>
                <a:ln>
                  <a:solidFill>
                    <a:srgbClr val="FF0000"/>
                  </a:solidFill>
                  <a:prstDash val="dash"/>
                  <a:headEnd type="none" w="med" len="med"/>
                  <a:tailEnd type="triangle" w="med" len="med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AA3F3A02-E1BB-A7FE-FF72-39CE5B90CD54}"/>
                    </a:ext>
                  </a:extLst>
                </p:cNvPr>
                <p:cNvSpPr/>
                <p:nvPr/>
              </p:nvSpPr>
              <p:spPr>
                <a:xfrm>
                  <a:off x="4955381" y="3680263"/>
                  <a:ext cx="1028700" cy="817918"/>
                </a:xfrm>
                <a:custGeom>
                  <a:avLst/>
                  <a:gdLst>
                    <a:gd name="connsiteX0" fmla="*/ 0 w 1028700"/>
                    <a:gd name="connsiteY0" fmla="*/ 817918 h 817918"/>
                    <a:gd name="connsiteX1" fmla="*/ 609600 w 1028700"/>
                    <a:gd name="connsiteY1" fmla="*/ 396437 h 817918"/>
                    <a:gd name="connsiteX2" fmla="*/ 681038 w 1028700"/>
                    <a:gd name="connsiteY2" fmla="*/ 51156 h 817918"/>
                    <a:gd name="connsiteX3" fmla="*/ 1028700 w 1028700"/>
                    <a:gd name="connsiteY3" fmla="*/ 8293 h 817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28700" h="817918">
                      <a:moveTo>
                        <a:pt x="0" y="817918"/>
                      </a:moveTo>
                      <a:cubicBezTo>
                        <a:pt x="248047" y="671074"/>
                        <a:pt x="496094" y="524231"/>
                        <a:pt x="609600" y="396437"/>
                      </a:cubicBezTo>
                      <a:cubicBezTo>
                        <a:pt x="723106" y="268643"/>
                        <a:pt x="611188" y="115847"/>
                        <a:pt x="681038" y="51156"/>
                      </a:cubicBezTo>
                      <a:cubicBezTo>
                        <a:pt x="750888" y="-13535"/>
                        <a:pt x="889794" y="-2621"/>
                        <a:pt x="1028700" y="8293"/>
                      </a:cubicBezTo>
                    </a:path>
                  </a:pathLst>
                </a:custGeom>
                <a:noFill/>
                <a:ln>
                  <a:solidFill>
                    <a:srgbClr val="FF0000"/>
                  </a:solidFill>
                  <a:prstDash val="dash"/>
                  <a:headEnd type="none" w="med" len="med"/>
                  <a:tailEnd type="triangle" w="med" len="med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E154C40F-CAAE-7810-F7A0-324B8B85D92A}"/>
                    </a:ext>
                  </a:extLst>
                </p:cNvPr>
                <p:cNvSpPr/>
                <p:nvPr/>
              </p:nvSpPr>
              <p:spPr>
                <a:xfrm>
                  <a:off x="4157663" y="3885577"/>
                  <a:ext cx="778668" cy="607842"/>
                </a:xfrm>
                <a:custGeom>
                  <a:avLst/>
                  <a:gdLst>
                    <a:gd name="connsiteX0" fmla="*/ 778668 w 778668"/>
                    <a:gd name="connsiteY0" fmla="*/ 607842 h 607842"/>
                    <a:gd name="connsiteX1" fmla="*/ 202406 w 778668"/>
                    <a:gd name="connsiteY1" fmla="*/ 83967 h 607842"/>
                    <a:gd name="connsiteX2" fmla="*/ 0 w 778668"/>
                    <a:gd name="connsiteY2" fmla="*/ 7767 h 6078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778668" h="607842">
                      <a:moveTo>
                        <a:pt x="778668" y="607842"/>
                      </a:moveTo>
                      <a:cubicBezTo>
                        <a:pt x="555426" y="395911"/>
                        <a:pt x="332184" y="183980"/>
                        <a:pt x="202406" y="83967"/>
                      </a:cubicBezTo>
                      <a:cubicBezTo>
                        <a:pt x="72628" y="-16046"/>
                        <a:pt x="36314" y="-4140"/>
                        <a:pt x="0" y="7767"/>
                      </a:cubicBezTo>
                    </a:path>
                  </a:pathLst>
                </a:custGeom>
                <a:noFill/>
                <a:ln>
                  <a:solidFill>
                    <a:srgbClr val="FF0000"/>
                  </a:solidFill>
                  <a:prstDash val="dash"/>
                  <a:headEnd type="none" w="med" len="med"/>
                  <a:tailEnd type="triangle" w="med" len="med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070482EA-AE8E-93D9-2A31-1D2DD4F659C7}"/>
                    </a:ext>
                  </a:extLst>
                </p:cNvPr>
                <p:cNvSpPr/>
                <p:nvPr/>
              </p:nvSpPr>
              <p:spPr>
                <a:xfrm>
                  <a:off x="3769519" y="4174331"/>
                  <a:ext cx="1164431" cy="319088"/>
                </a:xfrm>
                <a:custGeom>
                  <a:avLst/>
                  <a:gdLst>
                    <a:gd name="connsiteX0" fmla="*/ 1164431 w 1164431"/>
                    <a:gd name="connsiteY0" fmla="*/ 319088 h 319088"/>
                    <a:gd name="connsiteX1" fmla="*/ 573881 w 1164431"/>
                    <a:gd name="connsiteY1" fmla="*/ 90488 h 319088"/>
                    <a:gd name="connsiteX2" fmla="*/ 0 w 1164431"/>
                    <a:gd name="connsiteY2" fmla="*/ 0 h 3190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164431" h="319088">
                      <a:moveTo>
                        <a:pt x="1164431" y="319088"/>
                      </a:moveTo>
                      <a:cubicBezTo>
                        <a:pt x="966192" y="231378"/>
                        <a:pt x="767953" y="143669"/>
                        <a:pt x="573881" y="90488"/>
                      </a:cubicBezTo>
                      <a:cubicBezTo>
                        <a:pt x="379809" y="37307"/>
                        <a:pt x="189904" y="18653"/>
                        <a:pt x="0" y="0"/>
                      </a:cubicBezTo>
                    </a:path>
                  </a:pathLst>
                </a:custGeom>
                <a:noFill/>
                <a:ln>
                  <a:solidFill>
                    <a:srgbClr val="FF0000"/>
                  </a:solidFill>
                  <a:prstDash val="dash"/>
                  <a:headEnd type="none" w="med" len="med"/>
                  <a:tailEnd type="triangle" w="med" len="med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0B532974-CF69-D890-DE76-B1D058E02DA6}"/>
              </a:ext>
            </a:extLst>
          </p:cNvPr>
          <p:cNvCxnSpPr/>
          <p:nvPr/>
        </p:nvCxnSpPr>
        <p:spPr>
          <a:xfrm>
            <a:off x="259550" y="4825836"/>
            <a:ext cx="42862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33C48CE0-C4D4-8059-557F-04490B3FF6A2}"/>
              </a:ext>
            </a:extLst>
          </p:cNvPr>
          <p:cNvCxnSpPr/>
          <p:nvPr/>
        </p:nvCxnSpPr>
        <p:spPr>
          <a:xfrm>
            <a:off x="257165" y="5230653"/>
            <a:ext cx="428625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7F149B8F-A029-B03D-DF32-78E8F713711B}"/>
                  </a:ext>
                </a:extLst>
              </p:cNvPr>
              <p:cNvSpPr txBox="1"/>
              <p:nvPr/>
            </p:nvSpPr>
            <p:spPr>
              <a:xfrm>
                <a:off x="685790" y="4641170"/>
                <a:ext cx="20312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: Boundary edges</a:t>
                </a:r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7F149B8F-A029-B03D-DF32-78E8F71371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790" y="4641170"/>
                <a:ext cx="2031204" cy="369332"/>
              </a:xfrm>
              <a:prstGeom prst="rect">
                <a:avLst/>
              </a:prstGeom>
              <a:blipFill>
                <a:blip r:embed="rId5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330AFFE1-2BBF-E252-2C87-F158AE4CB00A}"/>
                  </a:ext>
                </a:extLst>
              </p:cNvPr>
              <p:cNvSpPr txBox="1"/>
              <p:nvPr/>
            </p:nvSpPr>
            <p:spPr>
              <a:xfrm>
                <a:off x="681026" y="5038846"/>
                <a:ext cx="22074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dirty="0"/>
                  <a:t>: inter-cluster edges</a:t>
                </a: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330AFFE1-2BBF-E252-2C87-F158AE4CB0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026" y="5038846"/>
                <a:ext cx="2207429" cy="369332"/>
              </a:xfrm>
              <a:prstGeom prst="rect">
                <a:avLst/>
              </a:prstGeom>
              <a:blipFill>
                <a:blip r:embed="rId6"/>
                <a:stretch>
                  <a:fillRect t="-10000" r="-1105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2498D415-14C9-59DE-BD23-A0801B1A3EA8}"/>
                  </a:ext>
                </a:extLst>
              </p:cNvPr>
              <p:cNvSpPr txBox="1"/>
              <p:nvPr/>
            </p:nvSpPr>
            <p:spPr>
              <a:xfrm>
                <a:off x="3359150" y="2082944"/>
                <a:ext cx="5359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400" dirty="0"/>
                  <a:t> be a demand routable in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400" dirty="0"/>
                  <a:t>.</a:t>
                </a: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2498D415-14C9-59DE-BD23-A0801B1A3E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150" y="2082944"/>
                <a:ext cx="5359400" cy="461665"/>
              </a:xfrm>
              <a:prstGeom prst="rect">
                <a:avLst/>
              </a:prstGeom>
              <a:blipFill>
                <a:blip r:embed="rId7"/>
                <a:stretch>
                  <a:fillRect l="-1706"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E3446B98-4D89-E1F4-B06F-4E598D475225}"/>
                  </a:ext>
                </a:extLst>
              </p:cNvPr>
              <p:cNvSpPr txBox="1"/>
              <p:nvPr/>
            </p:nvSpPr>
            <p:spPr>
              <a:xfrm>
                <a:off x="3580422" y="2561822"/>
                <a:ext cx="45783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Route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2400" dirty="0"/>
                  <a:t> in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400" dirty="0"/>
                  <a:t> using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400" dirty="0"/>
                  <a:t> as a blueprint.</a:t>
                </a:r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E3446B98-4D89-E1F4-B06F-4E598D4752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0422" y="2561822"/>
                <a:ext cx="4578350" cy="461665"/>
              </a:xfrm>
              <a:prstGeom prst="rect">
                <a:avLst/>
              </a:prstGeom>
              <a:blipFill>
                <a:blip r:embed="rId8"/>
                <a:stretch>
                  <a:fillRect l="-1997" t="-10526" r="-1065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63903337-F462-51B8-9242-255EFD74BB87}"/>
              </a:ext>
            </a:extLst>
          </p:cNvPr>
          <p:cNvSpPr/>
          <p:nvPr/>
        </p:nvSpPr>
        <p:spPr>
          <a:xfrm>
            <a:off x="9247040" y="2116369"/>
            <a:ext cx="2366603" cy="427579"/>
          </a:xfrm>
          <a:prstGeom prst="wedgeRoundRectCallout">
            <a:avLst>
              <a:gd name="adj1" fmla="val -51115"/>
              <a:gd name="adj2" fmla="val -90478"/>
              <a:gd name="adj3" fmla="val 16667"/>
            </a:avLst>
          </a:prstGeom>
          <a:solidFill>
            <a:srgbClr val="FFEAE8"/>
          </a:solidFill>
          <a:ln>
            <a:solidFill>
              <a:srgbClr val="B9C8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Respect</a:t>
            </a:r>
            <a:r>
              <a:rPr lang="en-US" sz="1400" dirty="0">
                <a:solidFill>
                  <a:schemeClr val="tx1"/>
                </a:solidFill>
              </a:rPr>
              <a:t> the all-to-all flow</a:t>
            </a:r>
          </a:p>
        </p:txBody>
      </p:sp>
    </p:spTree>
    <p:extLst>
      <p:ext uri="{BB962C8B-B14F-4D97-AF65-F5344CB8AC3E}">
        <p14:creationId xmlns:p14="http://schemas.microsoft.com/office/powerpoint/2010/main" val="1716707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64" grpId="0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network&#10;&#10;AI-generated content may be incorrect.">
            <a:extLst>
              <a:ext uri="{FF2B5EF4-FFF2-40B4-BE49-F238E27FC236}">
                <a16:creationId xmlns:a16="http://schemas.microsoft.com/office/drawing/2014/main" id="{79B15BD0-23F8-B2AC-BC95-CC1C14245F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91"/>
          <a:stretch/>
        </p:blipFill>
        <p:spPr>
          <a:xfrm>
            <a:off x="677230" y="1498964"/>
            <a:ext cx="6780435" cy="429699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1E4643E-A47B-78A2-924D-379C2FE06B86}"/>
              </a:ext>
            </a:extLst>
          </p:cNvPr>
          <p:cNvCxnSpPr>
            <a:cxnSpLocks/>
          </p:cNvCxnSpPr>
          <p:nvPr/>
        </p:nvCxnSpPr>
        <p:spPr>
          <a:xfrm flipV="1">
            <a:off x="2409825" y="1930400"/>
            <a:ext cx="1273175" cy="50801"/>
          </a:xfrm>
          <a:prstGeom prst="line">
            <a:avLst/>
          </a:prstGeom>
          <a:ln w="12700"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12AABE8-11D7-1381-D5AF-2EF6CE6FB242}"/>
              </a:ext>
            </a:extLst>
          </p:cNvPr>
          <p:cNvCxnSpPr>
            <a:cxnSpLocks/>
          </p:cNvCxnSpPr>
          <p:nvPr/>
        </p:nvCxnSpPr>
        <p:spPr>
          <a:xfrm>
            <a:off x="2432050" y="1981201"/>
            <a:ext cx="755650" cy="666749"/>
          </a:xfrm>
          <a:prstGeom prst="line">
            <a:avLst/>
          </a:prstGeom>
          <a:ln w="12700"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EAC955-3295-8880-290A-D74E823504F6}"/>
              </a:ext>
            </a:extLst>
          </p:cNvPr>
          <p:cNvCxnSpPr>
            <a:cxnSpLocks/>
          </p:cNvCxnSpPr>
          <p:nvPr/>
        </p:nvCxnSpPr>
        <p:spPr>
          <a:xfrm>
            <a:off x="2644775" y="2698749"/>
            <a:ext cx="542925" cy="0"/>
          </a:xfrm>
          <a:prstGeom prst="line">
            <a:avLst/>
          </a:prstGeom>
          <a:ln w="12700"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8FA1ACE-249C-D19C-5150-B76C9612519D}"/>
              </a:ext>
            </a:extLst>
          </p:cNvPr>
          <p:cNvCxnSpPr>
            <a:cxnSpLocks/>
          </p:cNvCxnSpPr>
          <p:nvPr/>
        </p:nvCxnSpPr>
        <p:spPr>
          <a:xfrm>
            <a:off x="4832350" y="2235200"/>
            <a:ext cx="812800" cy="635000"/>
          </a:xfrm>
          <a:prstGeom prst="line">
            <a:avLst/>
          </a:prstGeom>
          <a:ln w="12700"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34A80F4-2F25-4633-1A1F-2A6C87681557}"/>
              </a:ext>
            </a:extLst>
          </p:cNvPr>
          <p:cNvCxnSpPr>
            <a:cxnSpLocks/>
          </p:cNvCxnSpPr>
          <p:nvPr/>
        </p:nvCxnSpPr>
        <p:spPr>
          <a:xfrm flipV="1">
            <a:off x="4830808" y="2051050"/>
            <a:ext cx="1125492" cy="184150"/>
          </a:xfrm>
          <a:prstGeom prst="line">
            <a:avLst/>
          </a:prstGeom>
          <a:ln w="12700"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4DA7002-DAB8-D479-B3BE-D1B466682523}"/>
              </a:ext>
            </a:extLst>
          </p:cNvPr>
          <p:cNvCxnSpPr>
            <a:cxnSpLocks/>
          </p:cNvCxnSpPr>
          <p:nvPr/>
        </p:nvCxnSpPr>
        <p:spPr>
          <a:xfrm flipV="1">
            <a:off x="5085556" y="2870200"/>
            <a:ext cx="559594" cy="57149"/>
          </a:xfrm>
          <a:prstGeom prst="line">
            <a:avLst/>
          </a:prstGeom>
          <a:ln w="12700"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99C4073-0FEA-D789-DEB0-ABB25993AB50}"/>
              </a:ext>
            </a:extLst>
          </p:cNvPr>
          <p:cNvCxnSpPr>
            <a:cxnSpLocks/>
          </p:cNvCxnSpPr>
          <p:nvPr/>
        </p:nvCxnSpPr>
        <p:spPr>
          <a:xfrm>
            <a:off x="1889919" y="2927350"/>
            <a:ext cx="3043237" cy="0"/>
          </a:xfrm>
          <a:prstGeom prst="line">
            <a:avLst/>
          </a:prstGeom>
          <a:ln w="12700"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D340CC6-C9CC-55C3-F792-987DCDB1113F}"/>
              </a:ext>
            </a:extLst>
          </p:cNvPr>
          <p:cNvSpPr/>
          <p:nvPr/>
        </p:nvSpPr>
        <p:spPr>
          <a:xfrm rot="20405591">
            <a:off x="1055068" y="4177788"/>
            <a:ext cx="1394785" cy="140193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C98B674-F83A-42FF-AB95-26882358E365}"/>
              </a:ext>
            </a:extLst>
          </p:cNvPr>
          <p:cNvSpPr/>
          <p:nvPr/>
        </p:nvSpPr>
        <p:spPr>
          <a:xfrm rot="18558585">
            <a:off x="3276463" y="4093105"/>
            <a:ext cx="1163891" cy="251208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348236D-2034-681A-7FD5-9B5DD16E37E9}"/>
              </a:ext>
            </a:extLst>
          </p:cNvPr>
          <p:cNvSpPr/>
          <p:nvPr/>
        </p:nvSpPr>
        <p:spPr>
          <a:xfrm rot="13489367">
            <a:off x="5754878" y="4225407"/>
            <a:ext cx="975659" cy="191216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7C96AEE-3F4E-AA71-A817-7A48D6AA71AE}"/>
              </a:ext>
            </a:extLst>
          </p:cNvPr>
          <p:cNvSpPr/>
          <p:nvPr/>
        </p:nvSpPr>
        <p:spPr>
          <a:xfrm rot="18942196">
            <a:off x="6363639" y="4089090"/>
            <a:ext cx="687543" cy="235808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Text Box 3">
            <a:extLst>
              <a:ext uri="{FF2B5EF4-FFF2-40B4-BE49-F238E27FC236}">
                <a16:creationId xmlns:a16="http://schemas.microsoft.com/office/drawing/2014/main" id="{72B13BEA-1CA2-7A7F-C5CD-3F967688F0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2902" y="114895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lvl="0" algn="ctr" defTabSz="9144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lang="en-US" sz="4400" kern="0" dirty="0">
                <a:solidFill>
                  <a:srgbClr val="0000FF"/>
                </a:solidFill>
              </a:rPr>
              <a:t>The Ideal Routing Picture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2B6C0468-D217-FAB9-304C-805DE03E8C7E}"/>
                  </a:ext>
                </a:extLst>
              </p:cNvPr>
              <p:cNvSpPr txBox="1"/>
              <p:nvPr/>
            </p:nvSpPr>
            <p:spPr>
              <a:xfrm>
                <a:off x="3838139" y="897599"/>
                <a:ext cx="45783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Route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2400" dirty="0"/>
                  <a:t> in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400" dirty="0"/>
                  <a:t> using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400" dirty="0"/>
                  <a:t> as a blueprint.</a:t>
                </a:r>
              </a:p>
            </p:txBody>
          </p:sp>
        </mc:Choice>
        <mc:Fallback xmlns=""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2B6C0468-D217-FAB9-304C-805DE03E8C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8139" y="897599"/>
                <a:ext cx="4578350" cy="461665"/>
              </a:xfrm>
              <a:prstGeom prst="rect">
                <a:avLst/>
              </a:prstGeom>
              <a:blipFill>
                <a:blip r:embed="rId4"/>
                <a:stretch>
                  <a:fillRect l="-2130" t="-10526" r="-932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1" name="Freeform: Shape 110">
            <a:extLst>
              <a:ext uri="{FF2B5EF4-FFF2-40B4-BE49-F238E27FC236}">
                <a16:creationId xmlns:a16="http://schemas.microsoft.com/office/drawing/2014/main" id="{C74D44E4-3C90-FA32-8450-B7DFAF6FC504}"/>
              </a:ext>
            </a:extLst>
          </p:cNvPr>
          <p:cNvSpPr/>
          <p:nvPr/>
        </p:nvSpPr>
        <p:spPr>
          <a:xfrm rot="17021348">
            <a:off x="956418" y="5249200"/>
            <a:ext cx="464493" cy="125221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Freeform: Shape 111">
            <a:extLst>
              <a:ext uri="{FF2B5EF4-FFF2-40B4-BE49-F238E27FC236}">
                <a16:creationId xmlns:a16="http://schemas.microsoft.com/office/drawing/2014/main" id="{5599E7BC-95F3-113F-2765-2D06E1131218}"/>
              </a:ext>
            </a:extLst>
          </p:cNvPr>
          <p:cNvSpPr/>
          <p:nvPr/>
        </p:nvSpPr>
        <p:spPr>
          <a:xfrm rot="2859085">
            <a:off x="1977016" y="5249199"/>
            <a:ext cx="464493" cy="125221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reeform: Shape 112">
            <a:extLst>
              <a:ext uri="{FF2B5EF4-FFF2-40B4-BE49-F238E27FC236}">
                <a16:creationId xmlns:a16="http://schemas.microsoft.com/office/drawing/2014/main" id="{F8552883-666B-A68E-0325-662A536E7653}"/>
              </a:ext>
            </a:extLst>
          </p:cNvPr>
          <p:cNvSpPr/>
          <p:nvPr/>
        </p:nvSpPr>
        <p:spPr>
          <a:xfrm rot="2859085">
            <a:off x="4288889" y="5273396"/>
            <a:ext cx="528171" cy="118002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id="{E3184F1D-BED9-7379-5EA1-69825D4D986F}"/>
              </a:ext>
            </a:extLst>
          </p:cNvPr>
          <p:cNvSpPr/>
          <p:nvPr/>
        </p:nvSpPr>
        <p:spPr>
          <a:xfrm rot="5239128">
            <a:off x="4627743" y="5269785"/>
            <a:ext cx="464493" cy="125221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Freeform: Shape 114">
            <a:extLst>
              <a:ext uri="{FF2B5EF4-FFF2-40B4-BE49-F238E27FC236}">
                <a16:creationId xmlns:a16="http://schemas.microsoft.com/office/drawing/2014/main" id="{72C148E0-4BBD-E2ED-0666-FAF9556EEC37}"/>
              </a:ext>
            </a:extLst>
          </p:cNvPr>
          <p:cNvSpPr/>
          <p:nvPr/>
        </p:nvSpPr>
        <p:spPr>
          <a:xfrm rot="2859085">
            <a:off x="3066282" y="5268482"/>
            <a:ext cx="453762" cy="156732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60FEFF45-9670-CF5A-DB31-029CF56F22D1}"/>
                  </a:ext>
                </a:extLst>
              </p:cNvPr>
              <p:cNvSpPr txBox="1"/>
              <p:nvPr/>
            </p:nvSpPr>
            <p:spPr>
              <a:xfrm>
                <a:off x="882790" y="6100040"/>
                <a:ext cx="25381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60FEFF45-9670-CF5A-DB31-029CF56F22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790" y="6100040"/>
                <a:ext cx="253816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5B99F215-54D3-003F-3596-AC25194B5D93}"/>
                  </a:ext>
                </a:extLst>
              </p:cNvPr>
              <p:cNvSpPr txBox="1"/>
              <p:nvPr/>
            </p:nvSpPr>
            <p:spPr>
              <a:xfrm>
                <a:off x="5787373" y="5567317"/>
                <a:ext cx="25381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5B99F215-54D3-003F-3596-AC25194B5D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7373" y="5567317"/>
                <a:ext cx="253816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5B62AE57-1BE0-4AD0-6676-EEE8051B1968}"/>
                  </a:ext>
                </a:extLst>
              </p:cNvPr>
              <p:cNvSpPr txBox="1"/>
              <p:nvPr/>
            </p:nvSpPr>
            <p:spPr>
              <a:xfrm>
                <a:off x="6279741" y="5567316"/>
                <a:ext cx="25381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5B62AE57-1BE0-4AD0-6676-EEE8051B19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9741" y="5567316"/>
                <a:ext cx="253816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40FC6A9D-7754-BADF-FBCA-1D8E31616A0E}"/>
                  </a:ext>
                </a:extLst>
              </p:cNvPr>
              <p:cNvSpPr txBox="1"/>
              <p:nvPr/>
            </p:nvSpPr>
            <p:spPr>
              <a:xfrm>
                <a:off x="6768258" y="5557040"/>
                <a:ext cx="25381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40FC6A9D-7754-BADF-FBCA-1D8E31616A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8258" y="5557040"/>
                <a:ext cx="253816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1" name="Oval 120">
            <a:extLst>
              <a:ext uri="{FF2B5EF4-FFF2-40B4-BE49-F238E27FC236}">
                <a16:creationId xmlns:a16="http://schemas.microsoft.com/office/drawing/2014/main" id="{483DD03D-D6FD-2E1A-A96C-F9FDF5DB28EF}"/>
              </a:ext>
            </a:extLst>
          </p:cNvPr>
          <p:cNvSpPr/>
          <p:nvPr/>
        </p:nvSpPr>
        <p:spPr>
          <a:xfrm>
            <a:off x="898668" y="5774969"/>
            <a:ext cx="231589" cy="339284"/>
          </a:xfrm>
          <a:prstGeom prst="ellipse">
            <a:avLst/>
          </a:prstGeom>
          <a:solidFill>
            <a:srgbClr val="F0F8F1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B7083B6F-2CAC-960F-D6EC-248580BDA708}"/>
              </a:ext>
            </a:extLst>
          </p:cNvPr>
          <p:cNvSpPr/>
          <p:nvPr/>
        </p:nvSpPr>
        <p:spPr>
          <a:xfrm>
            <a:off x="1274913" y="5774959"/>
            <a:ext cx="231589" cy="339284"/>
          </a:xfrm>
          <a:prstGeom prst="ellipse">
            <a:avLst/>
          </a:prstGeom>
          <a:solidFill>
            <a:srgbClr val="F0F8F1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3A105AA1-5BDB-313C-C8A9-310F3B827F86}"/>
              </a:ext>
            </a:extLst>
          </p:cNvPr>
          <p:cNvSpPr/>
          <p:nvPr/>
        </p:nvSpPr>
        <p:spPr>
          <a:xfrm>
            <a:off x="970420" y="5911529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C87DF631-0438-7B31-0F41-B672FE5668E7}"/>
              </a:ext>
            </a:extLst>
          </p:cNvPr>
          <p:cNvSpPr/>
          <p:nvPr/>
        </p:nvSpPr>
        <p:spPr>
          <a:xfrm>
            <a:off x="1351428" y="5916292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CCF0B984-63C9-2CA7-1BB4-511912724670}"/>
              </a:ext>
            </a:extLst>
          </p:cNvPr>
          <p:cNvSpPr/>
          <p:nvPr/>
        </p:nvSpPr>
        <p:spPr>
          <a:xfrm>
            <a:off x="1894036" y="5774967"/>
            <a:ext cx="231589" cy="339284"/>
          </a:xfrm>
          <a:prstGeom prst="ellipse">
            <a:avLst/>
          </a:prstGeom>
          <a:solidFill>
            <a:srgbClr val="F0F8F1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4865F191-9A1E-C980-7F3A-A758DB319648}"/>
              </a:ext>
            </a:extLst>
          </p:cNvPr>
          <p:cNvSpPr/>
          <p:nvPr/>
        </p:nvSpPr>
        <p:spPr>
          <a:xfrm>
            <a:off x="2270281" y="5774957"/>
            <a:ext cx="231589" cy="339284"/>
          </a:xfrm>
          <a:prstGeom prst="ellipse">
            <a:avLst/>
          </a:prstGeom>
          <a:solidFill>
            <a:srgbClr val="F0F8F1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CBB394A1-AFF0-56E0-8189-72A564CDFC9B}"/>
              </a:ext>
            </a:extLst>
          </p:cNvPr>
          <p:cNvSpPr/>
          <p:nvPr/>
        </p:nvSpPr>
        <p:spPr>
          <a:xfrm>
            <a:off x="1965788" y="5911527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09F10469-0BA7-AC87-B95C-AE7B10B9F6D4}"/>
              </a:ext>
            </a:extLst>
          </p:cNvPr>
          <p:cNvSpPr/>
          <p:nvPr/>
        </p:nvSpPr>
        <p:spPr>
          <a:xfrm>
            <a:off x="2346796" y="5916290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759CC518-B77E-249E-BE91-73AB88A4A3F4}"/>
              </a:ext>
            </a:extLst>
          </p:cNvPr>
          <p:cNvSpPr/>
          <p:nvPr/>
        </p:nvSpPr>
        <p:spPr>
          <a:xfrm>
            <a:off x="2946556" y="5784488"/>
            <a:ext cx="231589" cy="339284"/>
          </a:xfrm>
          <a:prstGeom prst="ellipse">
            <a:avLst/>
          </a:prstGeom>
          <a:solidFill>
            <a:srgbClr val="FEF7E7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B5262E34-807E-B187-8013-011E14F15F25}"/>
              </a:ext>
            </a:extLst>
          </p:cNvPr>
          <p:cNvSpPr/>
          <p:nvPr/>
        </p:nvSpPr>
        <p:spPr>
          <a:xfrm>
            <a:off x="3322801" y="5784478"/>
            <a:ext cx="231589" cy="339284"/>
          </a:xfrm>
          <a:prstGeom prst="ellipse">
            <a:avLst/>
          </a:prstGeom>
          <a:solidFill>
            <a:srgbClr val="FEF7E7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E4B4615F-1149-A714-E0FB-D200ACE11905}"/>
              </a:ext>
            </a:extLst>
          </p:cNvPr>
          <p:cNvSpPr/>
          <p:nvPr/>
        </p:nvSpPr>
        <p:spPr>
          <a:xfrm>
            <a:off x="3018308" y="5921048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0BE486EC-5BB4-E530-E4A1-2A48F50C498F}"/>
              </a:ext>
            </a:extLst>
          </p:cNvPr>
          <p:cNvSpPr/>
          <p:nvPr/>
        </p:nvSpPr>
        <p:spPr>
          <a:xfrm>
            <a:off x="3399316" y="5925811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1882FB08-CA21-6E59-17A2-6E135B6FC850}"/>
              </a:ext>
            </a:extLst>
          </p:cNvPr>
          <p:cNvCxnSpPr>
            <a:cxnSpLocks/>
          </p:cNvCxnSpPr>
          <p:nvPr/>
        </p:nvCxnSpPr>
        <p:spPr>
          <a:xfrm>
            <a:off x="898668" y="5795963"/>
            <a:ext cx="71752" cy="4555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C7D13736-9CC7-136A-4BAE-8442E5352193}"/>
              </a:ext>
            </a:extLst>
          </p:cNvPr>
          <p:cNvCxnSpPr>
            <a:cxnSpLocks/>
          </p:cNvCxnSpPr>
          <p:nvPr/>
        </p:nvCxnSpPr>
        <p:spPr>
          <a:xfrm>
            <a:off x="1072870" y="6033235"/>
            <a:ext cx="71752" cy="4555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71B5F07A-9DE3-E329-CC22-17030B381D1C}"/>
              </a:ext>
            </a:extLst>
          </p:cNvPr>
          <p:cNvCxnSpPr>
            <a:cxnSpLocks/>
          </p:cNvCxnSpPr>
          <p:nvPr/>
        </p:nvCxnSpPr>
        <p:spPr>
          <a:xfrm flipV="1">
            <a:off x="898668" y="6051701"/>
            <a:ext cx="71752" cy="53016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8CCC03A0-1042-A863-8732-B03F190AE046}"/>
              </a:ext>
            </a:extLst>
          </p:cNvPr>
          <p:cNvCxnSpPr>
            <a:cxnSpLocks/>
          </p:cNvCxnSpPr>
          <p:nvPr/>
        </p:nvCxnSpPr>
        <p:spPr>
          <a:xfrm flipH="1" flipV="1">
            <a:off x="1390707" y="6074635"/>
            <a:ext cx="39278" cy="79215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FC57516B-C3C2-F31C-F478-101CBB845198}"/>
              </a:ext>
            </a:extLst>
          </p:cNvPr>
          <p:cNvCxnSpPr>
            <a:cxnSpLocks/>
          </p:cNvCxnSpPr>
          <p:nvPr/>
        </p:nvCxnSpPr>
        <p:spPr>
          <a:xfrm flipH="1">
            <a:off x="1424104" y="5790262"/>
            <a:ext cx="88103" cy="6905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145">
            <a:extLst>
              <a:ext uri="{FF2B5EF4-FFF2-40B4-BE49-F238E27FC236}">
                <a16:creationId xmlns:a16="http://schemas.microsoft.com/office/drawing/2014/main" id="{6290C604-1A78-EB2B-C193-FCB80B9AAAAB}"/>
              </a:ext>
            </a:extLst>
          </p:cNvPr>
          <p:cNvCxnSpPr>
            <a:cxnSpLocks/>
          </p:cNvCxnSpPr>
          <p:nvPr/>
        </p:nvCxnSpPr>
        <p:spPr>
          <a:xfrm flipH="1">
            <a:off x="1867016" y="6000273"/>
            <a:ext cx="88103" cy="6905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2B0AB972-7EAC-F042-FAA2-E2504DB2B6AE}"/>
              </a:ext>
            </a:extLst>
          </p:cNvPr>
          <p:cNvCxnSpPr>
            <a:cxnSpLocks/>
          </p:cNvCxnSpPr>
          <p:nvPr/>
        </p:nvCxnSpPr>
        <p:spPr>
          <a:xfrm flipH="1">
            <a:off x="2033588" y="5771211"/>
            <a:ext cx="76199" cy="53755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84654F67-8F74-D476-7CFB-22B0C609047B}"/>
              </a:ext>
            </a:extLst>
          </p:cNvPr>
          <p:cNvCxnSpPr>
            <a:cxnSpLocks/>
          </p:cNvCxnSpPr>
          <p:nvPr/>
        </p:nvCxnSpPr>
        <p:spPr>
          <a:xfrm>
            <a:off x="2257848" y="5812322"/>
            <a:ext cx="71752" cy="4555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B89A4596-CED0-5AAB-85F7-2EC069E95BD8}"/>
              </a:ext>
            </a:extLst>
          </p:cNvPr>
          <p:cNvCxnSpPr>
            <a:cxnSpLocks/>
          </p:cNvCxnSpPr>
          <p:nvPr/>
        </p:nvCxnSpPr>
        <p:spPr>
          <a:xfrm>
            <a:off x="2432050" y="6049594"/>
            <a:ext cx="71752" cy="4555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4806C850-C409-D760-9D8F-EDB9C6F56325}"/>
              </a:ext>
            </a:extLst>
          </p:cNvPr>
          <p:cNvCxnSpPr>
            <a:cxnSpLocks/>
          </p:cNvCxnSpPr>
          <p:nvPr/>
        </p:nvCxnSpPr>
        <p:spPr>
          <a:xfrm flipH="1">
            <a:off x="2431293" y="5774959"/>
            <a:ext cx="88103" cy="6905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>
            <a:extLst>
              <a:ext uri="{FF2B5EF4-FFF2-40B4-BE49-F238E27FC236}">
                <a16:creationId xmlns:a16="http://schemas.microsoft.com/office/drawing/2014/main" id="{F1C84824-F554-9CA9-EE14-CA40E80D367F}"/>
              </a:ext>
            </a:extLst>
          </p:cNvPr>
          <p:cNvCxnSpPr>
            <a:cxnSpLocks/>
          </p:cNvCxnSpPr>
          <p:nvPr/>
        </p:nvCxnSpPr>
        <p:spPr>
          <a:xfrm flipH="1">
            <a:off x="2917160" y="6040756"/>
            <a:ext cx="88103" cy="6905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id="{0C4352B0-07C4-B67F-4BDC-9F094499DD4E}"/>
              </a:ext>
            </a:extLst>
          </p:cNvPr>
          <p:cNvCxnSpPr>
            <a:cxnSpLocks/>
          </p:cNvCxnSpPr>
          <p:nvPr/>
        </p:nvCxnSpPr>
        <p:spPr>
          <a:xfrm>
            <a:off x="3095320" y="6053964"/>
            <a:ext cx="92380" cy="5024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>
            <a:extLst>
              <a:ext uri="{FF2B5EF4-FFF2-40B4-BE49-F238E27FC236}">
                <a16:creationId xmlns:a16="http://schemas.microsoft.com/office/drawing/2014/main" id="{D3448E98-CE48-45DD-E8DC-F4710189AB18}"/>
              </a:ext>
            </a:extLst>
          </p:cNvPr>
          <p:cNvCxnSpPr>
            <a:cxnSpLocks/>
          </p:cNvCxnSpPr>
          <p:nvPr/>
        </p:nvCxnSpPr>
        <p:spPr>
          <a:xfrm flipH="1">
            <a:off x="3514783" y="5955102"/>
            <a:ext cx="11186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>
            <a:extLst>
              <a:ext uri="{FF2B5EF4-FFF2-40B4-BE49-F238E27FC236}">
                <a16:creationId xmlns:a16="http://schemas.microsoft.com/office/drawing/2014/main" id="{B3FD7F39-8D51-B906-1EBB-3CD561CF3E39}"/>
              </a:ext>
            </a:extLst>
          </p:cNvPr>
          <p:cNvCxnSpPr>
            <a:cxnSpLocks/>
          </p:cNvCxnSpPr>
          <p:nvPr/>
        </p:nvCxnSpPr>
        <p:spPr>
          <a:xfrm>
            <a:off x="3355180" y="5762624"/>
            <a:ext cx="57819" cy="7925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9D46F284-5704-8057-3049-C17931B221AE}"/>
              </a:ext>
            </a:extLst>
          </p:cNvPr>
          <p:cNvCxnSpPr>
            <a:cxnSpLocks/>
          </p:cNvCxnSpPr>
          <p:nvPr/>
        </p:nvCxnSpPr>
        <p:spPr>
          <a:xfrm flipV="1">
            <a:off x="3438583" y="6055582"/>
            <a:ext cx="0" cy="11732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Oval 162">
            <a:extLst>
              <a:ext uri="{FF2B5EF4-FFF2-40B4-BE49-F238E27FC236}">
                <a16:creationId xmlns:a16="http://schemas.microsoft.com/office/drawing/2014/main" id="{592923BB-EE0F-B45A-91F2-0B1A83D1F580}"/>
              </a:ext>
            </a:extLst>
          </p:cNvPr>
          <p:cNvSpPr/>
          <p:nvPr/>
        </p:nvSpPr>
        <p:spPr>
          <a:xfrm>
            <a:off x="4518117" y="5799943"/>
            <a:ext cx="231589" cy="339284"/>
          </a:xfrm>
          <a:prstGeom prst="ellipse">
            <a:avLst/>
          </a:prstGeom>
          <a:solidFill>
            <a:srgbClr val="FEF7E7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9F4BED14-72D7-A7EA-8B67-49FDFAF283AE}"/>
              </a:ext>
            </a:extLst>
          </p:cNvPr>
          <p:cNvSpPr/>
          <p:nvPr/>
        </p:nvSpPr>
        <p:spPr>
          <a:xfrm>
            <a:off x="5024078" y="5784689"/>
            <a:ext cx="231589" cy="339284"/>
          </a:xfrm>
          <a:prstGeom prst="ellipse">
            <a:avLst/>
          </a:prstGeom>
          <a:solidFill>
            <a:srgbClr val="FEF7E7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3788EDC7-50E9-989C-11BD-646B2F87CD0A}"/>
              </a:ext>
            </a:extLst>
          </p:cNvPr>
          <p:cNvSpPr/>
          <p:nvPr/>
        </p:nvSpPr>
        <p:spPr>
          <a:xfrm>
            <a:off x="4589869" y="5936503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CDCAA349-B2E3-9475-9DC7-A48CCE3E44C8}"/>
              </a:ext>
            </a:extLst>
          </p:cNvPr>
          <p:cNvSpPr/>
          <p:nvPr/>
        </p:nvSpPr>
        <p:spPr>
          <a:xfrm>
            <a:off x="5100593" y="5926022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7" name="Straight Connector 166">
            <a:extLst>
              <a:ext uri="{FF2B5EF4-FFF2-40B4-BE49-F238E27FC236}">
                <a16:creationId xmlns:a16="http://schemas.microsoft.com/office/drawing/2014/main" id="{EF28E2A7-480E-2D8B-953A-C546DDE39350}"/>
              </a:ext>
            </a:extLst>
          </p:cNvPr>
          <p:cNvCxnSpPr>
            <a:cxnSpLocks/>
          </p:cNvCxnSpPr>
          <p:nvPr/>
        </p:nvCxnSpPr>
        <p:spPr>
          <a:xfrm flipH="1">
            <a:off x="4488721" y="6056211"/>
            <a:ext cx="88103" cy="6905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Straight Connector 167">
            <a:extLst>
              <a:ext uri="{FF2B5EF4-FFF2-40B4-BE49-F238E27FC236}">
                <a16:creationId xmlns:a16="http://schemas.microsoft.com/office/drawing/2014/main" id="{826956B6-EFBC-233E-C06F-B92CC8DE2EE1}"/>
              </a:ext>
            </a:extLst>
          </p:cNvPr>
          <p:cNvCxnSpPr>
            <a:cxnSpLocks/>
          </p:cNvCxnSpPr>
          <p:nvPr/>
        </p:nvCxnSpPr>
        <p:spPr>
          <a:xfrm>
            <a:off x="4492256" y="5840819"/>
            <a:ext cx="92380" cy="5024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9C17E994-3384-86F9-8739-388D3876F6E6}"/>
              </a:ext>
            </a:extLst>
          </p:cNvPr>
          <p:cNvCxnSpPr>
            <a:cxnSpLocks/>
          </p:cNvCxnSpPr>
          <p:nvPr/>
        </p:nvCxnSpPr>
        <p:spPr>
          <a:xfrm flipH="1">
            <a:off x="5216060" y="5955313"/>
            <a:ext cx="11186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>
            <a:extLst>
              <a:ext uri="{FF2B5EF4-FFF2-40B4-BE49-F238E27FC236}">
                <a16:creationId xmlns:a16="http://schemas.microsoft.com/office/drawing/2014/main" id="{0057369F-4DF3-8F71-C882-07FED794777F}"/>
              </a:ext>
            </a:extLst>
          </p:cNvPr>
          <p:cNvCxnSpPr>
            <a:cxnSpLocks/>
          </p:cNvCxnSpPr>
          <p:nvPr/>
        </p:nvCxnSpPr>
        <p:spPr>
          <a:xfrm>
            <a:off x="5056457" y="5762835"/>
            <a:ext cx="57819" cy="7925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Straight Connector 170">
            <a:extLst>
              <a:ext uri="{FF2B5EF4-FFF2-40B4-BE49-F238E27FC236}">
                <a16:creationId xmlns:a16="http://schemas.microsoft.com/office/drawing/2014/main" id="{36EA7043-EE3F-CDDE-A7C4-02489D59BAA8}"/>
              </a:ext>
            </a:extLst>
          </p:cNvPr>
          <p:cNvCxnSpPr>
            <a:cxnSpLocks/>
          </p:cNvCxnSpPr>
          <p:nvPr/>
        </p:nvCxnSpPr>
        <p:spPr>
          <a:xfrm flipV="1">
            <a:off x="5139860" y="6055793"/>
            <a:ext cx="0" cy="11732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" name="Oval 171">
            <a:extLst>
              <a:ext uri="{FF2B5EF4-FFF2-40B4-BE49-F238E27FC236}">
                <a16:creationId xmlns:a16="http://schemas.microsoft.com/office/drawing/2014/main" id="{5EB6EE07-3852-9C75-8D6B-3D49549ACAB4}"/>
              </a:ext>
            </a:extLst>
          </p:cNvPr>
          <p:cNvSpPr/>
          <p:nvPr/>
        </p:nvSpPr>
        <p:spPr>
          <a:xfrm>
            <a:off x="4003767" y="5784068"/>
            <a:ext cx="231589" cy="339284"/>
          </a:xfrm>
          <a:prstGeom prst="ellipse">
            <a:avLst/>
          </a:prstGeom>
          <a:solidFill>
            <a:srgbClr val="FEF7E7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Oval 172">
            <a:extLst>
              <a:ext uri="{FF2B5EF4-FFF2-40B4-BE49-F238E27FC236}">
                <a16:creationId xmlns:a16="http://schemas.microsoft.com/office/drawing/2014/main" id="{418932A8-49B7-269E-2BE5-DC6D23A66832}"/>
              </a:ext>
            </a:extLst>
          </p:cNvPr>
          <p:cNvSpPr/>
          <p:nvPr/>
        </p:nvSpPr>
        <p:spPr>
          <a:xfrm>
            <a:off x="4075519" y="5920628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4" name="Straight Connector 173">
            <a:extLst>
              <a:ext uri="{FF2B5EF4-FFF2-40B4-BE49-F238E27FC236}">
                <a16:creationId xmlns:a16="http://schemas.microsoft.com/office/drawing/2014/main" id="{56C99AFF-11A8-2FF7-D318-565B539E10CA}"/>
              </a:ext>
            </a:extLst>
          </p:cNvPr>
          <p:cNvCxnSpPr>
            <a:cxnSpLocks/>
          </p:cNvCxnSpPr>
          <p:nvPr/>
        </p:nvCxnSpPr>
        <p:spPr>
          <a:xfrm flipH="1">
            <a:off x="4172757" y="5810797"/>
            <a:ext cx="88103" cy="6905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Straight Connector 174">
            <a:extLst>
              <a:ext uri="{FF2B5EF4-FFF2-40B4-BE49-F238E27FC236}">
                <a16:creationId xmlns:a16="http://schemas.microsoft.com/office/drawing/2014/main" id="{2821A418-F1C1-BB8D-8839-EACCD1B741F2}"/>
              </a:ext>
            </a:extLst>
          </p:cNvPr>
          <p:cNvCxnSpPr>
            <a:cxnSpLocks/>
          </p:cNvCxnSpPr>
          <p:nvPr/>
        </p:nvCxnSpPr>
        <p:spPr>
          <a:xfrm>
            <a:off x="3952875" y="5955102"/>
            <a:ext cx="10645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2C5961FC-FAE6-6CF2-9CD7-C77AF0D5815D}"/>
              </a:ext>
            </a:extLst>
          </p:cNvPr>
          <p:cNvCxnSpPr>
            <a:cxnSpLocks/>
          </p:cNvCxnSpPr>
          <p:nvPr/>
        </p:nvCxnSpPr>
        <p:spPr>
          <a:xfrm>
            <a:off x="4114800" y="6067606"/>
            <a:ext cx="0" cy="12046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Rectangle 179">
            <a:extLst>
              <a:ext uri="{FF2B5EF4-FFF2-40B4-BE49-F238E27FC236}">
                <a16:creationId xmlns:a16="http://schemas.microsoft.com/office/drawing/2014/main" id="{F59C0FBC-75E3-63D8-B249-FB8E21B4F3D9}"/>
              </a:ext>
            </a:extLst>
          </p:cNvPr>
          <p:cNvSpPr/>
          <p:nvPr/>
        </p:nvSpPr>
        <p:spPr>
          <a:xfrm>
            <a:off x="5763466" y="5221671"/>
            <a:ext cx="1337422" cy="383791"/>
          </a:xfrm>
          <a:prstGeom prst="rect">
            <a:avLst/>
          </a:prstGeom>
          <a:solidFill>
            <a:srgbClr val="FFFFFF"/>
          </a:solidFill>
          <a:ln>
            <a:solidFill>
              <a:srgbClr val="FEFEF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639834A6-5651-1318-5D41-92D732595C29}"/>
              </a:ext>
            </a:extLst>
          </p:cNvPr>
          <p:cNvSpPr/>
          <p:nvPr/>
        </p:nvSpPr>
        <p:spPr>
          <a:xfrm>
            <a:off x="6285537" y="5232957"/>
            <a:ext cx="231589" cy="339284"/>
          </a:xfrm>
          <a:prstGeom prst="ellipse">
            <a:avLst/>
          </a:prstGeom>
          <a:solidFill>
            <a:srgbClr val="F6EAFB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B1B4250F-961E-A635-8753-3960A90698A2}"/>
              </a:ext>
            </a:extLst>
          </p:cNvPr>
          <p:cNvSpPr/>
          <p:nvPr/>
        </p:nvSpPr>
        <p:spPr>
          <a:xfrm>
            <a:off x="6791498" y="5217703"/>
            <a:ext cx="231589" cy="339284"/>
          </a:xfrm>
          <a:prstGeom prst="ellipse">
            <a:avLst/>
          </a:prstGeom>
          <a:solidFill>
            <a:srgbClr val="F5EBFB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7B3279BE-52CB-8D2B-501D-294FDAB7A585}"/>
              </a:ext>
            </a:extLst>
          </p:cNvPr>
          <p:cNvSpPr/>
          <p:nvPr/>
        </p:nvSpPr>
        <p:spPr>
          <a:xfrm>
            <a:off x="6357289" y="5369517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E41F617C-0822-DF4A-56EA-D629A9EE9B94}"/>
              </a:ext>
            </a:extLst>
          </p:cNvPr>
          <p:cNvSpPr/>
          <p:nvPr/>
        </p:nvSpPr>
        <p:spPr>
          <a:xfrm>
            <a:off x="6868013" y="5359036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5" name="Straight Connector 184">
            <a:extLst>
              <a:ext uri="{FF2B5EF4-FFF2-40B4-BE49-F238E27FC236}">
                <a16:creationId xmlns:a16="http://schemas.microsoft.com/office/drawing/2014/main" id="{DB66AA88-F24C-3682-5469-C0188C0006A3}"/>
              </a:ext>
            </a:extLst>
          </p:cNvPr>
          <p:cNvCxnSpPr>
            <a:cxnSpLocks/>
          </p:cNvCxnSpPr>
          <p:nvPr/>
        </p:nvCxnSpPr>
        <p:spPr>
          <a:xfrm flipH="1">
            <a:off x="6256141" y="5489225"/>
            <a:ext cx="88103" cy="6905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Connector 185">
            <a:extLst>
              <a:ext uri="{FF2B5EF4-FFF2-40B4-BE49-F238E27FC236}">
                <a16:creationId xmlns:a16="http://schemas.microsoft.com/office/drawing/2014/main" id="{2B860F45-EF9B-908E-496E-9F968B86D830}"/>
              </a:ext>
            </a:extLst>
          </p:cNvPr>
          <p:cNvCxnSpPr>
            <a:cxnSpLocks/>
          </p:cNvCxnSpPr>
          <p:nvPr/>
        </p:nvCxnSpPr>
        <p:spPr>
          <a:xfrm>
            <a:off x="6259676" y="5273833"/>
            <a:ext cx="92380" cy="5024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Connector 186">
            <a:extLst>
              <a:ext uri="{FF2B5EF4-FFF2-40B4-BE49-F238E27FC236}">
                <a16:creationId xmlns:a16="http://schemas.microsoft.com/office/drawing/2014/main" id="{3C54E40C-0DE6-D137-EF9D-3A660B2C7615}"/>
              </a:ext>
            </a:extLst>
          </p:cNvPr>
          <p:cNvCxnSpPr>
            <a:cxnSpLocks/>
          </p:cNvCxnSpPr>
          <p:nvPr/>
        </p:nvCxnSpPr>
        <p:spPr>
          <a:xfrm flipH="1">
            <a:off x="6983480" y="5388327"/>
            <a:ext cx="11186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>
            <a:extLst>
              <a:ext uri="{FF2B5EF4-FFF2-40B4-BE49-F238E27FC236}">
                <a16:creationId xmlns:a16="http://schemas.microsoft.com/office/drawing/2014/main" id="{5E9140BA-3EA7-409F-7353-DE07B43E586C}"/>
              </a:ext>
            </a:extLst>
          </p:cNvPr>
          <p:cNvCxnSpPr>
            <a:cxnSpLocks/>
          </p:cNvCxnSpPr>
          <p:nvPr/>
        </p:nvCxnSpPr>
        <p:spPr>
          <a:xfrm>
            <a:off x="6823877" y="5195849"/>
            <a:ext cx="57819" cy="7925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>
            <a:extLst>
              <a:ext uri="{FF2B5EF4-FFF2-40B4-BE49-F238E27FC236}">
                <a16:creationId xmlns:a16="http://schemas.microsoft.com/office/drawing/2014/main" id="{D3F5F5DA-8C62-0DFB-2F19-5C2A91182FCA}"/>
              </a:ext>
            </a:extLst>
          </p:cNvPr>
          <p:cNvCxnSpPr>
            <a:cxnSpLocks/>
          </p:cNvCxnSpPr>
          <p:nvPr/>
        </p:nvCxnSpPr>
        <p:spPr>
          <a:xfrm flipV="1">
            <a:off x="6907280" y="5488807"/>
            <a:ext cx="0" cy="11732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Oval 189">
            <a:extLst>
              <a:ext uri="{FF2B5EF4-FFF2-40B4-BE49-F238E27FC236}">
                <a16:creationId xmlns:a16="http://schemas.microsoft.com/office/drawing/2014/main" id="{1AB42E48-6BE4-176E-FA82-CA4541746385}"/>
              </a:ext>
            </a:extLst>
          </p:cNvPr>
          <p:cNvSpPr/>
          <p:nvPr/>
        </p:nvSpPr>
        <p:spPr>
          <a:xfrm>
            <a:off x="5771187" y="5217082"/>
            <a:ext cx="231589" cy="339284"/>
          </a:xfrm>
          <a:prstGeom prst="ellipse">
            <a:avLst/>
          </a:prstGeom>
          <a:solidFill>
            <a:srgbClr val="F6EAFB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Oval 190">
            <a:extLst>
              <a:ext uri="{FF2B5EF4-FFF2-40B4-BE49-F238E27FC236}">
                <a16:creationId xmlns:a16="http://schemas.microsoft.com/office/drawing/2014/main" id="{F833346C-3C21-6A03-2E4B-D5B5D743AAEA}"/>
              </a:ext>
            </a:extLst>
          </p:cNvPr>
          <p:cNvSpPr/>
          <p:nvPr/>
        </p:nvSpPr>
        <p:spPr>
          <a:xfrm>
            <a:off x="5842939" y="5353642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2" name="Straight Connector 191">
            <a:extLst>
              <a:ext uri="{FF2B5EF4-FFF2-40B4-BE49-F238E27FC236}">
                <a16:creationId xmlns:a16="http://schemas.microsoft.com/office/drawing/2014/main" id="{1D80EF78-5A0F-175A-BF51-9A61633216C2}"/>
              </a:ext>
            </a:extLst>
          </p:cNvPr>
          <p:cNvCxnSpPr>
            <a:cxnSpLocks/>
          </p:cNvCxnSpPr>
          <p:nvPr/>
        </p:nvCxnSpPr>
        <p:spPr>
          <a:xfrm flipH="1">
            <a:off x="5940177" y="5243811"/>
            <a:ext cx="88103" cy="6905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Connector 192">
            <a:extLst>
              <a:ext uri="{FF2B5EF4-FFF2-40B4-BE49-F238E27FC236}">
                <a16:creationId xmlns:a16="http://schemas.microsoft.com/office/drawing/2014/main" id="{E469D993-54A2-70A5-2B66-5F68A74E67DD}"/>
              </a:ext>
            </a:extLst>
          </p:cNvPr>
          <p:cNvCxnSpPr>
            <a:cxnSpLocks/>
          </p:cNvCxnSpPr>
          <p:nvPr/>
        </p:nvCxnSpPr>
        <p:spPr>
          <a:xfrm>
            <a:off x="5720295" y="5388116"/>
            <a:ext cx="10645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>
            <a:extLst>
              <a:ext uri="{FF2B5EF4-FFF2-40B4-BE49-F238E27FC236}">
                <a16:creationId xmlns:a16="http://schemas.microsoft.com/office/drawing/2014/main" id="{15D0CBFC-3100-5C29-D850-817AB13525AC}"/>
              </a:ext>
            </a:extLst>
          </p:cNvPr>
          <p:cNvCxnSpPr>
            <a:cxnSpLocks/>
          </p:cNvCxnSpPr>
          <p:nvPr/>
        </p:nvCxnSpPr>
        <p:spPr>
          <a:xfrm>
            <a:off x="5882220" y="5500620"/>
            <a:ext cx="0" cy="12046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id="{4EE571F6-0A8C-E36E-BBE8-5DD87B590EB3}"/>
                  </a:ext>
                </a:extLst>
              </p:cNvPr>
              <p:cNvSpPr txBox="1"/>
              <p:nvPr/>
            </p:nvSpPr>
            <p:spPr>
              <a:xfrm>
                <a:off x="1252686" y="6100039"/>
                <a:ext cx="25381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id="{4EE571F6-0A8C-E36E-BBE8-5DD87B590E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2686" y="6100039"/>
                <a:ext cx="253816" cy="3077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4BF85C46-D25A-6064-5EED-54402302D3AF}"/>
                  </a:ext>
                </a:extLst>
              </p:cNvPr>
              <p:cNvSpPr txBox="1"/>
              <p:nvPr/>
            </p:nvSpPr>
            <p:spPr>
              <a:xfrm>
                <a:off x="1824929" y="6072370"/>
                <a:ext cx="25381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4BF85C46-D25A-6064-5EED-54402302D3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4929" y="6072370"/>
                <a:ext cx="253816" cy="30777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7" name="TextBox 196">
                <a:extLst>
                  <a:ext uri="{FF2B5EF4-FFF2-40B4-BE49-F238E27FC236}">
                    <a16:creationId xmlns:a16="http://schemas.microsoft.com/office/drawing/2014/main" id="{74C1E1C4-71BA-EF1D-0C10-5879B30CB57B}"/>
                  </a:ext>
                </a:extLst>
              </p:cNvPr>
              <p:cNvSpPr txBox="1"/>
              <p:nvPr/>
            </p:nvSpPr>
            <p:spPr>
              <a:xfrm>
                <a:off x="2244551" y="6068068"/>
                <a:ext cx="25381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97" name="TextBox 196">
                <a:extLst>
                  <a:ext uri="{FF2B5EF4-FFF2-40B4-BE49-F238E27FC236}">
                    <a16:creationId xmlns:a16="http://schemas.microsoft.com/office/drawing/2014/main" id="{74C1E1C4-71BA-EF1D-0C10-5879B30CB5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4551" y="6068068"/>
                <a:ext cx="253816" cy="30777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8" name="TextBox 197">
                <a:extLst>
                  <a:ext uri="{FF2B5EF4-FFF2-40B4-BE49-F238E27FC236}">
                    <a16:creationId xmlns:a16="http://schemas.microsoft.com/office/drawing/2014/main" id="{E2998333-9F54-E605-64FC-0965B71FBCFE}"/>
                  </a:ext>
                </a:extLst>
              </p:cNvPr>
              <p:cNvSpPr txBox="1"/>
              <p:nvPr/>
            </p:nvSpPr>
            <p:spPr>
              <a:xfrm>
                <a:off x="3292964" y="6114243"/>
                <a:ext cx="25381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8" name="TextBox 197">
                <a:extLst>
                  <a:ext uri="{FF2B5EF4-FFF2-40B4-BE49-F238E27FC236}">
                    <a16:creationId xmlns:a16="http://schemas.microsoft.com/office/drawing/2014/main" id="{E2998333-9F54-E605-64FC-0965B71FBC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2964" y="6114243"/>
                <a:ext cx="253816" cy="30777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9" name="TextBox 198">
                <a:extLst>
                  <a:ext uri="{FF2B5EF4-FFF2-40B4-BE49-F238E27FC236}">
                    <a16:creationId xmlns:a16="http://schemas.microsoft.com/office/drawing/2014/main" id="{37E4DD42-2CF3-7FC0-3303-F13E3325263A}"/>
                  </a:ext>
                </a:extLst>
              </p:cNvPr>
              <p:cNvSpPr txBox="1"/>
              <p:nvPr/>
            </p:nvSpPr>
            <p:spPr>
              <a:xfrm>
                <a:off x="4507697" y="6104803"/>
                <a:ext cx="25381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rgbClr val="0000F8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1400" dirty="0">
                  <a:solidFill>
                    <a:srgbClr val="0000F8"/>
                  </a:solidFill>
                </a:endParaRPr>
              </a:p>
            </p:txBody>
          </p:sp>
        </mc:Choice>
        <mc:Fallback xmlns="">
          <p:sp>
            <p:nvSpPr>
              <p:cNvPr id="199" name="TextBox 198">
                <a:extLst>
                  <a:ext uri="{FF2B5EF4-FFF2-40B4-BE49-F238E27FC236}">
                    <a16:creationId xmlns:a16="http://schemas.microsoft.com/office/drawing/2014/main" id="{37E4DD42-2CF3-7FC0-3303-F13E332526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7697" y="6104803"/>
                <a:ext cx="253816" cy="30777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0" name="TextBox 199">
                <a:extLst>
                  <a:ext uri="{FF2B5EF4-FFF2-40B4-BE49-F238E27FC236}">
                    <a16:creationId xmlns:a16="http://schemas.microsoft.com/office/drawing/2014/main" id="{24ACF013-BA01-0C53-2405-B9B3248E6497}"/>
                  </a:ext>
                </a:extLst>
              </p:cNvPr>
              <p:cNvSpPr txBox="1"/>
              <p:nvPr/>
            </p:nvSpPr>
            <p:spPr>
              <a:xfrm>
                <a:off x="2916237" y="6105126"/>
                <a:ext cx="25381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1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00" name="TextBox 199">
                <a:extLst>
                  <a:ext uri="{FF2B5EF4-FFF2-40B4-BE49-F238E27FC236}">
                    <a16:creationId xmlns:a16="http://schemas.microsoft.com/office/drawing/2014/main" id="{24ACF013-BA01-0C53-2405-B9B3248E64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6237" y="6105126"/>
                <a:ext cx="253816" cy="30777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1" name="TextBox 200">
                <a:extLst>
                  <a:ext uri="{FF2B5EF4-FFF2-40B4-BE49-F238E27FC236}">
                    <a16:creationId xmlns:a16="http://schemas.microsoft.com/office/drawing/2014/main" id="{68211520-9029-D1B4-D585-B066CABE265C}"/>
                  </a:ext>
                </a:extLst>
              </p:cNvPr>
              <p:cNvSpPr txBox="1"/>
              <p:nvPr/>
            </p:nvSpPr>
            <p:spPr>
              <a:xfrm>
                <a:off x="3962414" y="6114243"/>
                <a:ext cx="25381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1" name="TextBox 200">
                <a:extLst>
                  <a:ext uri="{FF2B5EF4-FFF2-40B4-BE49-F238E27FC236}">
                    <a16:creationId xmlns:a16="http://schemas.microsoft.com/office/drawing/2014/main" id="{68211520-9029-D1B4-D585-B066CABE26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14" y="6114243"/>
                <a:ext cx="253816" cy="30777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2" name="TextBox 201">
                <a:extLst>
                  <a:ext uri="{FF2B5EF4-FFF2-40B4-BE49-F238E27FC236}">
                    <a16:creationId xmlns:a16="http://schemas.microsoft.com/office/drawing/2014/main" id="{D554495A-1793-B124-DCDD-B21F61CFECE3}"/>
                  </a:ext>
                </a:extLst>
              </p:cNvPr>
              <p:cNvSpPr txBox="1"/>
              <p:nvPr/>
            </p:nvSpPr>
            <p:spPr>
              <a:xfrm>
                <a:off x="4988095" y="6123186"/>
                <a:ext cx="340529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2" name="TextBox 201">
                <a:extLst>
                  <a:ext uri="{FF2B5EF4-FFF2-40B4-BE49-F238E27FC236}">
                    <a16:creationId xmlns:a16="http://schemas.microsoft.com/office/drawing/2014/main" id="{D554495A-1793-B124-DCDD-B21F61CFEC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8095" y="6123186"/>
                <a:ext cx="340529" cy="30777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4" name="Straight Connector 213">
            <a:extLst>
              <a:ext uri="{FF2B5EF4-FFF2-40B4-BE49-F238E27FC236}">
                <a16:creationId xmlns:a16="http://schemas.microsoft.com/office/drawing/2014/main" id="{ADF3FEC3-039D-786D-9DF0-80B7E45C98B7}"/>
              </a:ext>
            </a:extLst>
          </p:cNvPr>
          <p:cNvCxnSpPr>
            <a:cxnSpLocks/>
          </p:cNvCxnSpPr>
          <p:nvPr/>
        </p:nvCxnSpPr>
        <p:spPr>
          <a:xfrm flipH="1" flipV="1">
            <a:off x="2058804" y="6038123"/>
            <a:ext cx="82882" cy="68493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Straight Connector 218">
            <a:extLst>
              <a:ext uri="{FF2B5EF4-FFF2-40B4-BE49-F238E27FC236}">
                <a16:creationId xmlns:a16="http://schemas.microsoft.com/office/drawing/2014/main" id="{A9B981CD-955D-02E6-841F-E7BBE6787600}"/>
              </a:ext>
            </a:extLst>
          </p:cNvPr>
          <p:cNvCxnSpPr>
            <a:cxnSpLocks/>
          </p:cNvCxnSpPr>
          <p:nvPr/>
        </p:nvCxnSpPr>
        <p:spPr>
          <a:xfrm flipH="1" flipV="1">
            <a:off x="1867434" y="5792393"/>
            <a:ext cx="82882" cy="68493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86E7F715-228B-2C4D-571F-67EFD8E1AAB0}"/>
              </a:ext>
            </a:extLst>
          </p:cNvPr>
          <p:cNvGrpSpPr/>
          <p:nvPr/>
        </p:nvGrpSpPr>
        <p:grpSpPr>
          <a:xfrm>
            <a:off x="8150133" y="3905657"/>
            <a:ext cx="3862820" cy="2616460"/>
            <a:chOff x="8150133" y="3905657"/>
            <a:chExt cx="3862820" cy="2616460"/>
          </a:xfrm>
        </p:grpSpPr>
        <p:sp>
          <p:nvSpPr>
            <p:cNvPr id="23" name="Shape 0">
              <a:extLst>
                <a:ext uri="{FF2B5EF4-FFF2-40B4-BE49-F238E27FC236}">
                  <a16:creationId xmlns:a16="http://schemas.microsoft.com/office/drawing/2014/main" id="{514596AE-79EA-092D-FF2E-64F8D9164331}"/>
                </a:ext>
              </a:extLst>
            </p:cNvPr>
            <p:cNvSpPr/>
            <p:nvPr/>
          </p:nvSpPr>
          <p:spPr>
            <a:xfrm>
              <a:off x="10122764" y="4184679"/>
              <a:ext cx="101294" cy="554788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Shape 1">
              <a:extLst>
                <a:ext uri="{FF2B5EF4-FFF2-40B4-BE49-F238E27FC236}">
                  <a16:creationId xmlns:a16="http://schemas.microsoft.com/office/drawing/2014/main" id="{D41B3891-6B51-49FB-5AC0-38B6770D9B35}"/>
                </a:ext>
              </a:extLst>
            </p:cNvPr>
            <p:cNvSpPr/>
            <p:nvPr/>
          </p:nvSpPr>
          <p:spPr>
            <a:xfrm flipH="1">
              <a:off x="8975669" y="4184679"/>
              <a:ext cx="1062396" cy="554788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Shape 2">
              <a:extLst>
                <a:ext uri="{FF2B5EF4-FFF2-40B4-BE49-F238E27FC236}">
                  <a16:creationId xmlns:a16="http://schemas.microsoft.com/office/drawing/2014/main" id="{8A87A6F4-AF3A-FAF9-DBE5-B65B7DCBA86B}"/>
                </a:ext>
              </a:extLst>
            </p:cNvPr>
            <p:cNvSpPr/>
            <p:nvPr/>
          </p:nvSpPr>
          <p:spPr>
            <a:xfrm>
              <a:off x="10168714" y="4161535"/>
              <a:ext cx="1394546" cy="560573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Shape 5">
              <a:extLst>
                <a:ext uri="{FF2B5EF4-FFF2-40B4-BE49-F238E27FC236}">
                  <a16:creationId xmlns:a16="http://schemas.microsoft.com/office/drawing/2014/main" id="{A9415832-D5D2-E4A6-62FC-61F1F298F1C9}"/>
                </a:ext>
              </a:extLst>
            </p:cNvPr>
            <p:cNvSpPr/>
            <p:nvPr/>
          </p:nvSpPr>
          <p:spPr>
            <a:xfrm flipH="1">
              <a:off x="8537630" y="5018489"/>
              <a:ext cx="438041" cy="537429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0" name="Shape 6">
              <a:extLst>
                <a:ext uri="{FF2B5EF4-FFF2-40B4-BE49-F238E27FC236}">
                  <a16:creationId xmlns:a16="http://schemas.microsoft.com/office/drawing/2014/main" id="{CF25D387-1BAA-7E90-A659-12E9F163B690}"/>
                </a:ext>
              </a:extLst>
            </p:cNvPr>
            <p:cNvSpPr/>
            <p:nvPr/>
          </p:nvSpPr>
          <p:spPr>
            <a:xfrm>
              <a:off x="8975671" y="5018489"/>
              <a:ext cx="178436" cy="484127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Shape 8">
              <a:extLst>
                <a:ext uri="{FF2B5EF4-FFF2-40B4-BE49-F238E27FC236}">
                  <a16:creationId xmlns:a16="http://schemas.microsoft.com/office/drawing/2014/main" id="{30101DA6-F302-9C09-17BB-6FF396202A49}"/>
                </a:ext>
              </a:extLst>
            </p:cNvPr>
            <p:cNvSpPr/>
            <p:nvPr/>
          </p:nvSpPr>
          <p:spPr>
            <a:xfrm flipH="1">
              <a:off x="9887729" y="5018489"/>
              <a:ext cx="336329" cy="505541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3" name="Shape 9">
              <a:extLst>
                <a:ext uri="{FF2B5EF4-FFF2-40B4-BE49-F238E27FC236}">
                  <a16:creationId xmlns:a16="http://schemas.microsoft.com/office/drawing/2014/main" id="{236651F5-9065-EEAA-C24D-1BDACB6D49AA}"/>
                </a:ext>
              </a:extLst>
            </p:cNvPr>
            <p:cNvSpPr/>
            <p:nvPr/>
          </p:nvSpPr>
          <p:spPr>
            <a:xfrm>
              <a:off x="10224058" y="5018489"/>
              <a:ext cx="276808" cy="517499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4" name="Shape 10">
              <a:extLst>
                <a:ext uri="{FF2B5EF4-FFF2-40B4-BE49-F238E27FC236}">
                  <a16:creationId xmlns:a16="http://schemas.microsoft.com/office/drawing/2014/main" id="{BC4664E4-F962-A788-8E68-967216A1FA21}"/>
                </a:ext>
              </a:extLst>
            </p:cNvPr>
            <p:cNvSpPr/>
            <p:nvPr/>
          </p:nvSpPr>
          <p:spPr>
            <a:xfrm flipH="1">
              <a:off x="9654789" y="5743262"/>
              <a:ext cx="241200" cy="366672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Shape 11">
              <a:extLst>
                <a:ext uri="{FF2B5EF4-FFF2-40B4-BE49-F238E27FC236}">
                  <a16:creationId xmlns:a16="http://schemas.microsoft.com/office/drawing/2014/main" id="{D4A3CACD-842C-BE48-E772-8323FF8721B3}"/>
                </a:ext>
              </a:extLst>
            </p:cNvPr>
            <p:cNvSpPr/>
            <p:nvPr/>
          </p:nvSpPr>
          <p:spPr>
            <a:xfrm>
              <a:off x="9895989" y="5743262"/>
              <a:ext cx="112773" cy="366672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6" name="Shape 12">
              <a:extLst>
                <a:ext uri="{FF2B5EF4-FFF2-40B4-BE49-F238E27FC236}">
                  <a16:creationId xmlns:a16="http://schemas.microsoft.com/office/drawing/2014/main" id="{18F97A35-463D-D998-AB88-024D0E0D06F3}"/>
                </a:ext>
              </a:extLst>
            </p:cNvPr>
            <p:cNvSpPr/>
            <p:nvPr/>
          </p:nvSpPr>
          <p:spPr>
            <a:xfrm flipH="1">
              <a:off x="10313121" y="5743262"/>
              <a:ext cx="187745" cy="358700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7" name="Shape 13">
              <a:extLst>
                <a:ext uri="{FF2B5EF4-FFF2-40B4-BE49-F238E27FC236}">
                  <a16:creationId xmlns:a16="http://schemas.microsoft.com/office/drawing/2014/main" id="{5A7B2A6D-CC9B-8631-EFEC-759DA3F48954}"/>
                </a:ext>
              </a:extLst>
            </p:cNvPr>
            <p:cNvSpPr/>
            <p:nvPr/>
          </p:nvSpPr>
          <p:spPr>
            <a:xfrm>
              <a:off x="10500866" y="5743262"/>
              <a:ext cx="383776" cy="366672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9" name="Shape 15">
              <a:extLst>
                <a:ext uri="{FF2B5EF4-FFF2-40B4-BE49-F238E27FC236}">
                  <a16:creationId xmlns:a16="http://schemas.microsoft.com/office/drawing/2014/main" id="{65BCFC93-11C9-DCF5-F7BD-84D4280FEAA8}"/>
                </a:ext>
              </a:extLst>
            </p:cNvPr>
            <p:cNvSpPr/>
            <p:nvPr/>
          </p:nvSpPr>
          <p:spPr>
            <a:xfrm flipH="1">
              <a:off x="11493891" y="5018489"/>
              <a:ext cx="69369" cy="537429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0" name="Shape 16">
              <a:extLst>
                <a:ext uri="{FF2B5EF4-FFF2-40B4-BE49-F238E27FC236}">
                  <a16:creationId xmlns:a16="http://schemas.microsoft.com/office/drawing/2014/main" id="{393BAC09-5F7E-9C4D-EA0D-2E42FF65EF27}"/>
                </a:ext>
              </a:extLst>
            </p:cNvPr>
            <p:cNvSpPr/>
            <p:nvPr/>
          </p:nvSpPr>
          <p:spPr>
            <a:xfrm flipH="1">
              <a:off x="11129867" y="5018489"/>
              <a:ext cx="433392" cy="537429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Shape 17">
              <a:extLst>
                <a:ext uri="{FF2B5EF4-FFF2-40B4-BE49-F238E27FC236}">
                  <a16:creationId xmlns:a16="http://schemas.microsoft.com/office/drawing/2014/main" id="{5E2C4BBB-4C03-0F3D-8AFB-2622C986A4C9}"/>
                </a:ext>
              </a:extLst>
            </p:cNvPr>
            <p:cNvSpPr/>
            <p:nvPr/>
          </p:nvSpPr>
          <p:spPr>
            <a:xfrm>
              <a:off x="11563261" y="5018490"/>
              <a:ext cx="329521" cy="545400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9" name="Shape 25">
              <a:extLst>
                <a:ext uri="{FF2B5EF4-FFF2-40B4-BE49-F238E27FC236}">
                  <a16:creationId xmlns:a16="http://schemas.microsoft.com/office/drawing/2014/main" id="{C994E487-2E41-4BB7-1939-DE3CE5052AC6}"/>
                </a:ext>
              </a:extLst>
            </p:cNvPr>
            <p:cNvSpPr/>
            <p:nvPr/>
          </p:nvSpPr>
          <p:spPr>
            <a:xfrm>
              <a:off x="9961968" y="3905657"/>
              <a:ext cx="311551" cy="286994"/>
            </a:xfrm>
            <a:prstGeom prst="ellipse">
              <a:avLst/>
            </a:prstGeom>
            <a:solidFill>
              <a:schemeClr val="bg2">
                <a:lumMod val="75000"/>
                <a:alpha val="95000"/>
              </a:schemeClr>
            </a:solidFill>
            <a:ln w="18415">
              <a:solidFill>
                <a:schemeClr val="bg2">
                  <a:lumMod val="50000"/>
                </a:schemeClr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0" name="Shape 26">
              <a:extLst>
                <a:ext uri="{FF2B5EF4-FFF2-40B4-BE49-F238E27FC236}">
                  <a16:creationId xmlns:a16="http://schemas.microsoft.com/office/drawing/2014/main" id="{DDF0B3DC-B289-8570-578D-4D448D2B3C40}"/>
                </a:ext>
              </a:extLst>
            </p:cNvPr>
            <p:cNvSpPr/>
            <p:nvPr/>
          </p:nvSpPr>
          <p:spPr>
            <a:xfrm>
              <a:off x="8845021" y="4739467"/>
              <a:ext cx="261300" cy="286994"/>
            </a:xfrm>
            <a:prstGeom prst="ellipse">
              <a:avLst/>
            </a:prstGeom>
            <a:solidFill>
              <a:srgbClr val="DDF1D9">
                <a:alpha val="95000"/>
              </a:srgbClr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1" name="Shape 27">
              <a:extLst>
                <a:ext uri="{FF2B5EF4-FFF2-40B4-BE49-F238E27FC236}">
                  <a16:creationId xmlns:a16="http://schemas.microsoft.com/office/drawing/2014/main" id="{724A11F6-3DAD-9DAA-8829-99D5DD638E1B}"/>
                </a:ext>
              </a:extLst>
            </p:cNvPr>
            <p:cNvSpPr/>
            <p:nvPr/>
          </p:nvSpPr>
          <p:spPr>
            <a:xfrm>
              <a:off x="10093408" y="4739467"/>
              <a:ext cx="261300" cy="286994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2" name="Shape 28">
              <a:extLst>
                <a:ext uri="{FF2B5EF4-FFF2-40B4-BE49-F238E27FC236}">
                  <a16:creationId xmlns:a16="http://schemas.microsoft.com/office/drawing/2014/main" id="{6F16300E-DE08-3EB9-7BB1-79881595ACA5}"/>
                </a:ext>
              </a:extLst>
            </p:cNvPr>
            <p:cNvSpPr/>
            <p:nvPr/>
          </p:nvSpPr>
          <p:spPr>
            <a:xfrm>
              <a:off x="11432611" y="4739467"/>
              <a:ext cx="261300" cy="286994"/>
            </a:xfrm>
            <a:prstGeom prst="ellipse">
              <a:avLst/>
            </a:prstGeom>
            <a:solidFill>
              <a:srgbClr val="D7C1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4" name="Shape 30">
              <a:extLst>
                <a:ext uri="{FF2B5EF4-FFF2-40B4-BE49-F238E27FC236}">
                  <a16:creationId xmlns:a16="http://schemas.microsoft.com/office/drawing/2014/main" id="{D4390E69-089C-03BF-18D3-4B6AAEE43217}"/>
                </a:ext>
              </a:extLst>
            </p:cNvPr>
            <p:cNvSpPr/>
            <p:nvPr/>
          </p:nvSpPr>
          <p:spPr>
            <a:xfrm>
              <a:off x="9780414" y="5528016"/>
              <a:ext cx="231150" cy="223218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5" name="Shape 31">
              <a:extLst>
                <a:ext uri="{FF2B5EF4-FFF2-40B4-BE49-F238E27FC236}">
                  <a16:creationId xmlns:a16="http://schemas.microsoft.com/office/drawing/2014/main" id="{A5CCC1EB-10D9-2314-E30B-9ACA3B937E47}"/>
                </a:ext>
              </a:extLst>
            </p:cNvPr>
            <p:cNvSpPr/>
            <p:nvPr/>
          </p:nvSpPr>
          <p:spPr>
            <a:xfrm>
              <a:off x="10385291" y="5528016"/>
              <a:ext cx="231150" cy="223218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" name="Shape 38">
              <a:extLst>
                <a:ext uri="{FF2B5EF4-FFF2-40B4-BE49-F238E27FC236}">
                  <a16:creationId xmlns:a16="http://schemas.microsoft.com/office/drawing/2014/main" id="{10AFE277-C935-E184-63C2-203A6D623C2B}"/>
                </a:ext>
              </a:extLst>
            </p:cNvPr>
            <p:cNvSpPr/>
            <p:nvPr/>
          </p:nvSpPr>
          <p:spPr>
            <a:xfrm>
              <a:off x="9564714" y="6101962"/>
              <a:ext cx="190950" cy="167413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3" name="Shape 39">
              <a:extLst>
                <a:ext uri="{FF2B5EF4-FFF2-40B4-BE49-F238E27FC236}">
                  <a16:creationId xmlns:a16="http://schemas.microsoft.com/office/drawing/2014/main" id="{67C4107D-0B53-F1E8-D0F0-D095E29B0480}"/>
                </a:ext>
              </a:extLst>
            </p:cNvPr>
            <p:cNvSpPr/>
            <p:nvPr/>
          </p:nvSpPr>
          <p:spPr>
            <a:xfrm>
              <a:off x="9913288" y="6101962"/>
              <a:ext cx="190950" cy="167413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4" name="Shape 40">
              <a:extLst>
                <a:ext uri="{FF2B5EF4-FFF2-40B4-BE49-F238E27FC236}">
                  <a16:creationId xmlns:a16="http://schemas.microsoft.com/office/drawing/2014/main" id="{54C06E82-E132-2829-69C5-E69A1655CB6E}"/>
                </a:ext>
              </a:extLst>
            </p:cNvPr>
            <p:cNvSpPr/>
            <p:nvPr/>
          </p:nvSpPr>
          <p:spPr>
            <a:xfrm>
              <a:off x="10210600" y="6101962"/>
              <a:ext cx="190950" cy="167413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5" name="Shape 41">
              <a:extLst>
                <a:ext uri="{FF2B5EF4-FFF2-40B4-BE49-F238E27FC236}">
                  <a16:creationId xmlns:a16="http://schemas.microsoft.com/office/drawing/2014/main" id="{C3438728-8B43-9A83-6715-8545CAFD1EE8}"/>
                </a:ext>
              </a:extLst>
            </p:cNvPr>
            <p:cNvSpPr/>
            <p:nvPr/>
          </p:nvSpPr>
          <p:spPr>
            <a:xfrm>
              <a:off x="10785326" y="6101962"/>
              <a:ext cx="190950" cy="167413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6" name="Shape 42">
              <a:extLst>
                <a:ext uri="{FF2B5EF4-FFF2-40B4-BE49-F238E27FC236}">
                  <a16:creationId xmlns:a16="http://schemas.microsoft.com/office/drawing/2014/main" id="{2B295EBC-0938-FAD4-A5B6-7D1DD092200C}"/>
                </a:ext>
              </a:extLst>
            </p:cNvPr>
            <p:cNvSpPr/>
            <p:nvPr/>
          </p:nvSpPr>
          <p:spPr>
            <a:xfrm>
              <a:off x="11036734" y="5555918"/>
              <a:ext cx="190950" cy="167413"/>
            </a:xfrm>
            <a:prstGeom prst="ellipse">
              <a:avLst/>
            </a:prstGeom>
            <a:solidFill>
              <a:srgbClr val="D7C1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7" name="Shape 43">
              <a:extLst>
                <a:ext uri="{FF2B5EF4-FFF2-40B4-BE49-F238E27FC236}">
                  <a16:creationId xmlns:a16="http://schemas.microsoft.com/office/drawing/2014/main" id="{C611CBF7-3268-A1AD-F081-62520CC78E71}"/>
                </a:ext>
              </a:extLst>
            </p:cNvPr>
            <p:cNvSpPr/>
            <p:nvPr/>
          </p:nvSpPr>
          <p:spPr>
            <a:xfrm>
              <a:off x="11384825" y="5555918"/>
              <a:ext cx="190950" cy="167413"/>
            </a:xfrm>
            <a:prstGeom prst="ellipse">
              <a:avLst/>
            </a:prstGeom>
            <a:solidFill>
              <a:srgbClr val="D7C1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9" name="Shape 45">
              <a:extLst>
                <a:ext uri="{FF2B5EF4-FFF2-40B4-BE49-F238E27FC236}">
                  <a16:creationId xmlns:a16="http://schemas.microsoft.com/office/drawing/2014/main" id="{1FC542D3-CD74-66FE-FB68-3C3C58CEF4B4}"/>
                </a:ext>
              </a:extLst>
            </p:cNvPr>
            <p:cNvSpPr/>
            <p:nvPr/>
          </p:nvSpPr>
          <p:spPr>
            <a:xfrm>
              <a:off x="11790570" y="5555918"/>
              <a:ext cx="190950" cy="167413"/>
            </a:xfrm>
            <a:prstGeom prst="ellipse">
              <a:avLst/>
            </a:prstGeom>
            <a:solidFill>
              <a:srgbClr val="D7C1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92" name="Shape 10">
              <a:extLst>
                <a:ext uri="{FF2B5EF4-FFF2-40B4-BE49-F238E27FC236}">
                  <a16:creationId xmlns:a16="http://schemas.microsoft.com/office/drawing/2014/main" id="{F91F28E2-F974-3BF5-E698-F26DD903FB28}"/>
                </a:ext>
              </a:extLst>
            </p:cNvPr>
            <p:cNvSpPr/>
            <p:nvPr/>
          </p:nvSpPr>
          <p:spPr>
            <a:xfrm flipH="1">
              <a:off x="8295889" y="5717862"/>
              <a:ext cx="241200" cy="366672"/>
            </a:xfrm>
            <a:prstGeom prst="line">
              <a:avLst/>
            </a:prstGeom>
            <a:noFill/>
            <a:ln w="20320">
              <a:solidFill>
                <a:schemeClr val="tx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93" name="Shape 11">
              <a:extLst>
                <a:ext uri="{FF2B5EF4-FFF2-40B4-BE49-F238E27FC236}">
                  <a16:creationId xmlns:a16="http://schemas.microsoft.com/office/drawing/2014/main" id="{0E2EC59D-B114-5AD8-7F4D-A23A95D00FE5}"/>
                </a:ext>
              </a:extLst>
            </p:cNvPr>
            <p:cNvSpPr/>
            <p:nvPr/>
          </p:nvSpPr>
          <p:spPr>
            <a:xfrm>
              <a:off x="8537089" y="5717862"/>
              <a:ext cx="112773" cy="366672"/>
            </a:xfrm>
            <a:prstGeom prst="line">
              <a:avLst/>
            </a:prstGeom>
            <a:noFill/>
            <a:ln w="20320">
              <a:solidFill>
                <a:schemeClr val="tx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94" name="Shape 12">
              <a:extLst>
                <a:ext uri="{FF2B5EF4-FFF2-40B4-BE49-F238E27FC236}">
                  <a16:creationId xmlns:a16="http://schemas.microsoft.com/office/drawing/2014/main" id="{EF2C5872-A297-9D18-7FC2-506F57C32A76}"/>
                </a:ext>
              </a:extLst>
            </p:cNvPr>
            <p:cNvSpPr/>
            <p:nvPr/>
          </p:nvSpPr>
          <p:spPr>
            <a:xfrm flipH="1">
              <a:off x="8954221" y="5717862"/>
              <a:ext cx="187745" cy="358700"/>
            </a:xfrm>
            <a:prstGeom prst="line">
              <a:avLst/>
            </a:prstGeom>
            <a:noFill/>
            <a:ln w="20320">
              <a:solidFill>
                <a:schemeClr val="tx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95" name="Shape 13">
              <a:extLst>
                <a:ext uri="{FF2B5EF4-FFF2-40B4-BE49-F238E27FC236}">
                  <a16:creationId xmlns:a16="http://schemas.microsoft.com/office/drawing/2014/main" id="{03C50F97-CD28-680D-EC48-06A37EF21290}"/>
                </a:ext>
              </a:extLst>
            </p:cNvPr>
            <p:cNvSpPr/>
            <p:nvPr/>
          </p:nvSpPr>
          <p:spPr>
            <a:xfrm>
              <a:off x="9141966" y="5717862"/>
              <a:ext cx="164035" cy="366672"/>
            </a:xfrm>
            <a:prstGeom prst="line">
              <a:avLst/>
            </a:prstGeom>
            <a:noFill/>
            <a:ln w="20320">
              <a:solidFill>
                <a:schemeClr val="tx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96" name="Shape 30">
              <a:extLst>
                <a:ext uri="{FF2B5EF4-FFF2-40B4-BE49-F238E27FC236}">
                  <a16:creationId xmlns:a16="http://schemas.microsoft.com/office/drawing/2014/main" id="{D260C133-A83B-8E50-1F1F-67A900BE97BF}"/>
                </a:ext>
              </a:extLst>
            </p:cNvPr>
            <p:cNvSpPr/>
            <p:nvPr/>
          </p:nvSpPr>
          <p:spPr>
            <a:xfrm>
              <a:off x="8421514" y="5502616"/>
              <a:ext cx="231150" cy="223218"/>
            </a:xfrm>
            <a:prstGeom prst="ellipse">
              <a:avLst/>
            </a:prstGeom>
            <a:solidFill>
              <a:srgbClr val="DFF2DB"/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97" name="Shape 31">
              <a:extLst>
                <a:ext uri="{FF2B5EF4-FFF2-40B4-BE49-F238E27FC236}">
                  <a16:creationId xmlns:a16="http://schemas.microsoft.com/office/drawing/2014/main" id="{921E88D9-CFFF-DC14-2E72-65E119FD750E}"/>
                </a:ext>
              </a:extLst>
            </p:cNvPr>
            <p:cNvSpPr/>
            <p:nvPr/>
          </p:nvSpPr>
          <p:spPr>
            <a:xfrm>
              <a:off x="9026391" y="5502616"/>
              <a:ext cx="231150" cy="223218"/>
            </a:xfrm>
            <a:prstGeom prst="ellipse">
              <a:avLst/>
            </a:prstGeom>
            <a:solidFill>
              <a:srgbClr val="DFF2DB"/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98" name="Shape 38">
              <a:extLst>
                <a:ext uri="{FF2B5EF4-FFF2-40B4-BE49-F238E27FC236}">
                  <a16:creationId xmlns:a16="http://schemas.microsoft.com/office/drawing/2014/main" id="{3D02FEA0-6DD8-2EBA-ADD5-E00FF888C062}"/>
                </a:ext>
              </a:extLst>
            </p:cNvPr>
            <p:cNvSpPr/>
            <p:nvPr/>
          </p:nvSpPr>
          <p:spPr>
            <a:xfrm>
              <a:off x="8205814" y="6076562"/>
              <a:ext cx="190950" cy="167413"/>
            </a:xfrm>
            <a:prstGeom prst="ellipse">
              <a:avLst/>
            </a:prstGeom>
            <a:solidFill>
              <a:srgbClr val="DFF2DB"/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99" name="Shape 39">
              <a:extLst>
                <a:ext uri="{FF2B5EF4-FFF2-40B4-BE49-F238E27FC236}">
                  <a16:creationId xmlns:a16="http://schemas.microsoft.com/office/drawing/2014/main" id="{0048B16C-662F-F9C3-47C0-04BBDDF7EF30}"/>
                </a:ext>
              </a:extLst>
            </p:cNvPr>
            <p:cNvSpPr/>
            <p:nvPr/>
          </p:nvSpPr>
          <p:spPr>
            <a:xfrm>
              <a:off x="8554388" y="6076562"/>
              <a:ext cx="190950" cy="167413"/>
            </a:xfrm>
            <a:prstGeom prst="ellipse">
              <a:avLst/>
            </a:prstGeom>
            <a:solidFill>
              <a:srgbClr val="DFF2DB"/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0" name="Shape 40">
              <a:extLst>
                <a:ext uri="{FF2B5EF4-FFF2-40B4-BE49-F238E27FC236}">
                  <a16:creationId xmlns:a16="http://schemas.microsoft.com/office/drawing/2014/main" id="{A9522661-D895-5C32-BFC6-C4AD96D9AB13}"/>
                </a:ext>
              </a:extLst>
            </p:cNvPr>
            <p:cNvSpPr/>
            <p:nvPr/>
          </p:nvSpPr>
          <p:spPr>
            <a:xfrm>
              <a:off x="8851700" y="6076562"/>
              <a:ext cx="190950" cy="167413"/>
            </a:xfrm>
            <a:prstGeom prst="ellipse">
              <a:avLst/>
            </a:prstGeom>
            <a:solidFill>
              <a:srgbClr val="DFF2DB"/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1" name="Shape 41">
              <a:extLst>
                <a:ext uri="{FF2B5EF4-FFF2-40B4-BE49-F238E27FC236}">
                  <a16:creationId xmlns:a16="http://schemas.microsoft.com/office/drawing/2014/main" id="{D73F10F3-3091-6A21-8A4B-F77F358CF4B8}"/>
                </a:ext>
              </a:extLst>
            </p:cNvPr>
            <p:cNvSpPr/>
            <p:nvPr/>
          </p:nvSpPr>
          <p:spPr>
            <a:xfrm>
              <a:off x="9210526" y="6076562"/>
              <a:ext cx="190950" cy="167413"/>
            </a:xfrm>
            <a:prstGeom prst="ellipse">
              <a:avLst/>
            </a:prstGeom>
            <a:solidFill>
              <a:srgbClr val="DFF2DB"/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5" name="Shape 12">
              <a:extLst>
                <a:ext uri="{FF2B5EF4-FFF2-40B4-BE49-F238E27FC236}">
                  <a16:creationId xmlns:a16="http://schemas.microsoft.com/office/drawing/2014/main" id="{D8DFD08D-8E61-A614-D6D5-1AEBA96EA589}"/>
                </a:ext>
              </a:extLst>
            </p:cNvPr>
            <p:cNvSpPr/>
            <p:nvPr/>
          </p:nvSpPr>
          <p:spPr>
            <a:xfrm>
              <a:off x="10500865" y="5751234"/>
              <a:ext cx="104355" cy="350728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6" name="Shape 40">
              <a:extLst>
                <a:ext uri="{FF2B5EF4-FFF2-40B4-BE49-F238E27FC236}">
                  <a16:creationId xmlns:a16="http://schemas.microsoft.com/office/drawing/2014/main" id="{9CD506BF-3DE2-2E3B-1F09-7CA6F267E8EA}"/>
                </a:ext>
              </a:extLst>
            </p:cNvPr>
            <p:cNvSpPr/>
            <p:nvPr/>
          </p:nvSpPr>
          <p:spPr>
            <a:xfrm>
              <a:off x="10502700" y="6101962"/>
              <a:ext cx="190950" cy="167413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0" name="TextBox 219">
                  <a:extLst>
                    <a:ext uri="{FF2B5EF4-FFF2-40B4-BE49-F238E27FC236}">
                      <a16:creationId xmlns:a16="http://schemas.microsoft.com/office/drawing/2014/main" id="{29CC679C-B4CA-115D-DD9E-42AF7DA9BE7F}"/>
                    </a:ext>
                  </a:extLst>
                </p:cNvPr>
                <p:cNvSpPr txBox="1"/>
                <p:nvPr/>
              </p:nvSpPr>
              <p:spPr>
                <a:xfrm>
                  <a:off x="11336457" y="5686321"/>
                  <a:ext cx="253816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20" name="TextBox 219">
                  <a:extLst>
                    <a:ext uri="{FF2B5EF4-FFF2-40B4-BE49-F238E27FC236}">
                      <a16:creationId xmlns:a16="http://schemas.microsoft.com/office/drawing/2014/main" id="{29CC679C-B4CA-115D-DD9E-42AF7DA9BE7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336457" y="5686321"/>
                  <a:ext cx="253816" cy="307777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1" name="TextBox 220">
                  <a:extLst>
                    <a:ext uri="{FF2B5EF4-FFF2-40B4-BE49-F238E27FC236}">
                      <a16:creationId xmlns:a16="http://schemas.microsoft.com/office/drawing/2014/main" id="{D8D7B4F8-B771-7E8D-41E3-2A3B97F59EE7}"/>
                    </a:ext>
                  </a:extLst>
                </p:cNvPr>
                <p:cNvSpPr txBox="1"/>
                <p:nvPr/>
              </p:nvSpPr>
              <p:spPr>
                <a:xfrm>
                  <a:off x="8150133" y="6185668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4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21" name="TextBox 220">
                  <a:extLst>
                    <a:ext uri="{FF2B5EF4-FFF2-40B4-BE49-F238E27FC236}">
                      <a16:creationId xmlns:a16="http://schemas.microsoft.com/office/drawing/2014/main" id="{D8D7B4F8-B771-7E8D-41E3-2A3B97F59EE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50133" y="6185668"/>
                  <a:ext cx="253816" cy="307777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2" name="TextBox 221">
                  <a:extLst>
                    <a:ext uri="{FF2B5EF4-FFF2-40B4-BE49-F238E27FC236}">
                      <a16:creationId xmlns:a16="http://schemas.microsoft.com/office/drawing/2014/main" id="{B0D7B0BC-1479-B314-C718-1969BFF41FCA}"/>
                    </a:ext>
                  </a:extLst>
                </p:cNvPr>
                <p:cNvSpPr txBox="1"/>
                <p:nvPr/>
              </p:nvSpPr>
              <p:spPr>
                <a:xfrm>
                  <a:off x="8513946" y="6185668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22" name="TextBox 221">
                  <a:extLst>
                    <a:ext uri="{FF2B5EF4-FFF2-40B4-BE49-F238E27FC236}">
                      <a16:creationId xmlns:a16="http://schemas.microsoft.com/office/drawing/2014/main" id="{B0D7B0BC-1479-B314-C718-1969BFF41FC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13946" y="6185668"/>
                  <a:ext cx="253816" cy="307777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3" name="TextBox 222">
                  <a:extLst>
                    <a:ext uri="{FF2B5EF4-FFF2-40B4-BE49-F238E27FC236}">
                      <a16:creationId xmlns:a16="http://schemas.microsoft.com/office/drawing/2014/main" id="{C988F6A1-DC74-EAF0-BFD5-AB364F18EBD4}"/>
                    </a:ext>
                  </a:extLst>
                </p:cNvPr>
                <p:cNvSpPr txBox="1"/>
                <p:nvPr/>
              </p:nvSpPr>
              <p:spPr>
                <a:xfrm>
                  <a:off x="8806112" y="6185668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23" name="TextBox 222">
                  <a:extLst>
                    <a:ext uri="{FF2B5EF4-FFF2-40B4-BE49-F238E27FC236}">
                      <a16:creationId xmlns:a16="http://schemas.microsoft.com/office/drawing/2014/main" id="{C988F6A1-DC74-EAF0-BFD5-AB364F18EBD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06112" y="6185668"/>
                  <a:ext cx="253816" cy="307777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4" name="TextBox 223">
                  <a:extLst>
                    <a:ext uri="{FF2B5EF4-FFF2-40B4-BE49-F238E27FC236}">
                      <a16:creationId xmlns:a16="http://schemas.microsoft.com/office/drawing/2014/main" id="{9D101F6D-9B3C-3FDC-02EA-2C8258C06E0E}"/>
                    </a:ext>
                  </a:extLst>
                </p:cNvPr>
                <p:cNvSpPr txBox="1"/>
                <p:nvPr/>
              </p:nvSpPr>
              <p:spPr>
                <a:xfrm>
                  <a:off x="9887729" y="6214340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24" name="TextBox 223">
                  <a:extLst>
                    <a:ext uri="{FF2B5EF4-FFF2-40B4-BE49-F238E27FC236}">
                      <a16:creationId xmlns:a16="http://schemas.microsoft.com/office/drawing/2014/main" id="{9D101F6D-9B3C-3FDC-02EA-2C8258C06E0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87729" y="6214340"/>
                  <a:ext cx="253816" cy="307777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5" name="TextBox 224">
                  <a:extLst>
                    <a:ext uri="{FF2B5EF4-FFF2-40B4-BE49-F238E27FC236}">
                      <a16:creationId xmlns:a16="http://schemas.microsoft.com/office/drawing/2014/main" id="{AF394BF0-B3A2-135D-6967-CF430F74AB68}"/>
                    </a:ext>
                  </a:extLst>
                </p:cNvPr>
                <p:cNvSpPr txBox="1"/>
                <p:nvPr/>
              </p:nvSpPr>
              <p:spPr>
                <a:xfrm>
                  <a:off x="10471267" y="6214340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400" dirty="0">
                    <a:solidFill>
                      <a:srgbClr val="0000F8"/>
                    </a:solidFill>
                  </a:endParaRPr>
                </a:p>
              </p:txBody>
            </p:sp>
          </mc:Choice>
          <mc:Fallback xmlns="">
            <p:sp>
              <p:nvSpPr>
                <p:cNvPr id="225" name="TextBox 224">
                  <a:extLst>
                    <a:ext uri="{FF2B5EF4-FFF2-40B4-BE49-F238E27FC236}">
                      <a16:creationId xmlns:a16="http://schemas.microsoft.com/office/drawing/2014/main" id="{AF394BF0-B3A2-135D-6967-CF430F74AB6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71267" y="6214340"/>
                  <a:ext cx="253816" cy="307777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6" name="TextBox 225">
                  <a:extLst>
                    <a:ext uri="{FF2B5EF4-FFF2-40B4-BE49-F238E27FC236}">
                      <a16:creationId xmlns:a16="http://schemas.microsoft.com/office/drawing/2014/main" id="{79625C33-7328-C9E9-B104-F9EC82EF863A}"/>
                    </a:ext>
                  </a:extLst>
                </p:cNvPr>
                <p:cNvSpPr txBox="1"/>
                <p:nvPr/>
              </p:nvSpPr>
              <p:spPr>
                <a:xfrm>
                  <a:off x="9521573" y="6214340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4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26" name="TextBox 225">
                  <a:extLst>
                    <a:ext uri="{FF2B5EF4-FFF2-40B4-BE49-F238E27FC236}">
                      <a16:creationId xmlns:a16="http://schemas.microsoft.com/office/drawing/2014/main" id="{79625C33-7328-C9E9-B104-F9EC82EF863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21573" y="6214340"/>
                  <a:ext cx="253816" cy="307777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7" name="TextBox 226">
                  <a:extLst>
                    <a:ext uri="{FF2B5EF4-FFF2-40B4-BE49-F238E27FC236}">
                      <a16:creationId xmlns:a16="http://schemas.microsoft.com/office/drawing/2014/main" id="{4016817D-6D40-6B71-A3F6-A4D59DE70540}"/>
                    </a:ext>
                  </a:extLst>
                </p:cNvPr>
                <p:cNvSpPr txBox="1"/>
                <p:nvPr/>
              </p:nvSpPr>
              <p:spPr>
                <a:xfrm>
                  <a:off x="10157208" y="6214340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27" name="TextBox 226">
                  <a:extLst>
                    <a:ext uri="{FF2B5EF4-FFF2-40B4-BE49-F238E27FC236}">
                      <a16:creationId xmlns:a16="http://schemas.microsoft.com/office/drawing/2014/main" id="{4016817D-6D40-6B71-A3F6-A4D59DE7054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57208" y="6214340"/>
                  <a:ext cx="253816" cy="307777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8" name="TextBox 227">
                  <a:extLst>
                    <a:ext uri="{FF2B5EF4-FFF2-40B4-BE49-F238E27FC236}">
                      <a16:creationId xmlns:a16="http://schemas.microsoft.com/office/drawing/2014/main" id="{8888E5B8-D73D-CFF7-53E1-403D340DA318}"/>
                    </a:ext>
                  </a:extLst>
                </p:cNvPr>
                <p:cNvSpPr txBox="1"/>
                <p:nvPr/>
              </p:nvSpPr>
              <p:spPr>
                <a:xfrm>
                  <a:off x="10753893" y="6214340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28" name="TextBox 227">
                  <a:extLst>
                    <a:ext uri="{FF2B5EF4-FFF2-40B4-BE49-F238E27FC236}">
                      <a16:creationId xmlns:a16="http://schemas.microsoft.com/office/drawing/2014/main" id="{8888E5B8-D73D-CFF7-53E1-403D340DA31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53893" y="6214340"/>
                  <a:ext cx="253816" cy="307777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9" name="TextBox 228">
                  <a:extLst>
                    <a:ext uri="{FF2B5EF4-FFF2-40B4-BE49-F238E27FC236}">
                      <a16:creationId xmlns:a16="http://schemas.microsoft.com/office/drawing/2014/main" id="{BF0306F7-CBCA-F37C-41E6-DC5FB9A8A3B9}"/>
                    </a:ext>
                  </a:extLst>
                </p:cNvPr>
                <p:cNvSpPr txBox="1"/>
                <p:nvPr/>
              </p:nvSpPr>
              <p:spPr>
                <a:xfrm>
                  <a:off x="11759137" y="5674459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29" name="TextBox 228">
                  <a:extLst>
                    <a:ext uri="{FF2B5EF4-FFF2-40B4-BE49-F238E27FC236}">
                      <a16:creationId xmlns:a16="http://schemas.microsoft.com/office/drawing/2014/main" id="{BF0306F7-CBCA-F37C-41E6-DC5FB9A8A3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759137" y="5674459"/>
                  <a:ext cx="253816" cy="307777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0" name="TextBox 229">
                  <a:extLst>
                    <a:ext uri="{FF2B5EF4-FFF2-40B4-BE49-F238E27FC236}">
                      <a16:creationId xmlns:a16="http://schemas.microsoft.com/office/drawing/2014/main" id="{F956A5B8-F340-FBFD-C23A-4160205ADAD9}"/>
                    </a:ext>
                  </a:extLst>
                </p:cNvPr>
                <p:cNvSpPr txBox="1"/>
                <p:nvPr/>
              </p:nvSpPr>
              <p:spPr>
                <a:xfrm>
                  <a:off x="10983968" y="5681051"/>
                  <a:ext cx="253816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30" name="TextBox 229">
                  <a:extLst>
                    <a:ext uri="{FF2B5EF4-FFF2-40B4-BE49-F238E27FC236}">
                      <a16:creationId xmlns:a16="http://schemas.microsoft.com/office/drawing/2014/main" id="{F956A5B8-F340-FBFD-C23A-4160205ADAD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983968" y="5681051"/>
                  <a:ext cx="253816" cy="307777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1" name="TextBox 230">
                  <a:extLst>
                    <a:ext uri="{FF2B5EF4-FFF2-40B4-BE49-F238E27FC236}">
                      <a16:creationId xmlns:a16="http://schemas.microsoft.com/office/drawing/2014/main" id="{2A6C8B4C-EC00-4CB5-793C-09C34ED816FF}"/>
                    </a:ext>
                  </a:extLst>
                </p:cNvPr>
                <p:cNvSpPr txBox="1"/>
                <p:nvPr/>
              </p:nvSpPr>
              <p:spPr>
                <a:xfrm>
                  <a:off x="9179093" y="6185668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4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31" name="TextBox 230">
                  <a:extLst>
                    <a:ext uri="{FF2B5EF4-FFF2-40B4-BE49-F238E27FC236}">
                      <a16:creationId xmlns:a16="http://schemas.microsoft.com/office/drawing/2014/main" id="{2A6C8B4C-EC00-4CB5-793C-09C34ED816F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79093" y="6185668"/>
                  <a:ext cx="253816" cy="307777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32" name="Straight Connector 231">
            <a:extLst>
              <a:ext uri="{FF2B5EF4-FFF2-40B4-BE49-F238E27FC236}">
                <a16:creationId xmlns:a16="http://schemas.microsoft.com/office/drawing/2014/main" id="{92264D06-BB81-58CD-D82D-CD95BC2B6D3D}"/>
              </a:ext>
            </a:extLst>
          </p:cNvPr>
          <p:cNvCxnSpPr>
            <a:cxnSpLocks/>
          </p:cNvCxnSpPr>
          <p:nvPr/>
        </p:nvCxnSpPr>
        <p:spPr>
          <a:xfrm>
            <a:off x="1608811" y="3734334"/>
            <a:ext cx="0" cy="14115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Straight Connector 235">
            <a:extLst>
              <a:ext uri="{FF2B5EF4-FFF2-40B4-BE49-F238E27FC236}">
                <a16:creationId xmlns:a16="http://schemas.microsoft.com/office/drawing/2014/main" id="{04B41B1B-389E-A845-0AF9-837188E856E3}"/>
              </a:ext>
            </a:extLst>
          </p:cNvPr>
          <p:cNvCxnSpPr>
            <a:cxnSpLocks/>
          </p:cNvCxnSpPr>
          <p:nvPr/>
        </p:nvCxnSpPr>
        <p:spPr>
          <a:xfrm>
            <a:off x="1729239" y="4654911"/>
            <a:ext cx="0" cy="14115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hape 10">
            <a:extLst>
              <a:ext uri="{FF2B5EF4-FFF2-40B4-BE49-F238E27FC236}">
                <a16:creationId xmlns:a16="http://schemas.microsoft.com/office/drawing/2014/main" id="{EF3CCD64-02CA-B4B1-06D1-974553C4B876}"/>
              </a:ext>
            </a:extLst>
          </p:cNvPr>
          <p:cNvSpPr/>
          <p:nvPr/>
        </p:nvSpPr>
        <p:spPr>
          <a:xfrm>
            <a:off x="8993690" y="870969"/>
            <a:ext cx="3122128" cy="420888"/>
          </a:xfrm>
          <a:prstGeom prst="roundRect">
            <a:avLst>
              <a:gd name="adj" fmla="val 6400"/>
            </a:avLst>
          </a:prstGeom>
          <a:solidFill>
            <a:srgbClr val="F5F8FF"/>
          </a:solidFill>
          <a:ln w="12700">
            <a:solidFill>
              <a:srgbClr val="B9C8F2"/>
            </a:solidFill>
            <a:prstDash val="solid"/>
          </a:ln>
        </p:spPr>
        <p:txBody>
          <a:bodyPr/>
          <a:lstStyle/>
          <a:p>
            <a:pPr algn="ctr"/>
            <a:r>
              <a:rPr lang="en-US" sz="1400" dirty="0"/>
              <a:t>Shift the demand from nodes to edges</a:t>
            </a:r>
          </a:p>
        </p:txBody>
      </p:sp>
    </p:spTree>
    <p:extLst>
      <p:ext uri="{BB962C8B-B14F-4D97-AF65-F5344CB8AC3E}">
        <p14:creationId xmlns:p14="http://schemas.microsoft.com/office/powerpoint/2010/main" val="117441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network&#10;&#10;AI-generated content may be incorrect.">
            <a:extLst>
              <a:ext uri="{FF2B5EF4-FFF2-40B4-BE49-F238E27FC236}">
                <a16:creationId xmlns:a16="http://schemas.microsoft.com/office/drawing/2014/main" id="{79B15BD0-23F8-B2AC-BC95-CC1C14245F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91"/>
          <a:stretch/>
        </p:blipFill>
        <p:spPr>
          <a:xfrm>
            <a:off x="677230" y="1498964"/>
            <a:ext cx="6780435" cy="429699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1E4643E-A47B-78A2-924D-379C2FE06B86}"/>
              </a:ext>
            </a:extLst>
          </p:cNvPr>
          <p:cNvCxnSpPr>
            <a:cxnSpLocks/>
          </p:cNvCxnSpPr>
          <p:nvPr/>
        </p:nvCxnSpPr>
        <p:spPr>
          <a:xfrm flipV="1">
            <a:off x="2409825" y="1930400"/>
            <a:ext cx="1273175" cy="50801"/>
          </a:xfrm>
          <a:prstGeom prst="line">
            <a:avLst/>
          </a:prstGeom>
          <a:ln w="12700"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12AABE8-11D7-1381-D5AF-2EF6CE6FB242}"/>
              </a:ext>
            </a:extLst>
          </p:cNvPr>
          <p:cNvCxnSpPr>
            <a:cxnSpLocks/>
          </p:cNvCxnSpPr>
          <p:nvPr/>
        </p:nvCxnSpPr>
        <p:spPr>
          <a:xfrm>
            <a:off x="2432050" y="1981201"/>
            <a:ext cx="755650" cy="666749"/>
          </a:xfrm>
          <a:prstGeom prst="line">
            <a:avLst/>
          </a:prstGeom>
          <a:ln w="12700"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EAC955-3295-8880-290A-D74E823504F6}"/>
              </a:ext>
            </a:extLst>
          </p:cNvPr>
          <p:cNvCxnSpPr>
            <a:cxnSpLocks/>
          </p:cNvCxnSpPr>
          <p:nvPr/>
        </p:nvCxnSpPr>
        <p:spPr>
          <a:xfrm>
            <a:off x="2644775" y="2698749"/>
            <a:ext cx="542925" cy="0"/>
          </a:xfrm>
          <a:prstGeom prst="line">
            <a:avLst/>
          </a:prstGeom>
          <a:ln w="12700"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8FA1ACE-249C-D19C-5150-B76C9612519D}"/>
              </a:ext>
            </a:extLst>
          </p:cNvPr>
          <p:cNvCxnSpPr>
            <a:cxnSpLocks/>
          </p:cNvCxnSpPr>
          <p:nvPr/>
        </p:nvCxnSpPr>
        <p:spPr>
          <a:xfrm>
            <a:off x="4832350" y="2235200"/>
            <a:ext cx="812800" cy="635000"/>
          </a:xfrm>
          <a:prstGeom prst="line">
            <a:avLst/>
          </a:prstGeom>
          <a:ln w="12700"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34A80F4-2F25-4633-1A1F-2A6C87681557}"/>
              </a:ext>
            </a:extLst>
          </p:cNvPr>
          <p:cNvCxnSpPr>
            <a:cxnSpLocks/>
          </p:cNvCxnSpPr>
          <p:nvPr/>
        </p:nvCxnSpPr>
        <p:spPr>
          <a:xfrm flipV="1">
            <a:off x="4830808" y="2051050"/>
            <a:ext cx="1125492" cy="184150"/>
          </a:xfrm>
          <a:prstGeom prst="line">
            <a:avLst/>
          </a:prstGeom>
          <a:ln w="12700"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4DA7002-DAB8-D479-B3BE-D1B466682523}"/>
              </a:ext>
            </a:extLst>
          </p:cNvPr>
          <p:cNvCxnSpPr>
            <a:cxnSpLocks/>
          </p:cNvCxnSpPr>
          <p:nvPr/>
        </p:nvCxnSpPr>
        <p:spPr>
          <a:xfrm flipV="1">
            <a:off x="5085556" y="2870200"/>
            <a:ext cx="559594" cy="57149"/>
          </a:xfrm>
          <a:prstGeom prst="line">
            <a:avLst/>
          </a:prstGeom>
          <a:ln w="12700"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99C4073-0FEA-D789-DEB0-ABB25993AB50}"/>
              </a:ext>
            </a:extLst>
          </p:cNvPr>
          <p:cNvCxnSpPr>
            <a:cxnSpLocks/>
          </p:cNvCxnSpPr>
          <p:nvPr/>
        </p:nvCxnSpPr>
        <p:spPr>
          <a:xfrm>
            <a:off x="1889919" y="2927350"/>
            <a:ext cx="3043237" cy="0"/>
          </a:xfrm>
          <a:prstGeom prst="line">
            <a:avLst/>
          </a:prstGeom>
          <a:ln w="12700"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D340CC6-C9CC-55C3-F792-987DCDB1113F}"/>
              </a:ext>
            </a:extLst>
          </p:cNvPr>
          <p:cNvSpPr/>
          <p:nvPr/>
        </p:nvSpPr>
        <p:spPr>
          <a:xfrm rot="20405591">
            <a:off x="1055068" y="4177788"/>
            <a:ext cx="1394785" cy="140193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C98B674-F83A-42FF-AB95-26882358E365}"/>
              </a:ext>
            </a:extLst>
          </p:cNvPr>
          <p:cNvSpPr/>
          <p:nvPr/>
        </p:nvSpPr>
        <p:spPr>
          <a:xfrm rot="18558585">
            <a:off x="3276463" y="4093105"/>
            <a:ext cx="1163891" cy="251208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348236D-2034-681A-7FD5-9B5DD16E37E9}"/>
              </a:ext>
            </a:extLst>
          </p:cNvPr>
          <p:cNvSpPr/>
          <p:nvPr/>
        </p:nvSpPr>
        <p:spPr>
          <a:xfrm rot="13489367">
            <a:off x="5754878" y="4225407"/>
            <a:ext cx="975659" cy="191216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7C96AEE-3F4E-AA71-A817-7A48D6AA71AE}"/>
              </a:ext>
            </a:extLst>
          </p:cNvPr>
          <p:cNvSpPr/>
          <p:nvPr/>
        </p:nvSpPr>
        <p:spPr>
          <a:xfrm rot="18942196">
            <a:off x="6363639" y="4089090"/>
            <a:ext cx="687543" cy="235808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Text Box 3">
            <a:extLst>
              <a:ext uri="{FF2B5EF4-FFF2-40B4-BE49-F238E27FC236}">
                <a16:creationId xmlns:a16="http://schemas.microsoft.com/office/drawing/2014/main" id="{72B13BEA-1CA2-7A7F-C5CD-3F967688F0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2902" y="114895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lvl="0" algn="ctr" defTabSz="9144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lang="en-US" sz="4400" kern="0" dirty="0">
                <a:solidFill>
                  <a:srgbClr val="0000FF"/>
                </a:solidFill>
              </a:rPr>
              <a:t>The Ideal Routing Picture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2B6C0468-D217-FAB9-304C-805DE03E8C7E}"/>
                  </a:ext>
                </a:extLst>
              </p:cNvPr>
              <p:cNvSpPr txBox="1"/>
              <p:nvPr/>
            </p:nvSpPr>
            <p:spPr>
              <a:xfrm>
                <a:off x="3838139" y="897599"/>
                <a:ext cx="45783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Route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2400" dirty="0"/>
                  <a:t> in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400" dirty="0"/>
                  <a:t> using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400" dirty="0"/>
                  <a:t> as a blueprint.</a:t>
                </a:r>
              </a:p>
            </p:txBody>
          </p:sp>
        </mc:Choice>
        <mc:Fallback xmlns=""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2B6C0468-D217-FAB9-304C-805DE03E8C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8139" y="897599"/>
                <a:ext cx="4578350" cy="461665"/>
              </a:xfrm>
              <a:prstGeom prst="rect">
                <a:avLst/>
              </a:prstGeom>
              <a:blipFill>
                <a:blip r:embed="rId5"/>
                <a:stretch>
                  <a:fillRect l="-2130" t="-10526" r="-932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1" name="Freeform: Shape 110">
            <a:extLst>
              <a:ext uri="{FF2B5EF4-FFF2-40B4-BE49-F238E27FC236}">
                <a16:creationId xmlns:a16="http://schemas.microsoft.com/office/drawing/2014/main" id="{C74D44E4-3C90-FA32-8450-B7DFAF6FC504}"/>
              </a:ext>
            </a:extLst>
          </p:cNvPr>
          <p:cNvSpPr/>
          <p:nvPr/>
        </p:nvSpPr>
        <p:spPr>
          <a:xfrm rot="17021348">
            <a:off x="956418" y="5249200"/>
            <a:ext cx="464493" cy="125221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Freeform: Shape 111">
            <a:extLst>
              <a:ext uri="{FF2B5EF4-FFF2-40B4-BE49-F238E27FC236}">
                <a16:creationId xmlns:a16="http://schemas.microsoft.com/office/drawing/2014/main" id="{5599E7BC-95F3-113F-2765-2D06E1131218}"/>
              </a:ext>
            </a:extLst>
          </p:cNvPr>
          <p:cNvSpPr/>
          <p:nvPr/>
        </p:nvSpPr>
        <p:spPr>
          <a:xfrm rot="2859085">
            <a:off x="1977016" y="5249199"/>
            <a:ext cx="464493" cy="125221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reeform: Shape 112">
            <a:extLst>
              <a:ext uri="{FF2B5EF4-FFF2-40B4-BE49-F238E27FC236}">
                <a16:creationId xmlns:a16="http://schemas.microsoft.com/office/drawing/2014/main" id="{F8552883-666B-A68E-0325-662A536E7653}"/>
              </a:ext>
            </a:extLst>
          </p:cNvPr>
          <p:cNvSpPr/>
          <p:nvPr/>
        </p:nvSpPr>
        <p:spPr>
          <a:xfrm rot="2859085">
            <a:off x="4288889" y="5273396"/>
            <a:ext cx="528171" cy="118002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id="{E3184F1D-BED9-7379-5EA1-69825D4D986F}"/>
              </a:ext>
            </a:extLst>
          </p:cNvPr>
          <p:cNvSpPr/>
          <p:nvPr/>
        </p:nvSpPr>
        <p:spPr>
          <a:xfrm rot="5239128">
            <a:off x="4627743" y="5269785"/>
            <a:ext cx="464493" cy="125221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Freeform: Shape 114">
            <a:extLst>
              <a:ext uri="{FF2B5EF4-FFF2-40B4-BE49-F238E27FC236}">
                <a16:creationId xmlns:a16="http://schemas.microsoft.com/office/drawing/2014/main" id="{72C148E0-4BBD-E2ED-0666-FAF9556EEC37}"/>
              </a:ext>
            </a:extLst>
          </p:cNvPr>
          <p:cNvSpPr/>
          <p:nvPr/>
        </p:nvSpPr>
        <p:spPr>
          <a:xfrm rot="2859085">
            <a:off x="3066282" y="5268482"/>
            <a:ext cx="453762" cy="156732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60FEFF45-9670-CF5A-DB31-029CF56F22D1}"/>
                  </a:ext>
                </a:extLst>
              </p:cNvPr>
              <p:cNvSpPr txBox="1"/>
              <p:nvPr/>
            </p:nvSpPr>
            <p:spPr>
              <a:xfrm>
                <a:off x="690385" y="5960352"/>
                <a:ext cx="253816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60FEFF45-9670-CF5A-DB31-029CF56F22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385" y="5960352"/>
                <a:ext cx="253816" cy="27699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5B99F215-54D3-003F-3596-AC25194B5D93}"/>
                  </a:ext>
                </a:extLst>
              </p:cNvPr>
              <p:cNvSpPr txBox="1"/>
              <p:nvPr/>
            </p:nvSpPr>
            <p:spPr>
              <a:xfrm>
                <a:off x="5787373" y="5567317"/>
                <a:ext cx="25381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5B99F215-54D3-003F-3596-AC25194B5D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7373" y="5567317"/>
                <a:ext cx="253816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5B62AE57-1BE0-4AD0-6676-EEE8051B1968}"/>
                  </a:ext>
                </a:extLst>
              </p:cNvPr>
              <p:cNvSpPr txBox="1"/>
              <p:nvPr/>
            </p:nvSpPr>
            <p:spPr>
              <a:xfrm>
                <a:off x="6279741" y="5567316"/>
                <a:ext cx="25381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5B62AE57-1BE0-4AD0-6676-EEE8051B19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9741" y="5567316"/>
                <a:ext cx="253816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40FC6A9D-7754-BADF-FBCA-1D8E31616A0E}"/>
                  </a:ext>
                </a:extLst>
              </p:cNvPr>
              <p:cNvSpPr txBox="1"/>
              <p:nvPr/>
            </p:nvSpPr>
            <p:spPr>
              <a:xfrm>
                <a:off x="6761665" y="5545968"/>
                <a:ext cx="25381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40FC6A9D-7754-BADF-FBCA-1D8E31616A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1665" y="5545968"/>
                <a:ext cx="253816" cy="3077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1" name="Oval 120">
            <a:extLst>
              <a:ext uri="{FF2B5EF4-FFF2-40B4-BE49-F238E27FC236}">
                <a16:creationId xmlns:a16="http://schemas.microsoft.com/office/drawing/2014/main" id="{483DD03D-D6FD-2E1A-A96C-F9FDF5DB28EF}"/>
              </a:ext>
            </a:extLst>
          </p:cNvPr>
          <p:cNvSpPr/>
          <p:nvPr/>
        </p:nvSpPr>
        <p:spPr>
          <a:xfrm>
            <a:off x="898668" y="5774969"/>
            <a:ext cx="231589" cy="339284"/>
          </a:xfrm>
          <a:prstGeom prst="ellipse">
            <a:avLst/>
          </a:prstGeom>
          <a:solidFill>
            <a:srgbClr val="F0F8F1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B7083B6F-2CAC-960F-D6EC-248580BDA708}"/>
              </a:ext>
            </a:extLst>
          </p:cNvPr>
          <p:cNvSpPr/>
          <p:nvPr/>
        </p:nvSpPr>
        <p:spPr>
          <a:xfrm>
            <a:off x="1274913" y="5774959"/>
            <a:ext cx="231589" cy="339284"/>
          </a:xfrm>
          <a:prstGeom prst="ellipse">
            <a:avLst/>
          </a:prstGeom>
          <a:solidFill>
            <a:srgbClr val="F0F8F1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3A105AA1-5BDB-313C-C8A9-310F3B827F86}"/>
              </a:ext>
            </a:extLst>
          </p:cNvPr>
          <p:cNvSpPr/>
          <p:nvPr/>
        </p:nvSpPr>
        <p:spPr>
          <a:xfrm>
            <a:off x="970420" y="5911529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C87DF631-0438-7B31-0F41-B672FE5668E7}"/>
              </a:ext>
            </a:extLst>
          </p:cNvPr>
          <p:cNvSpPr/>
          <p:nvPr/>
        </p:nvSpPr>
        <p:spPr>
          <a:xfrm>
            <a:off x="1351428" y="5916292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CCF0B984-63C9-2CA7-1BB4-511912724670}"/>
              </a:ext>
            </a:extLst>
          </p:cNvPr>
          <p:cNvSpPr/>
          <p:nvPr/>
        </p:nvSpPr>
        <p:spPr>
          <a:xfrm>
            <a:off x="1894036" y="5774967"/>
            <a:ext cx="231589" cy="339284"/>
          </a:xfrm>
          <a:prstGeom prst="ellipse">
            <a:avLst/>
          </a:prstGeom>
          <a:solidFill>
            <a:srgbClr val="F0F8F1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4865F191-9A1E-C980-7F3A-A758DB319648}"/>
              </a:ext>
            </a:extLst>
          </p:cNvPr>
          <p:cNvSpPr/>
          <p:nvPr/>
        </p:nvSpPr>
        <p:spPr>
          <a:xfrm>
            <a:off x="2270281" y="5774957"/>
            <a:ext cx="231589" cy="339284"/>
          </a:xfrm>
          <a:prstGeom prst="ellipse">
            <a:avLst/>
          </a:prstGeom>
          <a:solidFill>
            <a:srgbClr val="F0F8F1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CBB394A1-AFF0-56E0-8189-72A564CDFC9B}"/>
              </a:ext>
            </a:extLst>
          </p:cNvPr>
          <p:cNvSpPr/>
          <p:nvPr/>
        </p:nvSpPr>
        <p:spPr>
          <a:xfrm>
            <a:off x="1965788" y="5911527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09F10469-0BA7-AC87-B95C-AE7B10B9F6D4}"/>
              </a:ext>
            </a:extLst>
          </p:cNvPr>
          <p:cNvSpPr/>
          <p:nvPr/>
        </p:nvSpPr>
        <p:spPr>
          <a:xfrm>
            <a:off x="2346796" y="5916290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759CC518-B77E-249E-BE91-73AB88A4A3F4}"/>
              </a:ext>
            </a:extLst>
          </p:cNvPr>
          <p:cNvSpPr/>
          <p:nvPr/>
        </p:nvSpPr>
        <p:spPr>
          <a:xfrm>
            <a:off x="2946556" y="5784488"/>
            <a:ext cx="231589" cy="339284"/>
          </a:xfrm>
          <a:prstGeom prst="ellipse">
            <a:avLst/>
          </a:prstGeom>
          <a:solidFill>
            <a:srgbClr val="FEF7E7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B5262E34-807E-B187-8013-011E14F15F25}"/>
              </a:ext>
            </a:extLst>
          </p:cNvPr>
          <p:cNvSpPr/>
          <p:nvPr/>
        </p:nvSpPr>
        <p:spPr>
          <a:xfrm>
            <a:off x="3322801" y="5784478"/>
            <a:ext cx="231589" cy="339284"/>
          </a:xfrm>
          <a:prstGeom prst="ellipse">
            <a:avLst/>
          </a:prstGeom>
          <a:solidFill>
            <a:srgbClr val="FEF7E7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E4B4615F-1149-A714-E0FB-D200ACE11905}"/>
              </a:ext>
            </a:extLst>
          </p:cNvPr>
          <p:cNvSpPr/>
          <p:nvPr/>
        </p:nvSpPr>
        <p:spPr>
          <a:xfrm>
            <a:off x="3018308" y="5921048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0BE486EC-5BB4-E530-E4A1-2A48F50C498F}"/>
              </a:ext>
            </a:extLst>
          </p:cNvPr>
          <p:cNvSpPr/>
          <p:nvPr/>
        </p:nvSpPr>
        <p:spPr>
          <a:xfrm>
            <a:off x="3399316" y="5925811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1882FB08-CA21-6E59-17A2-6E135B6FC850}"/>
              </a:ext>
            </a:extLst>
          </p:cNvPr>
          <p:cNvCxnSpPr>
            <a:cxnSpLocks/>
          </p:cNvCxnSpPr>
          <p:nvPr/>
        </p:nvCxnSpPr>
        <p:spPr>
          <a:xfrm>
            <a:off x="898668" y="5795963"/>
            <a:ext cx="71752" cy="4555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C7D13736-9CC7-136A-4BAE-8442E5352193}"/>
              </a:ext>
            </a:extLst>
          </p:cNvPr>
          <p:cNvCxnSpPr>
            <a:cxnSpLocks/>
          </p:cNvCxnSpPr>
          <p:nvPr/>
        </p:nvCxnSpPr>
        <p:spPr>
          <a:xfrm>
            <a:off x="1072870" y="6033235"/>
            <a:ext cx="71752" cy="4555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71B5F07A-9DE3-E329-CC22-17030B381D1C}"/>
              </a:ext>
            </a:extLst>
          </p:cNvPr>
          <p:cNvCxnSpPr>
            <a:cxnSpLocks/>
          </p:cNvCxnSpPr>
          <p:nvPr/>
        </p:nvCxnSpPr>
        <p:spPr>
          <a:xfrm flipV="1">
            <a:off x="898668" y="6051701"/>
            <a:ext cx="71752" cy="53016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8CCC03A0-1042-A863-8732-B03F190AE046}"/>
              </a:ext>
            </a:extLst>
          </p:cNvPr>
          <p:cNvCxnSpPr>
            <a:cxnSpLocks/>
          </p:cNvCxnSpPr>
          <p:nvPr/>
        </p:nvCxnSpPr>
        <p:spPr>
          <a:xfrm flipH="1" flipV="1">
            <a:off x="1390707" y="6074635"/>
            <a:ext cx="39278" cy="79215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FC57516B-C3C2-F31C-F478-101CBB845198}"/>
              </a:ext>
            </a:extLst>
          </p:cNvPr>
          <p:cNvCxnSpPr>
            <a:cxnSpLocks/>
          </p:cNvCxnSpPr>
          <p:nvPr/>
        </p:nvCxnSpPr>
        <p:spPr>
          <a:xfrm flipH="1">
            <a:off x="1424104" y="5790262"/>
            <a:ext cx="88103" cy="6905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145">
            <a:extLst>
              <a:ext uri="{FF2B5EF4-FFF2-40B4-BE49-F238E27FC236}">
                <a16:creationId xmlns:a16="http://schemas.microsoft.com/office/drawing/2014/main" id="{6290C604-1A78-EB2B-C193-FCB80B9AAAAB}"/>
              </a:ext>
            </a:extLst>
          </p:cNvPr>
          <p:cNvCxnSpPr>
            <a:cxnSpLocks/>
          </p:cNvCxnSpPr>
          <p:nvPr/>
        </p:nvCxnSpPr>
        <p:spPr>
          <a:xfrm flipH="1">
            <a:off x="1867016" y="6000273"/>
            <a:ext cx="88103" cy="6905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2B0AB972-7EAC-F042-FAA2-E2504DB2B6AE}"/>
              </a:ext>
            </a:extLst>
          </p:cNvPr>
          <p:cNvCxnSpPr>
            <a:cxnSpLocks/>
          </p:cNvCxnSpPr>
          <p:nvPr/>
        </p:nvCxnSpPr>
        <p:spPr>
          <a:xfrm flipH="1">
            <a:off x="2033588" y="5771211"/>
            <a:ext cx="76199" cy="53755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84654F67-8F74-D476-7CFB-22B0C609047B}"/>
              </a:ext>
            </a:extLst>
          </p:cNvPr>
          <p:cNvCxnSpPr>
            <a:cxnSpLocks/>
          </p:cNvCxnSpPr>
          <p:nvPr/>
        </p:nvCxnSpPr>
        <p:spPr>
          <a:xfrm>
            <a:off x="2257848" y="5812322"/>
            <a:ext cx="71752" cy="4555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B89A4596-CED0-5AAB-85F7-2EC069E95BD8}"/>
              </a:ext>
            </a:extLst>
          </p:cNvPr>
          <p:cNvCxnSpPr>
            <a:cxnSpLocks/>
          </p:cNvCxnSpPr>
          <p:nvPr/>
        </p:nvCxnSpPr>
        <p:spPr>
          <a:xfrm>
            <a:off x="2432050" y="6049594"/>
            <a:ext cx="71752" cy="4555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4806C850-C409-D760-9D8F-EDB9C6F56325}"/>
              </a:ext>
            </a:extLst>
          </p:cNvPr>
          <p:cNvCxnSpPr>
            <a:cxnSpLocks/>
          </p:cNvCxnSpPr>
          <p:nvPr/>
        </p:nvCxnSpPr>
        <p:spPr>
          <a:xfrm flipH="1">
            <a:off x="2431293" y="5774959"/>
            <a:ext cx="88103" cy="6905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>
            <a:extLst>
              <a:ext uri="{FF2B5EF4-FFF2-40B4-BE49-F238E27FC236}">
                <a16:creationId xmlns:a16="http://schemas.microsoft.com/office/drawing/2014/main" id="{F1C84824-F554-9CA9-EE14-CA40E80D367F}"/>
              </a:ext>
            </a:extLst>
          </p:cNvPr>
          <p:cNvCxnSpPr>
            <a:cxnSpLocks/>
          </p:cNvCxnSpPr>
          <p:nvPr/>
        </p:nvCxnSpPr>
        <p:spPr>
          <a:xfrm flipH="1">
            <a:off x="2917160" y="6040756"/>
            <a:ext cx="88103" cy="6905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id="{0C4352B0-07C4-B67F-4BDC-9F094499DD4E}"/>
              </a:ext>
            </a:extLst>
          </p:cNvPr>
          <p:cNvCxnSpPr>
            <a:cxnSpLocks/>
          </p:cNvCxnSpPr>
          <p:nvPr/>
        </p:nvCxnSpPr>
        <p:spPr>
          <a:xfrm>
            <a:off x="3095320" y="6053964"/>
            <a:ext cx="92380" cy="5024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>
            <a:extLst>
              <a:ext uri="{FF2B5EF4-FFF2-40B4-BE49-F238E27FC236}">
                <a16:creationId xmlns:a16="http://schemas.microsoft.com/office/drawing/2014/main" id="{D3448E98-CE48-45DD-E8DC-F4710189AB18}"/>
              </a:ext>
            </a:extLst>
          </p:cNvPr>
          <p:cNvCxnSpPr>
            <a:cxnSpLocks/>
          </p:cNvCxnSpPr>
          <p:nvPr/>
        </p:nvCxnSpPr>
        <p:spPr>
          <a:xfrm flipH="1">
            <a:off x="3514783" y="5955102"/>
            <a:ext cx="11186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>
            <a:extLst>
              <a:ext uri="{FF2B5EF4-FFF2-40B4-BE49-F238E27FC236}">
                <a16:creationId xmlns:a16="http://schemas.microsoft.com/office/drawing/2014/main" id="{B3FD7F39-8D51-B906-1EBB-3CD561CF3E39}"/>
              </a:ext>
            </a:extLst>
          </p:cNvPr>
          <p:cNvCxnSpPr>
            <a:cxnSpLocks/>
          </p:cNvCxnSpPr>
          <p:nvPr/>
        </p:nvCxnSpPr>
        <p:spPr>
          <a:xfrm>
            <a:off x="3355180" y="5762624"/>
            <a:ext cx="57819" cy="7925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9D46F284-5704-8057-3049-C17931B221AE}"/>
              </a:ext>
            </a:extLst>
          </p:cNvPr>
          <p:cNvCxnSpPr>
            <a:cxnSpLocks/>
          </p:cNvCxnSpPr>
          <p:nvPr/>
        </p:nvCxnSpPr>
        <p:spPr>
          <a:xfrm flipV="1">
            <a:off x="3438583" y="6055582"/>
            <a:ext cx="0" cy="11732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Oval 162">
            <a:extLst>
              <a:ext uri="{FF2B5EF4-FFF2-40B4-BE49-F238E27FC236}">
                <a16:creationId xmlns:a16="http://schemas.microsoft.com/office/drawing/2014/main" id="{592923BB-EE0F-B45A-91F2-0B1A83D1F580}"/>
              </a:ext>
            </a:extLst>
          </p:cNvPr>
          <p:cNvSpPr/>
          <p:nvPr/>
        </p:nvSpPr>
        <p:spPr>
          <a:xfrm>
            <a:off x="4518117" y="5799943"/>
            <a:ext cx="231589" cy="339284"/>
          </a:xfrm>
          <a:prstGeom prst="ellipse">
            <a:avLst/>
          </a:prstGeom>
          <a:solidFill>
            <a:srgbClr val="FEF7E7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9F4BED14-72D7-A7EA-8B67-49FDFAF283AE}"/>
              </a:ext>
            </a:extLst>
          </p:cNvPr>
          <p:cNvSpPr/>
          <p:nvPr/>
        </p:nvSpPr>
        <p:spPr>
          <a:xfrm>
            <a:off x="5024078" y="5784689"/>
            <a:ext cx="231589" cy="339284"/>
          </a:xfrm>
          <a:prstGeom prst="ellipse">
            <a:avLst/>
          </a:prstGeom>
          <a:solidFill>
            <a:srgbClr val="FEF7E7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3788EDC7-50E9-989C-11BD-646B2F87CD0A}"/>
              </a:ext>
            </a:extLst>
          </p:cNvPr>
          <p:cNvSpPr/>
          <p:nvPr/>
        </p:nvSpPr>
        <p:spPr>
          <a:xfrm>
            <a:off x="4589869" y="5936503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CDCAA349-B2E3-9475-9DC7-A48CCE3E44C8}"/>
              </a:ext>
            </a:extLst>
          </p:cNvPr>
          <p:cNvSpPr/>
          <p:nvPr/>
        </p:nvSpPr>
        <p:spPr>
          <a:xfrm>
            <a:off x="5100593" y="5926022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7" name="Straight Connector 166">
            <a:extLst>
              <a:ext uri="{FF2B5EF4-FFF2-40B4-BE49-F238E27FC236}">
                <a16:creationId xmlns:a16="http://schemas.microsoft.com/office/drawing/2014/main" id="{EF28E2A7-480E-2D8B-953A-C546DDE39350}"/>
              </a:ext>
            </a:extLst>
          </p:cNvPr>
          <p:cNvCxnSpPr>
            <a:cxnSpLocks/>
          </p:cNvCxnSpPr>
          <p:nvPr/>
        </p:nvCxnSpPr>
        <p:spPr>
          <a:xfrm flipH="1">
            <a:off x="4488721" y="6056211"/>
            <a:ext cx="88103" cy="6905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Straight Connector 167">
            <a:extLst>
              <a:ext uri="{FF2B5EF4-FFF2-40B4-BE49-F238E27FC236}">
                <a16:creationId xmlns:a16="http://schemas.microsoft.com/office/drawing/2014/main" id="{826956B6-EFBC-233E-C06F-B92CC8DE2EE1}"/>
              </a:ext>
            </a:extLst>
          </p:cNvPr>
          <p:cNvCxnSpPr>
            <a:cxnSpLocks/>
          </p:cNvCxnSpPr>
          <p:nvPr/>
        </p:nvCxnSpPr>
        <p:spPr>
          <a:xfrm>
            <a:off x="4492256" y="5840819"/>
            <a:ext cx="92380" cy="5024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9C17E994-3384-86F9-8739-388D3876F6E6}"/>
              </a:ext>
            </a:extLst>
          </p:cNvPr>
          <p:cNvCxnSpPr>
            <a:cxnSpLocks/>
          </p:cNvCxnSpPr>
          <p:nvPr/>
        </p:nvCxnSpPr>
        <p:spPr>
          <a:xfrm flipH="1">
            <a:off x="5216060" y="5955313"/>
            <a:ext cx="11186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>
            <a:extLst>
              <a:ext uri="{FF2B5EF4-FFF2-40B4-BE49-F238E27FC236}">
                <a16:creationId xmlns:a16="http://schemas.microsoft.com/office/drawing/2014/main" id="{0057369F-4DF3-8F71-C882-07FED794777F}"/>
              </a:ext>
            </a:extLst>
          </p:cNvPr>
          <p:cNvCxnSpPr>
            <a:cxnSpLocks/>
          </p:cNvCxnSpPr>
          <p:nvPr/>
        </p:nvCxnSpPr>
        <p:spPr>
          <a:xfrm>
            <a:off x="5056457" y="5762835"/>
            <a:ext cx="57819" cy="7925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Straight Connector 170">
            <a:extLst>
              <a:ext uri="{FF2B5EF4-FFF2-40B4-BE49-F238E27FC236}">
                <a16:creationId xmlns:a16="http://schemas.microsoft.com/office/drawing/2014/main" id="{36EA7043-EE3F-CDDE-A7C4-02489D59BAA8}"/>
              </a:ext>
            </a:extLst>
          </p:cNvPr>
          <p:cNvCxnSpPr>
            <a:cxnSpLocks/>
          </p:cNvCxnSpPr>
          <p:nvPr/>
        </p:nvCxnSpPr>
        <p:spPr>
          <a:xfrm flipV="1">
            <a:off x="5139860" y="6055793"/>
            <a:ext cx="0" cy="11732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" name="Oval 171">
            <a:extLst>
              <a:ext uri="{FF2B5EF4-FFF2-40B4-BE49-F238E27FC236}">
                <a16:creationId xmlns:a16="http://schemas.microsoft.com/office/drawing/2014/main" id="{5EB6EE07-3852-9C75-8D6B-3D49549ACAB4}"/>
              </a:ext>
            </a:extLst>
          </p:cNvPr>
          <p:cNvSpPr/>
          <p:nvPr/>
        </p:nvSpPr>
        <p:spPr>
          <a:xfrm>
            <a:off x="4003767" y="5784068"/>
            <a:ext cx="231589" cy="339284"/>
          </a:xfrm>
          <a:prstGeom prst="ellipse">
            <a:avLst/>
          </a:prstGeom>
          <a:solidFill>
            <a:srgbClr val="FEF7E7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Oval 172">
            <a:extLst>
              <a:ext uri="{FF2B5EF4-FFF2-40B4-BE49-F238E27FC236}">
                <a16:creationId xmlns:a16="http://schemas.microsoft.com/office/drawing/2014/main" id="{418932A8-49B7-269E-2BE5-DC6D23A66832}"/>
              </a:ext>
            </a:extLst>
          </p:cNvPr>
          <p:cNvSpPr/>
          <p:nvPr/>
        </p:nvSpPr>
        <p:spPr>
          <a:xfrm>
            <a:off x="4075519" y="5920628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4" name="Straight Connector 173">
            <a:extLst>
              <a:ext uri="{FF2B5EF4-FFF2-40B4-BE49-F238E27FC236}">
                <a16:creationId xmlns:a16="http://schemas.microsoft.com/office/drawing/2014/main" id="{56C99AFF-11A8-2FF7-D318-565B539E10CA}"/>
              </a:ext>
            </a:extLst>
          </p:cNvPr>
          <p:cNvCxnSpPr>
            <a:cxnSpLocks/>
          </p:cNvCxnSpPr>
          <p:nvPr/>
        </p:nvCxnSpPr>
        <p:spPr>
          <a:xfrm flipH="1">
            <a:off x="4172757" y="5810797"/>
            <a:ext cx="88103" cy="6905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Straight Connector 174">
            <a:extLst>
              <a:ext uri="{FF2B5EF4-FFF2-40B4-BE49-F238E27FC236}">
                <a16:creationId xmlns:a16="http://schemas.microsoft.com/office/drawing/2014/main" id="{2821A418-F1C1-BB8D-8839-EACCD1B741F2}"/>
              </a:ext>
            </a:extLst>
          </p:cNvPr>
          <p:cNvCxnSpPr>
            <a:cxnSpLocks/>
          </p:cNvCxnSpPr>
          <p:nvPr/>
        </p:nvCxnSpPr>
        <p:spPr>
          <a:xfrm>
            <a:off x="3952875" y="5955102"/>
            <a:ext cx="10645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2C5961FC-FAE6-6CF2-9CD7-C77AF0D5815D}"/>
              </a:ext>
            </a:extLst>
          </p:cNvPr>
          <p:cNvCxnSpPr>
            <a:cxnSpLocks/>
          </p:cNvCxnSpPr>
          <p:nvPr/>
        </p:nvCxnSpPr>
        <p:spPr>
          <a:xfrm>
            <a:off x="4114800" y="6067606"/>
            <a:ext cx="0" cy="12046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Rectangle 179">
            <a:extLst>
              <a:ext uri="{FF2B5EF4-FFF2-40B4-BE49-F238E27FC236}">
                <a16:creationId xmlns:a16="http://schemas.microsoft.com/office/drawing/2014/main" id="{F59C0FBC-75E3-63D8-B249-FB8E21B4F3D9}"/>
              </a:ext>
            </a:extLst>
          </p:cNvPr>
          <p:cNvSpPr/>
          <p:nvPr/>
        </p:nvSpPr>
        <p:spPr>
          <a:xfrm>
            <a:off x="5763466" y="5221671"/>
            <a:ext cx="1337422" cy="383791"/>
          </a:xfrm>
          <a:prstGeom prst="rect">
            <a:avLst/>
          </a:prstGeom>
          <a:solidFill>
            <a:srgbClr val="FFFFFF"/>
          </a:solidFill>
          <a:ln>
            <a:solidFill>
              <a:srgbClr val="FEFEF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639834A6-5651-1318-5D41-92D732595C29}"/>
              </a:ext>
            </a:extLst>
          </p:cNvPr>
          <p:cNvSpPr/>
          <p:nvPr/>
        </p:nvSpPr>
        <p:spPr>
          <a:xfrm>
            <a:off x="6285537" y="5232957"/>
            <a:ext cx="231589" cy="339284"/>
          </a:xfrm>
          <a:prstGeom prst="ellipse">
            <a:avLst/>
          </a:prstGeom>
          <a:solidFill>
            <a:srgbClr val="F6EAFB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B1B4250F-961E-A635-8753-3960A90698A2}"/>
              </a:ext>
            </a:extLst>
          </p:cNvPr>
          <p:cNvSpPr/>
          <p:nvPr/>
        </p:nvSpPr>
        <p:spPr>
          <a:xfrm>
            <a:off x="6791498" y="5217703"/>
            <a:ext cx="231589" cy="339284"/>
          </a:xfrm>
          <a:prstGeom prst="ellipse">
            <a:avLst/>
          </a:prstGeom>
          <a:solidFill>
            <a:srgbClr val="F5EBFB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7B3279BE-52CB-8D2B-501D-294FDAB7A585}"/>
              </a:ext>
            </a:extLst>
          </p:cNvPr>
          <p:cNvSpPr/>
          <p:nvPr/>
        </p:nvSpPr>
        <p:spPr>
          <a:xfrm>
            <a:off x="6357289" y="5369517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E41F617C-0822-DF4A-56EA-D629A9EE9B94}"/>
              </a:ext>
            </a:extLst>
          </p:cNvPr>
          <p:cNvSpPr/>
          <p:nvPr/>
        </p:nvSpPr>
        <p:spPr>
          <a:xfrm>
            <a:off x="6868013" y="5359036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5" name="Straight Connector 184">
            <a:extLst>
              <a:ext uri="{FF2B5EF4-FFF2-40B4-BE49-F238E27FC236}">
                <a16:creationId xmlns:a16="http://schemas.microsoft.com/office/drawing/2014/main" id="{DB66AA88-F24C-3682-5469-C0188C0006A3}"/>
              </a:ext>
            </a:extLst>
          </p:cNvPr>
          <p:cNvCxnSpPr>
            <a:cxnSpLocks/>
          </p:cNvCxnSpPr>
          <p:nvPr/>
        </p:nvCxnSpPr>
        <p:spPr>
          <a:xfrm flipH="1">
            <a:off x="6256141" y="5489225"/>
            <a:ext cx="88103" cy="6905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Connector 185">
            <a:extLst>
              <a:ext uri="{FF2B5EF4-FFF2-40B4-BE49-F238E27FC236}">
                <a16:creationId xmlns:a16="http://schemas.microsoft.com/office/drawing/2014/main" id="{2B860F45-EF9B-908E-496E-9F968B86D830}"/>
              </a:ext>
            </a:extLst>
          </p:cNvPr>
          <p:cNvCxnSpPr>
            <a:cxnSpLocks/>
          </p:cNvCxnSpPr>
          <p:nvPr/>
        </p:nvCxnSpPr>
        <p:spPr>
          <a:xfrm>
            <a:off x="6259676" y="5273833"/>
            <a:ext cx="92380" cy="5024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Connector 186">
            <a:extLst>
              <a:ext uri="{FF2B5EF4-FFF2-40B4-BE49-F238E27FC236}">
                <a16:creationId xmlns:a16="http://schemas.microsoft.com/office/drawing/2014/main" id="{3C54E40C-0DE6-D137-EF9D-3A660B2C7615}"/>
              </a:ext>
            </a:extLst>
          </p:cNvPr>
          <p:cNvCxnSpPr>
            <a:cxnSpLocks/>
          </p:cNvCxnSpPr>
          <p:nvPr/>
        </p:nvCxnSpPr>
        <p:spPr>
          <a:xfrm flipH="1">
            <a:off x="6983480" y="5388327"/>
            <a:ext cx="11186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>
            <a:extLst>
              <a:ext uri="{FF2B5EF4-FFF2-40B4-BE49-F238E27FC236}">
                <a16:creationId xmlns:a16="http://schemas.microsoft.com/office/drawing/2014/main" id="{5E9140BA-3EA7-409F-7353-DE07B43E586C}"/>
              </a:ext>
            </a:extLst>
          </p:cNvPr>
          <p:cNvCxnSpPr>
            <a:cxnSpLocks/>
          </p:cNvCxnSpPr>
          <p:nvPr/>
        </p:nvCxnSpPr>
        <p:spPr>
          <a:xfrm>
            <a:off x="6823877" y="5195849"/>
            <a:ext cx="57819" cy="7925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>
            <a:extLst>
              <a:ext uri="{FF2B5EF4-FFF2-40B4-BE49-F238E27FC236}">
                <a16:creationId xmlns:a16="http://schemas.microsoft.com/office/drawing/2014/main" id="{D3F5F5DA-8C62-0DFB-2F19-5C2A91182FCA}"/>
              </a:ext>
            </a:extLst>
          </p:cNvPr>
          <p:cNvCxnSpPr>
            <a:cxnSpLocks/>
          </p:cNvCxnSpPr>
          <p:nvPr/>
        </p:nvCxnSpPr>
        <p:spPr>
          <a:xfrm flipV="1">
            <a:off x="6907280" y="5488807"/>
            <a:ext cx="0" cy="11732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Oval 189">
            <a:extLst>
              <a:ext uri="{FF2B5EF4-FFF2-40B4-BE49-F238E27FC236}">
                <a16:creationId xmlns:a16="http://schemas.microsoft.com/office/drawing/2014/main" id="{1AB42E48-6BE4-176E-FA82-CA4541746385}"/>
              </a:ext>
            </a:extLst>
          </p:cNvPr>
          <p:cNvSpPr/>
          <p:nvPr/>
        </p:nvSpPr>
        <p:spPr>
          <a:xfrm>
            <a:off x="5771187" y="5217082"/>
            <a:ext cx="231589" cy="339284"/>
          </a:xfrm>
          <a:prstGeom prst="ellipse">
            <a:avLst/>
          </a:prstGeom>
          <a:solidFill>
            <a:srgbClr val="F6EAFB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Oval 190">
            <a:extLst>
              <a:ext uri="{FF2B5EF4-FFF2-40B4-BE49-F238E27FC236}">
                <a16:creationId xmlns:a16="http://schemas.microsoft.com/office/drawing/2014/main" id="{F833346C-3C21-6A03-2E4B-D5B5D743AAEA}"/>
              </a:ext>
            </a:extLst>
          </p:cNvPr>
          <p:cNvSpPr/>
          <p:nvPr/>
        </p:nvSpPr>
        <p:spPr>
          <a:xfrm>
            <a:off x="5842939" y="5353642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2" name="Straight Connector 191">
            <a:extLst>
              <a:ext uri="{FF2B5EF4-FFF2-40B4-BE49-F238E27FC236}">
                <a16:creationId xmlns:a16="http://schemas.microsoft.com/office/drawing/2014/main" id="{1D80EF78-5A0F-175A-BF51-9A61633216C2}"/>
              </a:ext>
            </a:extLst>
          </p:cNvPr>
          <p:cNvCxnSpPr>
            <a:cxnSpLocks/>
          </p:cNvCxnSpPr>
          <p:nvPr/>
        </p:nvCxnSpPr>
        <p:spPr>
          <a:xfrm flipH="1">
            <a:off x="5940177" y="5243811"/>
            <a:ext cx="88103" cy="6905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Connector 192">
            <a:extLst>
              <a:ext uri="{FF2B5EF4-FFF2-40B4-BE49-F238E27FC236}">
                <a16:creationId xmlns:a16="http://schemas.microsoft.com/office/drawing/2014/main" id="{E469D993-54A2-70A5-2B66-5F68A74E67DD}"/>
              </a:ext>
            </a:extLst>
          </p:cNvPr>
          <p:cNvCxnSpPr>
            <a:cxnSpLocks/>
          </p:cNvCxnSpPr>
          <p:nvPr/>
        </p:nvCxnSpPr>
        <p:spPr>
          <a:xfrm>
            <a:off x="5720295" y="5388116"/>
            <a:ext cx="10645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>
            <a:extLst>
              <a:ext uri="{FF2B5EF4-FFF2-40B4-BE49-F238E27FC236}">
                <a16:creationId xmlns:a16="http://schemas.microsoft.com/office/drawing/2014/main" id="{15D0CBFC-3100-5C29-D850-817AB13525AC}"/>
              </a:ext>
            </a:extLst>
          </p:cNvPr>
          <p:cNvCxnSpPr>
            <a:cxnSpLocks/>
          </p:cNvCxnSpPr>
          <p:nvPr/>
        </p:nvCxnSpPr>
        <p:spPr>
          <a:xfrm>
            <a:off x="5882220" y="5500620"/>
            <a:ext cx="0" cy="12046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id="{4EE571F6-0A8C-E36E-BBE8-5DD87B590EB3}"/>
                  </a:ext>
                </a:extLst>
              </p:cNvPr>
              <p:cNvSpPr txBox="1"/>
              <p:nvPr/>
            </p:nvSpPr>
            <p:spPr>
              <a:xfrm>
                <a:off x="1252686" y="6110542"/>
                <a:ext cx="25381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id="{4EE571F6-0A8C-E36E-BBE8-5DD87B590E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2686" y="6110542"/>
                <a:ext cx="253816" cy="30777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4BF85C46-D25A-6064-5EED-54402302D3AF}"/>
                  </a:ext>
                </a:extLst>
              </p:cNvPr>
              <p:cNvSpPr txBox="1"/>
              <p:nvPr/>
            </p:nvSpPr>
            <p:spPr>
              <a:xfrm>
                <a:off x="1672157" y="5621068"/>
                <a:ext cx="253816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4BF85C46-D25A-6064-5EED-54402302D3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2157" y="5621068"/>
                <a:ext cx="253816" cy="27699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7" name="TextBox 196">
                <a:extLst>
                  <a:ext uri="{FF2B5EF4-FFF2-40B4-BE49-F238E27FC236}">
                    <a16:creationId xmlns:a16="http://schemas.microsoft.com/office/drawing/2014/main" id="{74C1E1C4-71BA-EF1D-0C10-5879B30CB57B}"/>
                  </a:ext>
                </a:extLst>
              </p:cNvPr>
              <p:cNvSpPr txBox="1"/>
              <p:nvPr/>
            </p:nvSpPr>
            <p:spPr>
              <a:xfrm>
                <a:off x="2092345" y="5621068"/>
                <a:ext cx="253816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97" name="TextBox 196">
                <a:extLst>
                  <a:ext uri="{FF2B5EF4-FFF2-40B4-BE49-F238E27FC236}">
                    <a16:creationId xmlns:a16="http://schemas.microsoft.com/office/drawing/2014/main" id="{74C1E1C4-71BA-EF1D-0C10-5879B30CB5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2345" y="5621068"/>
                <a:ext cx="253816" cy="27699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8" name="TextBox 197">
                <a:extLst>
                  <a:ext uri="{FF2B5EF4-FFF2-40B4-BE49-F238E27FC236}">
                    <a16:creationId xmlns:a16="http://schemas.microsoft.com/office/drawing/2014/main" id="{E2998333-9F54-E605-64FC-0965B71FBCFE}"/>
                  </a:ext>
                </a:extLst>
              </p:cNvPr>
              <p:cNvSpPr txBox="1"/>
              <p:nvPr/>
            </p:nvSpPr>
            <p:spPr>
              <a:xfrm>
                <a:off x="3292964" y="6114243"/>
                <a:ext cx="25381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8" name="TextBox 197">
                <a:extLst>
                  <a:ext uri="{FF2B5EF4-FFF2-40B4-BE49-F238E27FC236}">
                    <a16:creationId xmlns:a16="http://schemas.microsoft.com/office/drawing/2014/main" id="{E2998333-9F54-E605-64FC-0965B71FBC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2964" y="6114243"/>
                <a:ext cx="253816" cy="30777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9" name="TextBox 198">
                <a:extLst>
                  <a:ext uri="{FF2B5EF4-FFF2-40B4-BE49-F238E27FC236}">
                    <a16:creationId xmlns:a16="http://schemas.microsoft.com/office/drawing/2014/main" id="{37E4DD42-2CF3-7FC0-3303-F13E3325263A}"/>
                  </a:ext>
                </a:extLst>
              </p:cNvPr>
              <p:cNvSpPr txBox="1"/>
              <p:nvPr/>
            </p:nvSpPr>
            <p:spPr>
              <a:xfrm>
                <a:off x="4290157" y="6033235"/>
                <a:ext cx="25381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rgbClr val="0000F8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400" dirty="0">
                  <a:solidFill>
                    <a:srgbClr val="0000F8"/>
                  </a:solidFill>
                </a:endParaRPr>
              </a:p>
            </p:txBody>
          </p:sp>
        </mc:Choice>
        <mc:Fallback xmlns="">
          <p:sp>
            <p:nvSpPr>
              <p:cNvPr id="199" name="TextBox 198">
                <a:extLst>
                  <a:ext uri="{FF2B5EF4-FFF2-40B4-BE49-F238E27FC236}">
                    <a16:creationId xmlns:a16="http://schemas.microsoft.com/office/drawing/2014/main" id="{37E4DD42-2CF3-7FC0-3303-F13E332526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0157" y="6033235"/>
                <a:ext cx="253816" cy="30777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0" name="TextBox 199">
                <a:extLst>
                  <a:ext uri="{FF2B5EF4-FFF2-40B4-BE49-F238E27FC236}">
                    <a16:creationId xmlns:a16="http://schemas.microsoft.com/office/drawing/2014/main" id="{24ACF013-BA01-0C53-2405-B9B3248E6497}"/>
                  </a:ext>
                </a:extLst>
              </p:cNvPr>
              <p:cNvSpPr txBox="1"/>
              <p:nvPr/>
            </p:nvSpPr>
            <p:spPr>
              <a:xfrm>
                <a:off x="2916237" y="6105126"/>
                <a:ext cx="25381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0" name="TextBox 199">
                <a:extLst>
                  <a:ext uri="{FF2B5EF4-FFF2-40B4-BE49-F238E27FC236}">
                    <a16:creationId xmlns:a16="http://schemas.microsoft.com/office/drawing/2014/main" id="{24ACF013-BA01-0C53-2405-B9B3248E64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6237" y="6105126"/>
                <a:ext cx="253816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1" name="TextBox 200">
                <a:extLst>
                  <a:ext uri="{FF2B5EF4-FFF2-40B4-BE49-F238E27FC236}">
                    <a16:creationId xmlns:a16="http://schemas.microsoft.com/office/drawing/2014/main" id="{68211520-9029-D1B4-D585-B066CABE265C}"/>
                  </a:ext>
                </a:extLst>
              </p:cNvPr>
              <p:cNvSpPr txBox="1"/>
              <p:nvPr/>
            </p:nvSpPr>
            <p:spPr>
              <a:xfrm>
                <a:off x="3962414" y="6114243"/>
                <a:ext cx="25381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1" name="TextBox 200">
                <a:extLst>
                  <a:ext uri="{FF2B5EF4-FFF2-40B4-BE49-F238E27FC236}">
                    <a16:creationId xmlns:a16="http://schemas.microsoft.com/office/drawing/2014/main" id="{68211520-9029-D1B4-D585-B066CABE26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14" y="6114243"/>
                <a:ext cx="253816" cy="30777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2" name="TextBox 201">
                <a:extLst>
                  <a:ext uri="{FF2B5EF4-FFF2-40B4-BE49-F238E27FC236}">
                    <a16:creationId xmlns:a16="http://schemas.microsoft.com/office/drawing/2014/main" id="{D554495A-1793-B124-DCDD-B21F61CFECE3}"/>
                  </a:ext>
                </a:extLst>
              </p:cNvPr>
              <p:cNvSpPr txBox="1"/>
              <p:nvPr/>
            </p:nvSpPr>
            <p:spPr>
              <a:xfrm>
                <a:off x="4978569" y="6123186"/>
                <a:ext cx="340529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2" name="TextBox 201">
                <a:extLst>
                  <a:ext uri="{FF2B5EF4-FFF2-40B4-BE49-F238E27FC236}">
                    <a16:creationId xmlns:a16="http://schemas.microsoft.com/office/drawing/2014/main" id="{D554495A-1793-B124-DCDD-B21F61CFEC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8569" y="6123186"/>
                <a:ext cx="340529" cy="30777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4" name="Straight Connector 213">
            <a:extLst>
              <a:ext uri="{FF2B5EF4-FFF2-40B4-BE49-F238E27FC236}">
                <a16:creationId xmlns:a16="http://schemas.microsoft.com/office/drawing/2014/main" id="{ADF3FEC3-039D-786D-9DF0-80B7E45C98B7}"/>
              </a:ext>
            </a:extLst>
          </p:cNvPr>
          <p:cNvCxnSpPr>
            <a:cxnSpLocks/>
          </p:cNvCxnSpPr>
          <p:nvPr/>
        </p:nvCxnSpPr>
        <p:spPr>
          <a:xfrm flipH="1" flipV="1">
            <a:off x="2058804" y="6038123"/>
            <a:ext cx="82882" cy="68493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Straight Connector 218">
            <a:extLst>
              <a:ext uri="{FF2B5EF4-FFF2-40B4-BE49-F238E27FC236}">
                <a16:creationId xmlns:a16="http://schemas.microsoft.com/office/drawing/2014/main" id="{A9B981CD-955D-02E6-841F-E7BBE6787600}"/>
              </a:ext>
            </a:extLst>
          </p:cNvPr>
          <p:cNvCxnSpPr>
            <a:cxnSpLocks/>
          </p:cNvCxnSpPr>
          <p:nvPr/>
        </p:nvCxnSpPr>
        <p:spPr>
          <a:xfrm flipH="1" flipV="1">
            <a:off x="1867434" y="5792393"/>
            <a:ext cx="82882" cy="68493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D0C8526-3CBA-918B-BAB0-EA4217A0B986}"/>
                  </a:ext>
                </a:extLst>
              </p:cNvPr>
              <p:cNvSpPr txBox="1"/>
              <p:nvPr/>
            </p:nvSpPr>
            <p:spPr>
              <a:xfrm>
                <a:off x="1059355" y="5960351"/>
                <a:ext cx="253816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D0C8526-3CBA-918B-BAB0-EA4217A0B9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9355" y="5960351"/>
                <a:ext cx="253816" cy="276999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1905162-70D5-A15D-EDA7-62A68FF8D872}"/>
                  </a:ext>
                </a:extLst>
              </p:cNvPr>
              <p:cNvSpPr txBox="1"/>
              <p:nvPr/>
            </p:nvSpPr>
            <p:spPr>
              <a:xfrm>
                <a:off x="697152" y="5646343"/>
                <a:ext cx="253816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1905162-70D5-A15D-EDA7-62A68FF8D8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152" y="5646343"/>
                <a:ext cx="253816" cy="27699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B4BCB91-ED57-82A6-14E8-01B81D64A337}"/>
                  </a:ext>
                </a:extLst>
              </p:cNvPr>
              <p:cNvSpPr txBox="1"/>
              <p:nvPr/>
            </p:nvSpPr>
            <p:spPr>
              <a:xfrm>
                <a:off x="1663151" y="5914209"/>
                <a:ext cx="253816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B4BCB91-ED57-82A6-14E8-01B81D64A3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3151" y="5914209"/>
                <a:ext cx="253816" cy="276999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0EB49B5-E8C6-286A-7FC1-362CA9B76E84}"/>
                  </a:ext>
                </a:extLst>
              </p:cNvPr>
              <p:cNvSpPr txBox="1"/>
              <p:nvPr/>
            </p:nvSpPr>
            <p:spPr>
              <a:xfrm>
                <a:off x="2003410" y="6033235"/>
                <a:ext cx="253816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0EB49B5-E8C6-286A-7FC1-362CA9B76E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3410" y="6033235"/>
                <a:ext cx="253816" cy="276999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563192A-0BCD-5B25-86AD-9C6F266D0EDD}"/>
                  </a:ext>
                </a:extLst>
              </p:cNvPr>
              <p:cNvSpPr txBox="1"/>
              <p:nvPr/>
            </p:nvSpPr>
            <p:spPr>
              <a:xfrm>
                <a:off x="2002444" y="5590035"/>
                <a:ext cx="253816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563192A-0BCD-5B25-86AD-9C6F266D0E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2444" y="5590035"/>
                <a:ext cx="253816" cy="276999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8453DCD-6F41-5B3D-843A-0A29D79EAB55}"/>
                  </a:ext>
                </a:extLst>
              </p:cNvPr>
              <p:cNvSpPr txBox="1"/>
              <p:nvPr/>
            </p:nvSpPr>
            <p:spPr>
              <a:xfrm>
                <a:off x="2425353" y="5989149"/>
                <a:ext cx="253816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8453DCD-6F41-5B3D-843A-0A29D79EAB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5353" y="5989149"/>
                <a:ext cx="253816" cy="276999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89DC1ED-960B-8A29-D8FE-4EFECC43262B}"/>
                  </a:ext>
                </a:extLst>
              </p:cNvPr>
              <p:cNvSpPr txBox="1"/>
              <p:nvPr/>
            </p:nvSpPr>
            <p:spPr>
              <a:xfrm>
                <a:off x="2435317" y="5594345"/>
                <a:ext cx="253816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89DC1ED-960B-8A29-D8FE-4EFECC4326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5317" y="5594345"/>
                <a:ext cx="253816" cy="276999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9B0B6E7-3366-1613-2F5B-BCE8283A98D6}"/>
                  </a:ext>
                </a:extLst>
              </p:cNvPr>
              <p:cNvSpPr txBox="1"/>
              <p:nvPr/>
            </p:nvSpPr>
            <p:spPr>
              <a:xfrm>
                <a:off x="4299158" y="5646343"/>
                <a:ext cx="25381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rgbClr val="0000F8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400" dirty="0">
                  <a:solidFill>
                    <a:srgbClr val="0000F8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9B0B6E7-3366-1613-2F5B-BCE8283A98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9158" y="5646343"/>
                <a:ext cx="253816" cy="307777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4A2E7C5-8DDA-A3FA-72EB-B658212E25EF}"/>
                  </a:ext>
                </a:extLst>
              </p:cNvPr>
              <p:cNvSpPr txBox="1"/>
              <p:nvPr/>
            </p:nvSpPr>
            <p:spPr>
              <a:xfrm>
                <a:off x="4799171" y="5621068"/>
                <a:ext cx="340529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4A2E7C5-8DDA-A3FA-72EB-B658212E25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9171" y="5621068"/>
                <a:ext cx="340529" cy="30777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9901141-E4A7-E02C-AC97-753702EEC85C}"/>
                  </a:ext>
                </a:extLst>
              </p:cNvPr>
              <p:cNvSpPr txBox="1"/>
              <p:nvPr/>
            </p:nvSpPr>
            <p:spPr>
              <a:xfrm>
                <a:off x="5223289" y="5804766"/>
                <a:ext cx="340529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9901141-E4A7-E02C-AC97-753702EEC8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3289" y="5804766"/>
                <a:ext cx="340529" cy="30777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E21CF7F-1AF5-A045-3DBD-57280AF417C9}"/>
                  </a:ext>
                </a:extLst>
              </p:cNvPr>
              <p:cNvSpPr txBox="1"/>
              <p:nvPr/>
            </p:nvSpPr>
            <p:spPr>
              <a:xfrm>
                <a:off x="6627712" y="4972489"/>
                <a:ext cx="25381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E21CF7F-1AF5-A045-3DBD-57280AF417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7712" y="4972489"/>
                <a:ext cx="253816" cy="3077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24872BD-8A08-2B25-8A96-5715818AA5DC}"/>
                  </a:ext>
                </a:extLst>
              </p:cNvPr>
              <p:cNvSpPr txBox="1"/>
              <p:nvPr/>
            </p:nvSpPr>
            <p:spPr>
              <a:xfrm>
                <a:off x="7004790" y="5217854"/>
                <a:ext cx="25381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24872BD-8A08-2B25-8A96-5715818AA5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4790" y="5217854"/>
                <a:ext cx="253816" cy="3077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F106868-0444-EF99-E169-E86BB6809928}"/>
              </a:ext>
            </a:extLst>
          </p:cNvPr>
          <p:cNvCxnSpPr>
            <a:cxnSpLocks/>
          </p:cNvCxnSpPr>
          <p:nvPr/>
        </p:nvCxnSpPr>
        <p:spPr>
          <a:xfrm>
            <a:off x="1608811" y="3734334"/>
            <a:ext cx="0" cy="14115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A1C66A01-F3C0-6621-B197-128C0021583B}"/>
              </a:ext>
            </a:extLst>
          </p:cNvPr>
          <p:cNvCxnSpPr>
            <a:cxnSpLocks/>
          </p:cNvCxnSpPr>
          <p:nvPr/>
        </p:nvCxnSpPr>
        <p:spPr>
          <a:xfrm>
            <a:off x="1729239" y="4654911"/>
            <a:ext cx="0" cy="14115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9C5C24B-F1B9-C8A6-1A0F-E3D7F9CC6D90}"/>
              </a:ext>
            </a:extLst>
          </p:cNvPr>
          <p:cNvGrpSpPr/>
          <p:nvPr/>
        </p:nvGrpSpPr>
        <p:grpSpPr>
          <a:xfrm>
            <a:off x="8150133" y="3905657"/>
            <a:ext cx="3862820" cy="2616460"/>
            <a:chOff x="8150133" y="3905657"/>
            <a:chExt cx="3862820" cy="2616460"/>
          </a:xfrm>
        </p:grpSpPr>
        <p:sp>
          <p:nvSpPr>
            <p:cNvPr id="44" name="Shape 0">
              <a:extLst>
                <a:ext uri="{FF2B5EF4-FFF2-40B4-BE49-F238E27FC236}">
                  <a16:creationId xmlns:a16="http://schemas.microsoft.com/office/drawing/2014/main" id="{5C8CF49D-ECCB-2EBE-F3B6-CE041AC8359F}"/>
                </a:ext>
              </a:extLst>
            </p:cNvPr>
            <p:cNvSpPr/>
            <p:nvPr/>
          </p:nvSpPr>
          <p:spPr>
            <a:xfrm>
              <a:off x="10122764" y="4184679"/>
              <a:ext cx="101294" cy="554788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5" name="Shape 1">
              <a:extLst>
                <a:ext uri="{FF2B5EF4-FFF2-40B4-BE49-F238E27FC236}">
                  <a16:creationId xmlns:a16="http://schemas.microsoft.com/office/drawing/2014/main" id="{775D3318-E2B6-9C22-8772-B036E35ED7C0}"/>
                </a:ext>
              </a:extLst>
            </p:cNvPr>
            <p:cNvSpPr/>
            <p:nvPr/>
          </p:nvSpPr>
          <p:spPr>
            <a:xfrm flipH="1">
              <a:off x="8975669" y="4184679"/>
              <a:ext cx="1062396" cy="554788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6" name="Shape 2">
              <a:extLst>
                <a:ext uri="{FF2B5EF4-FFF2-40B4-BE49-F238E27FC236}">
                  <a16:creationId xmlns:a16="http://schemas.microsoft.com/office/drawing/2014/main" id="{FB931AC3-D4F2-86D9-53E3-FBCF3A184216}"/>
                </a:ext>
              </a:extLst>
            </p:cNvPr>
            <p:cNvSpPr/>
            <p:nvPr/>
          </p:nvSpPr>
          <p:spPr>
            <a:xfrm>
              <a:off x="10168714" y="4161535"/>
              <a:ext cx="1394546" cy="560573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7" name="Shape 5">
              <a:extLst>
                <a:ext uri="{FF2B5EF4-FFF2-40B4-BE49-F238E27FC236}">
                  <a16:creationId xmlns:a16="http://schemas.microsoft.com/office/drawing/2014/main" id="{0672CE26-D048-8562-078E-0B7EAF87444F}"/>
                </a:ext>
              </a:extLst>
            </p:cNvPr>
            <p:cNvSpPr/>
            <p:nvPr/>
          </p:nvSpPr>
          <p:spPr>
            <a:xfrm flipH="1">
              <a:off x="8537630" y="5018489"/>
              <a:ext cx="438041" cy="537429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8" name="Shape 6">
              <a:extLst>
                <a:ext uri="{FF2B5EF4-FFF2-40B4-BE49-F238E27FC236}">
                  <a16:creationId xmlns:a16="http://schemas.microsoft.com/office/drawing/2014/main" id="{AFEE9C5E-6881-788E-5EA2-634075E50A79}"/>
                </a:ext>
              </a:extLst>
            </p:cNvPr>
            <p:cNvSpPr/>
            <p:nvPr/>
          </p:nvSpPr>
          <p:spPr>
            <a:xfrm>
              <a:off x="8975671" y="5018489"/>
              <a:ext cx="178436" cy="484127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3" name="Shape 8">
              <a:extLst>
                <a:ext uri="{FF2B5EF4-FFF2-40B4-BE49-F238E27FC236}">
                  <a16:creationId xmlns:a16="http://schemas.microsoft.com/office/drawing/2014/main" id="{159A3058-855F-183C-80B4-F18E6DC59C43}"/>
                </a:ext>
              </a:extLst>
            </p:cNvPr>
            <p:cNvSpPr/>
            <p:nvPr/>
          </p:nvSpPr>
          <p:spPr>
            <a:xfrm flipH="1">
              <a:off x="9887729" y="5018489"/>
              <a:ext cx="336329" cy="505541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6" name="Shape 9">
              <a:extLst>
                <a:ext uri="{FF2B5EF4-FFF2-40B4-BE49-F238E27FC236}">
                  <a16:creationId xmlns:a16="http://schemas.microsoft.com/office/drawing/2014/main" id="{4EF36739-7D1E-7B2B-0B7E-C1247216DDA5}"/>
                </a:ext>
              </a:extLst>
            </p:cNvPr>
            <p:cNvSpPr/>
            <p:nvPr/>
          </p:nvSpPr>
          <p:spPr>
            <a:xfrm>
              <a:off x="10224058" y="5018489"/>
              <a:ext cx="276808" cy="517499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7" name="Shape 10">
              <a:extLst>
                <a:ext uri="{FF2B5EF4-FFF2-40B4-BE49-F238E27FC236}">
                  <a16:creationId xmlns:a16="http://schemas.microsoft.com/office/drawing/2014/main" id="{AA4FCD43-E656-54E7-64F6-95B0F2C11D55}"/>
                </a:ext>
              </a:extLst>
            </p:cNvPr>
            <p:cNvSpPr/>
            <p:nvPr/>
          </p:nvSpPr>
          <p:spPr>
            <a:xfrm flipH="1">
              <a:off x="9654789" y="5743262"/>
              <a:ext cx="241200" cy="366672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8" name="Shape 11">
              <a:extLst>
                <a:ext uri="{FF2B5EF4-FFF2-40B4-BE49-F238E27FC236}">
                  <a16:creationId xmlns:a16="http://schemas.microsoft.com/office/drawing/2014/main" id="{FF4242C6-A3B8-2C1A-CA93-B0A8F95D39EA}"/>
                </a:ext>
              </a:extLst>
            </p:cNvPr>
            <p:cNvSpPr/>
            <p:nvPr/>
          </p:nvSpPr>
          <p:spPr>
            <a:xfrm>
              <a:off x="9895989" y="5743262"/>
              <a:ext cx="112773" cy="366672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9" name="Shape 12">
              <a:extLst>
                <a:ext uri="{FF2B5EF4-FFF2-40B4-BE49-F238E27FC236}">
                  <a16:creationId xmlns:a16="http://schemas.microsoft.com/office/drawing/2014/main" id="{34040FCD-1D91-7B5D-90E4-5E6680F3A5A5}"/>
                </a:ext>
              </a:extLst>
            </p:cNvPr>
            <p:cNvSpPr/>
            <p:nvPr/>
          </p:nvSpPr>
          <p:spPr>
            <a:xfrm flipH="1">
              <a:off x="10313121" y="5743262"/>
              <a:ext cx="187745" cy="358700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0" name="Shape 13">
              <a:extLst>
                <a:ext uri="{FF2B5EF4-FFF2-40B4-BE49-F238E27FC236}">
                  <a16:creationId xmlns:a16="http://schemas.microsoft.com/office/drawing/2014/main" id="{06881254-DA79-0A8C-0A68-0389DD2C9989}"/>
                </a:ext>
              </a:extLst>
            </p:cNvPr>
            <p:cNvSpPr/>
            <p:nvPr/>
          </p:nvSpPr>
          <p:spPr>
            <a:xfrm>
              <a:off x="10500866" y="5743262"/>
              <a:ext cx="383776" cy="366672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1" name="Shape 15">
              <a:extLst>
                <a:ext uri="{FF2B5EF4-FFF2-40B4-BE49-F238E27FC236}">
                  <a16:creationId xmlns:a16="http://schemas.microsoft.com/office/drawing/2014/main" id="{16FF448C-8326-8D41-1C1B-5B94F811D1CB}"/>
                </a:ext>
              </a:extLst>
            </p:cNvPr>
            <p:cNvSpPr/>
            <p:nvPr/>
          </p:nvSpPr>
          <p:spPr>
            <a:xfrm flipH="1">
              <a:off x="11493891" y="5018489"/>
              <a:ext cx="69369" cy="537429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8" name="Shape 16">
              <a:extLst>
                <a:ext uri="{FF2B5EF4-FFF2-40B4-BE49-F238E27FC236}">
                  <a16:creationId xmlns:a16="http://schemas.microsoft.com/office/drawing/2014/main" id="{532582D6-CED9-DB3F-7186-90E806A4E555}"/>
                </a:ext>
              </a:extLst>
            </p:cNvPr>
            <p:cNvSpPr/>
            <p:nvPr/>
          </p:nvSpPr>
          <p:spPr>
            <a:xfrm flipH="1">
              <a:off x="11129867" y="5018489"/>
              <a:ext cx="433392" cy="537429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0" name="Shape 17">
              <a:extLst>
                <a:ext uri="{FF2B5EF4-FFF2-40B4-BE49-F238E27FC236}">
                  <a16:creationId xmlns:a16="http://schemas.microsoft.com/office/drawing/2014/main" id="{D0C0A02D-B62E-A79F-CC0C-7661FED7FDC8}"/>
                </a:ext>
              </a:extLst>
            </p:cNvPr>
            <p:cNvSpPr/>
            <p:nvPr/>
          </p:nvSpPr>
          <p:spPr>
            <a:xfrm>
              <a:off x="11563261" y="5018490"/>
              <a:ext cx="329521" cy="545400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1" name="Shape 25">
              <a:extLst>
                <a:ext uri="{FF2B5EF4-FFF2-40B4-BE49-F238E27FC236}">
                  <a16:creationId xmlns:a16="http://schemas.microsoft.com/office/drawing/2014/main" id="{1AD7A4ED-E9BA-94EC-FC0C-F01172E34E06}"/>
                </a:ext>
              </a:extLst>
            </p:cNvPr>
            <p:cNvSpPr/>
            <p:nvPr/>
          </p:nvSpPr>
          <p:spPr>
            <a:xfrm>
              <a:off x="9961968" y="3905657"/>
              <a:ext cx="311551" cy="286994"/>
            </a:xfrm>
            <a:prstGeom prst="ellipse">
              <a:avLst/>
            </a:prstGeom>
            <a:solidFill>
              <a:schemeClr val="bg2">
                <a:lumMod val="75000"/>
                <a:alpha val="95000"/>
              </a:schemeClr>
            </a:solidFill>
            <a:ln w="18415">
              <a:solidFill>
                <a:schemeClr val="bg2">
                  <a:lumMod val="50000"/>
                </a:schemeClr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" name="Shape 26">
              <a:extLst>
                <a:ext uri="{FF2B5EF4-FFF2-40B4-BE49-F238E27FC236}">
                  <a16:creationId xmlns:a16="http://schemas.microsoft.com/office/drawing/2014/main" id="{EB08DA7F-9339-42F5-0899-89EFB82155B0}"/>
                </a:ext>
              </a:extLst>
            </p:cNvPr>
            <p:cNvSpPr/>
            <p:nvPr/>
          </p:nvSpPr>
          <p:spPr>
            <a:xfrm>
              <a:off x="8845021" y="4739467"/>
              <a:ext cx="261300" cy="286994"/>
            </a:xfrm>
            <a:prstGeom prst="ellipse">
              <a:avLst/>
            </a:prstGeom>
            <a:solidFill>
              <a:srgbClr val="DDF1D9">
                <a:alpha val="95000"/>
              </a:srgbClr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3" name="Shape 27">
              <a:extLst>
                <a:ext uri="{FF2B5EF4-FFF2-40B4-BE49-F238E27FC236}">
                  <a16:creationId xmlns:a16="http://schemas.microsoft.com/office/drawing/2014/main" id="{C868C318-447C-0C3D-B2A8-3390F78331DA}"/>
                </a:ext>
              </a:extLst>
            </p:cNvPr>
            <p:cNvSpPr/>
            <p:nvPr/>
          </p:nvSpPr>
          <p:spPr>
            <a:xfrm>
              <a:off x="10093408" y="4739467"/>
              <a:ext cx="261300" cy="286994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4" name="Shape 28">
              <a:extLst>
                <a:ext uri="{FF2B5EF4-FFF2-40B4-BE49-F238E27FC236}">
                  <a16:creationId xmlns:a16="http://schemas.microsoft.com/office/drawing/2014/main" id="{2FA54B3D-B5EB-6EF7-2938-6D71FAC6CBB9}"/>
                </a:ext>
              </a:extLst>
            </p:cNvPr>
            <p:cNvSpPr/>
            <p:nvPr/>
          </p:nvSpPr>
          <p:spPr>
            <a:xfrm>
              <a:off x="11432611" y="4739467"/>
              <a:ext cx="261300" cy="286994"/>
            </a:xfrm>
            <a:prstGeom prst="ellipse">
              <a:avLst/>
            </a:prstGeom>
            <a:solidFill>
              <a:srgbClr val="D7C1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5" name="Shape 30">
              <a:extLst>
                <a:ext uri="{FF2B5EF4-FFF2-40B4-BE49-F238E27FC236}">
                  <a16:creationId xmlns:a16="http://schemas.microsoft.com/office/drawing/2014/main" id="{FA22B92C-848A-083D-ECF4-EC2BBE506588}"/>
                </a:ext>
              </a:extLst>
            </p:cNvPr>
            <p:cNvSpPr/>
            <p:nvPr/>
          </p:nvSpPr>
          <p:spPr>
            <a:xfrm>
              <a:off x="9780414" y="5528016"/>
              <a:ext cx="231150" cy="223218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6" name="Shape 31">
              <a:extLst>
                <a:ext uri="{FF2B5EF4-FFF2-40B4-BE49-F238E27FC236}">
                  <a16:creationId xmlns:a16="http://schemas.microsoft.com/office/drawing/2014/main" id="{04CD1795-D01B-6A45-AA5B-9A97999258CB}"/>
                </a:ext>
              </a:extLst>
            </p:cNvPr>
            <p:cNvSpPr/>
            <p:nvPr/>
          </p:nvSpPr>
          <p:spPr>
            <a:xfrm>
              <a:off x="10385291" y="5528016"/>
              <a:ext cx="231150" cy="223218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7" name="Shape 38">
              <a:extLst>
                <a:ext uri="{FF2B5EF4-FFF2-40B4-BE49-F238E27FC236}">
                  <a16:creationId xmlns:a16="http://schemas.microsoft.com/office/drawing/2014/main" id="{CE85479A-7C7B-91C5-CD0D-73AF302077C7}"/>
                </a:ext>
              </a:extLst>
            </p:cNvPr>
            <p:cNvSpPr/>
            <p:nvPr/>
          </p:nvSpPr>
          <p:spPr>
            <a:xfrm>
              <a:off x="9564714" y="6101962"/>
              <a:ext cx="190950" cy="167413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8" name="Shape 39">
              <a:extLst>
                <a:ext uri="{FF2B5EF4-FFF2-40B4-BE49-F238E27FC236}">
                  <a16:creationId xmlns:a16="http://schemas.microsoft.com/office/drawing/2014/main" id="{50FD4E56-EFFD-D38A-928C-0E60D2166EE4}"/>
                </a:ext>
              </a:extLst>
            </p:cNvPr>
            <p:cNvSpPr/>
            <p:nvPr/>
          </p:nvSpPr>
          <p:spPr>
            <a:xfrm>
              <a:off x="9913288" y="6101962"/>
              <a:ext cx="190950" cy="167413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9" name="Shape 40">
              <a:extLst>
                <a:ext uri="{FF2B5EF4-FFF2-40B4-BE49-F238E27FC236}">
                  <a16:creationId xmlns:a16="http://schemas.microsoft.com/office/drawing/2014/main" id="{D215C862-316D-C068-05C9-76FE2B7BFCD8}"/>
                </a:ext>
              </a:extLst>
            </p:cNvPr>
            <p:cNvSpPr/>
            <p:nvPr/>
          </p:nvSpPr>
          <p:spPr>
            <a:xfrm>
              <a:off x="10210600" y="6101962"/>
              <a:ext cx="190950" cy="167413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0" name="Shape 41">
              <a:extLst>
                <a:ext uri="{FF2B5EF4-FFF2-40B4-BE49-F238E27FC236}">
                  <a16:creationId xmlns:a16="http://schemas.microsoft.com/office/drawing/2014/main" id="{120B57F7-7192-CD78-5BAE-CF2CA15293C4}"/>
                </a:ext>
              </a:extLst>
            </p:cNvPr>
            <p:cNvSpPr/>
            <p:nvPr/>
          </p:nvSpPr>
          <p:spPr>
            <a:xfrm>
              <a:off x="10785326" y="6101962"/>
              <a:ext cx="190950" cy="167413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1" name="Shape 42">
              <a:extLst>
                <a:ext uri="{FF2B5EF4-FFF2-40B4-BE49-F238E27FC236}">
                  <a16:creationId xmlns:a16="http://schemas.microsoft.com/office/drawing/2014/main" id="{3015CEE5-1666-6AAB-B94E-A52D502DE197}"/>
                </a:ext>
              </a:extLst>
            </p:cNvPr>
            <p:cNvSpPr/>
            <p:nvPr/>
          </p:nvSpPr>
          <p:spPr>
            <a:xfrm>
              <a:off x="11036734" y="5555918"/>
              <a:ext cx="190950" cy="167413"/>
            </a:xfrm>
            <a:prstGeom prst="ellipse">
              <a:avLst/>
            </a:prstGeom>
            <a:solidFill>
              <a:srgbClr val="D7C1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2" name="Shape 43">
              <a:extLst>
                <a:ext uri="{FF2B5EF4-FFF2-40B4-BE49-F238E27FC236}">
                  <a16:creationId xmlns:a16="http://schemas.microsoft.com/office/drawing/2014/main" id="{5B47177F-E12E-60CB-80FA-28E780086B30}"/>
                </a:ext>
              </a:extLst>
            </p:cNvPr>
            <p:cNvSpPr/>
            <p:nvPr/>
          </p:nvSpPr>
          <p:spPr>
            <a:xfrm>
              <a:off x="11384825" y="5555918"/>
              <a:ext cx="190950" cy="167413"/>
            </a:xfrm>
            <a:prstGeom prst="ellipse">
              <a:avLst/>
            </a:prstGeom>
            <a:solidFill>
              <a:srgbClr val="D7C1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3" name="Shape 45">
              <a:extLst>
                <a:ext uri="{FF2B5EF4-FFF2-40B4-BE49-F238E27FC236}">
                  <a16:creationId xmlns:a16="http://schemas.microsoft.com/office/drawing/2014/main" id="{6443B1B9-D28B-BF82-22A4-96F84FBD68C2}"/>
                </a:ext>
              </a:extLst>
            </p:cNvPr>
            <p:cNvSpPr/>
            <p:nvPr/>
          </p:nvSpPr>
          <p:spPr>
            <a:xfrm>
              <a:off x="11790570" y="5555918"/>
              <a:ext cx="190950" cy="167413"/>
            </a:xfrm>
            <a:prstGeom prst="ellipse">
              <a:avLst/>
            </a:prstGeom>
            <a:solidFill>
              <a:srgbClr val="D7C1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4" name="Shape 10">
              <a:extLst>
                <a:ext uri="{FF2B5EF4-FFF2-40B4-BE49-F238E27FC236}">
                  <a16:creationId xmlns:a16="http://schemas.microsoft.com/office/drawing/2014/main" id="{A641BE2E-5FDA-210C-F32C-AADBD471526B}"/>
                </a:ext>
              </a:extLst>
            </p:cNvPr>
            <p:cNvSpPr/>
            <p:nvPr/>
          </p:nvSpPr>
          <p:spPr>
            <a:xfrm flipH="1">
              <a:off x="8295889" y="5717862"/>
              <a:ext cx="241200" cy="366672"/>
            </a:xfrm>
            <a:prstGeom prst="line">
              <a:avLst/>
            </a:prstGeom>
            <a:noFill/>
            <a:ln w="20320">
              <a:solidFill>
                <a:schemeClr val="tx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5" name="Shape 11">
              <a:extLst>
                <a:ext uri="{FF2B5EF4-FFF2-40B4-BE49-F238E27FC236}">
                  <a16:creationId xmlns:a16="http://schemas.microsoft.com/office/drawing/2014/main" id="{A276EBCC-8590-163D-D382-F44051111D67}"/>
                </a:ext>
              </a:extLst>
            </p:cNvPr>
            <p:cNvSpPr/>
            <p:nvPr/>
          </p:nvSpPr>
          <p:spPr>
            <a:xfrm>
              <a:off x="8537089" y="5717862"/>
              <a:ext cx="112773" cy="366672"/>
            </a:xfrm>
            <a:prstGeom prst="line">
              <a:avLst/>
            </a:prstGeom>
            <a:noFill/>
            <a:ln w="20320">
              <a:solidFill>
                <a:schemeClr val="tx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7" name="Shape 12">
              <a:extLst>
                <a:ext uri="{FF2B5EF4-FFF2-40B4-BE49-F238E27FC236}">
                  <a16:creationId xmlns:a16="http://schemas.microsoft.com/office/drawing/2014/main" id="{05CE405F-89FD-F73B-9A4F-9F9265F64B72}"/>
                </a:ext>
              </a:extLst>
            </p:cNvPr>
            <p:cNvSpPr/>
            <p:nvPr/>
          </p:nvSpPr>
          <p:spPr>
            <a:xfrm flipH="1">
              <a:off x="8954221" y="5717862"/>
              <a:ext cx="187745" cy="358700"/>
            </a:xfrm>
            <a:prstGeom prst="line">
              <a:avLst/>
            </a:prstGeom>
            <a:noFill/>
            <a:ln w="20320">
              <a:solidFill>
                <a:schemeClr val="tx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8" name="Shape 13">
              <a:extLst>
                <a:ext uri="{FF2B5EF4-FFF2-40B4-BE49-F238E27FC236}">
                  <a16:creationId xmlns:a16="http://schemas.microsoft.com/office/drawing/2014/main" id="{E85FB327-CEB7-02E3-0C12-B93EE66A14AD}"/>
                </a:ext>
              </a:extLst>
            </p:cNvPr>
            <p:cNvSpPr/>
            <p:nvPr/>
          </p:nvSpPr>
          <p:spPr>
            <a:xfrm>
              <a:off x="9141966" y="5717862"/>
              <a:ext cx="164035" cy="366672"/>
            </a:xfrm>
            <a:prstGeom prst="line">
              <a:avLst/>
            </a:prstGeom>
            <a:noFill/>
            <a:ln w="20320">
              <a:solidFill>
                <a:schemeClr val="tx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9" name="Shape 30">
              <a:extLst>
                <a:ext uri="{FF2B5EF4-FFF2-40B4-BE49-F238E27FC236}">
                  <a16:creationId xmlns:a16="http://schemas.microsoft.com/office/drawing/2014/main" id="{CE0D79BE-9304-CDB4-A64E-F0CAA6D43EBD}"/>
                </a:ext>
              </a:extLst>
            </p:cNvPr>
            <p:cNvSpPr/>
            <p:nvPr/>
          </p:nvSpPr>
          <p:spPr>
            <a:xfrm>
              <a:off x="8421514" y="5502616"/>
              <a:ext cx="231150" cy="223218"/>
            </a:xfrm>
            <a:prstGeom prst="ellipse">
              <a:avLst/>
            </a:prstGeom>
            <a:solidFill>
              <a:srgbClr val="DFF2DB"/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90" name="Shape 31">
              <a:extLst>
                <a:ext uri="{FF2B5EF4-FFF2-40B4-BE49-F238E27FC236}">
                  <a16:creationId xmlns:a16="http://schemas.microsoft.com/office/drawing/2014/main" id="{85E2AEF0-193C-035F-8C5B-8684F3524ED3}"/>
                </a:ext>
              </a:extLst>
            </p:cNvPr>
            <p:cNvSpPr/>
            <p:nvPr/>
          </p:nvSpPr>
          <p:spPr>
            <a:xfrm>
              <a:off x="9026391" y="5502616"/>
              <a:ext cx="231150" cy="223218"/>
            </a:xfrm>
            <a:prstGeom prst="ellipse">
              <a:avLst/>
            </a:prstGeom>
            <a:solidFill>
              <a:srgbClr val="DFF2DB"/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91" name="Shape 38">
              <a:extLst>
                <a:ext uri="{FF2B5EF4-FFF2-40B4-BE49-F238E27FC236}">
                  <a16:creationId xmlns:a16="http://schemas.microsoft.com/office/drawing/2014/main" id="{2F47EAE3-14DC-0A3E-66B4-DBBB1F2DD055}"/>
                </a:ext>
              </a:extLst>
            </p:cNvPr>
            <p:cNvSpPr/>
            <p:nvPr/>
          </p:nvSpPr>
          <p:spPr>
            <a:xfrm>
              <a:off x="8205814" y="6076562"/>
              <a:ext cx="190950" cy="167413"/>
            </a:xfrm>
            <a:prstGeom prst="ellipse">
              <a:avLst/>
            </a:prstGeom>
            <a:solidFill>
              <a:srgbClr val="DFF2DB"/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2" name="Shape 39">
              <a:extLst>
                <a:ext uri="{FF2B5EF4-FFF2-40B4-BE49-F238E27FC236}">
                  <a16:creationId xmlns:a16="http://schemas.microsoft.com/office/drawing/2014/main" id="{7D63FBAB-4B27-8026-87B0-CC5F1F80DE5B}"/>
                </a:ext>
              </a:extLst>
            </p:cNvPr>
            <p:cNvSpPr/>
            <p:nvPr/>
          </p:nvSpPr>
          <p:spPr>
            <a:xfrm>
              <a:off x="8554388" y="6076562"/>
              <a:ext cx="190950" cy="167413"/>
            </a:xfrm>
            <a:prstGeom prst="ellipse">
              <a:avLst/>
            </a:prstGeom>
            <a:solidFill>
              <a:srgbClr val="DFF2DB"/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3" name="Shape 40">
              <a:extLst>
                <a:ext uri="{FF2B5EF4-FFF2-40B4-BE49-F238E27FC236}">
                  <a16:creationId xmlns:a16="http://schemas.microsoft.com/office/drawing/2014/main" id="{3156F99D-BD11-A37B-8939-31BB38ACCC8A}"/>
                </a:ext>
              </a:extLst>
            </p:cNvPr>
            <p:cNvSpPr/>
            <p:nvPr/>
          </p:nvSpPr>
          <p:spPr>
            <a:xfrm>
              <a:off x="8851700" y="6076562"/>
              <a:ext cx="190950" cy="167413"/>
            </a:xfrm>
            <a:prstGeom prst="ellipse">
              <a:avLst/>
            </a:prstGeom>
            <a:solidFill>
              <a:srgbClr val="DFF2DB"/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4" name="Shape 41">
              <a:extLst>
                <a:ext uri="{FF2B5EF4-FFF2-40B4-BE49-F238E27FC236}">
                  <a16:creationId xmlns:a16="http://schemas.microsoft.com/office/drawing/2014/main" id="{BB250E46-2696-0DF0-A14C-C650AD51EE98}"/>
                </a:ext>
              </a:extLst>
            </p:cNvPr>
            <p:cNvSpPr/>
            <p:nvPr/>
          </p:nvSpPr>
          <p:spPr>
            <a:xfrm>
              <a:off x="9210526" y="6076562"/>
              <a:ext cx="190950" cy="167413"/>
            </a:xfrm>
            <a:prstGeom prst="ellipse">
              <a:avLst/>
            </a:prstGeom>
            <a:solidFill>
              <a:srgbClr val="DFF2DB"/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7" name="Shape 12">
              <a:extLst>
                <a:ext uri="{FF2B5EF4-FFF2-40B4-BE49-F238E27FC236}">
                  <a16:creationId xmlns:a16="http://schemas.microsoft.com/office/drawing/2014/main" id="{5BD6FD49-4B7B-EF04-E80B-3C2D1741A3DA}"/>
                </a:ext>
              </a:extLst>
            </p:cNvPr>
            <p:cNvSpPr/>
            <p:nvPr/>
          </p:nvSpPr>
          <p:spPr>
            <a:xfrm>
              <a:off x="10500865" y="5751234"/>
              <a:ext cx="104355" cy="350728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8" name="Shape 40">
              <a:extLst>
                <a:ext uri="{FF2B5EF4-FFF2-40B4-BE49-F238E27FC236}">
                  <a16:creationId xmlns:a16="http://schemas.microsoft.com/office/drawing/2014/main" id="{39F44EA6-C8B2-98D2-A5AF-1338BE416ED1}"/>
                </a:ext>
              </a:extLst>
            </p:cNvPr>
            <p:cNvSpPr/>
            <p:nvPr/>
          </p:nvSpPr>
          <p:spPr>
            <a:xfrm>
              <a:off x="10502700" y="6101962"/>
              <a:ext cx="190950" cy="167413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6" name="TextBox 115">
                  <a:extLst>
                    <a:ext uri="{FF2B5EF4-FFF2-40B4-BE49-F238E27FC236}">
                      <a16:creationId xmlns:a16="http://schemas.microsoft.com/office/drawing/2014/main" id="{0D65B008-EB29-8646-BC2F-4CFA6CC0E9EC}"/>
                    </a:ext>
                  </a:extLst>
                </p:cNvPr>
                <p:cNvSpPr txBox="1"/>
                <p:nvPr/>
              </p:nvSpPr>
              <p:spPr>
                <a:xfrm>
                  <a:off x="11336457" y="5686321"/>
                  <a:ext cx="253816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16" name="TextBox 115">
                  <a:extLst>
                    <a:ext uri="{FF2B5EF4-FFF2-40B4-BE49-F238E27FC236}">
                      <a16:creationId xmlns:a16="http://schemas.microsoft.com/office/drawing/2014/main" id="{0D65B008-EB29-8646-BC2F-4CFA6CC0E9E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336457" y="5686321"/>
                  <a:ext cx="253816" cy="307777"/>
                </a:xfrm>
                <a:prstGeom prst="rect">
                  <a:avLst/>
                </a:prstGeom>
                <a:blipFill>
                  <a:blip r:embed="rId2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548402CD-F091-9AAE-31BE-401A0B6DC783}"/>
                    </a:ext>
                  </a:extLst>
                </p:cNvPr>
                <p:cNvSpPr txBox="1"/>
                <p:nvPr/>
              </p:nvSpPr>
              <p:spPr>
                <a:xfrm>
                  <a:off x="8150133" y="6185668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4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548402CD-F091-9AAE-31BE-401A0B6DC78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50133" y="6185668"/>
                  <a:ext cx="253816" cy="307777"/>
                </a:xfrm>
                <a:prstGeom prst="rect">
                  <a:avLst/>
                </a:prstGeom>
                <a:blipFill>
                  <a:blip r:embed="rId30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5" name="TextBox 134">
                  <a:extLst>
                    <a:ext uri="{FF2B5EF4-FFF2-40B4-BE49-F238E27FC236}">
                      <a16:creationId xmlns:a16="http://schemas.microsoft.com/office/drawing/2014/main" id="{C6B3EE3D-4B1B-E226-DBB1-0C1E6241EE03}"/>
                    </a:ext>
                  </a:extLst>
                </p:cNvPr>
                <p:cNvSpPr txBox="1"/>
                <p:nvPr/>
              </p:nvSpPr>
              <p:spPr>
                <a:xfrm>
                  <a:off x="8513946" y="6185668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35" name="TextBox 134">
                  <a:extLst>
                    <a:ext uri="{FF2B5EF4-FFF2-40B4-BE49-F238E27FC236}">
                      <a16:creationId xmlns:a16="http://schemas.microsoft.com/office/drawing/2014/main" id="{C6B3EE3D-4B1B-E226-DBB1-0C1E6241EE0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13946" y="6185668"/>
                  <a:ext cx="253816" cy="307777"/>
                </a:xfrm>
                <a:prstGeom prst="rect">
                  <a:avLst/>
                </a:prstGeom>
                <a:blipFill>
                  <a:blip r:embed="rId29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8" name="TextBox 137">
                  <a:extLst>
                    <a:ext uri="{FF2B5EF4-FFF2-40B4-BE49-F238E27FC236}">
                      <a16:creationId xmlns:a16="http://schemas.microsoft.com/office/drawing/2014/main" id="{FBCC73F6-80C5-57C3-3405-3DAD96EB7302}"/>
                    </a:ext>
                  </a:extLst>
                </p:cNvPr>
                <p:cNvSpPr txBox="1"/>
                <p:nvPr/>
              </p:nvSpPr>
              <p:spPr>
                <a:xfrm>
                  <a:off x="8806112" y="6185668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38" name="TextBox 137">
                  <a:extLst>
                    <a:ext uri="{FF2B5EF4-FFF2-40B4-BE49-F238E27FC236}">
                      <a16:creationId xmlns:a16="http://schemas.microsoft.com/office/drawing/2014/main" id="{FBCC73F6-80C5-57C3-3405-3DAD96EB730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06112" y="6185668"/>
                  <a:ext cx="253816" cy="307777"/>
                </a:xfrm>
                <a:prstGeom prst="rect">
                  <a:avLst/>
                </a:prstGeom>
                <a:blipFill>
                  <a:blip r:embed="rId31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0" name="TextBox 139">
                  <a:extLst>
                    <a:ext uri="{FF2B5EF4-FFF2-40B4-BE49-F238E27FC236}">
                      <a16:creationId xmlns:a16="http://schemas.microsoft.com/office/drawing/2014/main" id="{C847C8FB-D015-5B09-1189-FD820DB82693}"/>
                    </a:ext>
                  </a:extLst>
                </p:cNvPr>
                <p:cNvSpPr txBox="1"/>
                <p:nvPr/>
              </p:nvSpPr>
              <p:spPr>
                <a:xfrm>
                  <a:off x="9887729" y="6214340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40" name="TextBox 139">
                  <a:extLst>
                    <a:ext uri="{FF2B5EF4-FFF2-40B4-BE49-F238E27FC236}">
                      <a16:creationId xmlns:a16="http://schemas.microsoft.com/office/drawing/2014/main" id="{C847C8FB-D015-5B09-1189-FD820DB8269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87729" y="6214340"/>
                  <a:ext cx="253816" cy="307777"/>
                </a:xfrm>
                <a:prstGeom prst="rect">
                  <a:avLst/>
                </a:prstGeom>
                <a:blipFill>
                  <a:blip r:embed="rId32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1" name="TextBox 140">
                  <a:extLst>
                    <a:ext uri="{FF2B5EF4-FFF2-40B4-BE49-F238E27FC236}">
                      <a16:creationId xmlns:a16="http://schemas.microsoft.com/office/drawing/2014/main" id="{650E310F-64BC-0354-01EE-73B08DD5D93F}"/>
                    </a:ext>
                  </a:extLst>
                </p:cNvPr>
                <p:cNvSpPr txBox="1"/>
                <p:nvPr/>
              </p:nvSpPr>
              <p:spPr>
                <a:xfrm>
                  <a:off x="10471267" y="6214340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400" dirty="0">
                    <a:solidFill>
                      <a:srgbClr val="0000F8"/>
                    </a:solidFill>
                  </a:endParaRPr>
                </a:p>
              </p:txBody>
            </p:sp>
          </mc:Choice>
          <mc:Fallback xmlns="">
            <p:sp>
              <p:nvSpPr>
                <p:cNvPr id="141" name="TextBox 140">
                  <a:extLst>
                    <a:ext uri="{FF2B5EF4-FFF2-40B4-BE49-F238E27FC236}">
                      <a16:creationId xmlns:a16="http://schemas.microsoft.com/office/drawing/2014/main" id="{650E310F-64BC-0354-01EE-73B08DD5D93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71267" y="6214340"/>
                  <a:ext cx="253816" cy="307777"/>
                </a:xfrm>
                <a:prstGeom prst="rect">
                  <a:avLst/>
                </a:prstGeom>
                <a:blipFill>
                  <a:blip r:embed="rId3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3" name="TextBox 142">
                  <a:extLst>
                    <a:ext uri="{FF2B5EF4-FFF2-40B4-BE49-F238E27FC236}">
                      <a16:creationId xmlns:a16="http://schemas.microsoft.com/office/drawing/2014/main" id="{1062E4DD-146F-643C-0B4B-3E77F04ED07E}"/>
                    </a:ext>
                  </a:extLst>
                </p:cNvPr>
                <p:cNvSpPr txBox="1"/>
                <p:nvPr/>
              </p:nvSpPr>
              <p:spPr>
                <a:xfrm>
                  <a:off x="9521573" y="6214340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4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43" name="TextBox 142">
                  <a:extLst>
                    <a:ext uri="{FF2B5EF4-FFF2-40B4-BE49-F238E27FC236}">
                      <a16:creationId xmlns:a16="http://schemas.microsoft.com/office/drawing/2014/main" id="{1062E4DD-146F-643C-0B4B-3E77F04ED07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21573" y="6214340"/>
                  <a:ext cx="253816" cy="30777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4" name="TextBox 143">
                  <a:extLst>
                    <a:ext uri="{FF2B5EF4-FFF2-40B4-BE49-F238E27FC236}">
                      <a16:creationId xmlns:a16="http://schemas.microsoft.com/office/drawing/2014/main" id="{CF302AD0-60D6-D827-B766-F69800ED2EDD}"/>
                    </a:ext>
                  </a:extLst>
                </p:cNvPr>
                <p:cNvSpPr txBox="1"/>
                <p:nvPr/>
              </p:nvSpPr>
              <p:spPr>
                <a:xfrm>
                  <a:off x="10157208" y="6214340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44" name="TextBox 143">
                  <a:extLst>
                    <a:ext uri="{FF2B5EF4-FFF2-40B4-BE49-F238E27FC236}">
                      <a16:creationId xmlns:a16="http://schemas.microsoft.com/office/drawing/2014/main" id="{CF302AD0-60D6-D827-B766-F69800ED2ED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57208" y="6214340"/>
                  <a:ext cx="253816" cy="307777"/>
                </a:xfrm>
                <a:prstGeom prst="rect">
                  <a:avLst/>
                </a:prstGeom>
                <a:blipFill>
                  <a:blip r:embed="rId32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5" name="TextBox 144">
                  <a:extLst>
                    <a:ext uri="{FF2B5EF4-FFF2-40B4-BE49-F238E27FC236}">
                      <a16:creationId xmlns:a16="http://schemas.microsoft.com/office/drawing/2014/main" id="{3BBAE495-24E8-CA61-77DB-7BE522739965}"/>
                    </a:ext>
                  </a:extLst>
                </p:cNvPr>
                <p:cNvSpPr txBox="1"/>
                <p:nvPr/>
              </p:nvSpPr>
              <p:spPr>
                <a:xfrm>
                  <a:off x="10753893" y="6214340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45" name="TextBox 144">
                  <a:extLst>
                    <a:ext uri="{FF2B5EF4-FFF2-40B4-BE49-F238E27FC236}">
                      <a16:creationId xmlns:a16="http://schemas.microsoft.com/office/drawing/2014/main" id="{3BBAE495-24E8-CA61-77DB-7BE52273996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53893" y="6214340"/>
                  <a:ext cx="253816" cy="307777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8" name="TextBox 147">
                  <a:extLst>
                    <a:ext uri="{FF2B5EF4-FFF2-40B4-BE49-F238E27FC236}">
                      <a16:creationId xmlns:a16="http://schemas.microsoft.com/office/drawing/2014/main" id="{560031B5-1C8B-3CF8-61F9-4D9D3193E52B}"/>
                    </a:ext>
                  </a:extLst>
                </p:cNvPr>
                <p:cNvSpPr txBox="1"/>
                <p:nvPr/>
              </p:nvSpPr>
              <p:spPr>
                <a:xfrm>
                  <a:off x="11759137" y="5674459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48" name="TextBox 147">
                  <a:extLst>
                    <a:ext uri="{FF2B5EF4-FFF2-40B4-BE49-F238E27FC236}">
                      <a16:creationId xmlns:a16="http://schemas.microsoft.com/office/drawing/2014/main" id="{560031B5-1C8B-3CF8-61F9-4D9D3193E52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759137" y="5674459"/>
                  <a:ext cx="253816" cy="307777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9" name="TextBox 148">
                  <a:extLst>
                    <a:ext uri="{FF2B5EF4-FFF2-40B4-BE49-F238E27FC236}">
                      <a16:creationId xmlns:a16="http://schemas.microsoft.com/office/drawing/2014/main" id="{1DCB6551-9916-EDD3-E362-8479057AC9A0}"/>
                    </a:ext>
                  </a:extLst>
                </p:cNvPr>
                <p:cNvSpPr txBox="1"/>
                <p:nvPr/>
              </p:nvSpPr>
              <p:spPr>
                <a:xfrm>
                  <a:off x="10983968" y="5681051"/>
                  <a:ext cx="253816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49" name="TextBox 148">
                  <a:extLst>
                    <a:ext uri="{FF2B5EF4-FFF2-40B4-BE49-F238E27FC236}">
                      <a16:creationId xmlns:a16="http://schemas.microsoft.com/office/drawing/2014/main" id="{1DCB6551-9916-EDD3-E362-8479057AC9A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983968" y="5681051"/>
                  <a:ext cx="253816" cy="307777"/>
                </a:xfrm>
                <a:prstGeom prst="rect">
                  <a:avLst/>
                </a:prstGeom>
                <a:blipFill>
                  <a:blip r:embed="rId2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0" name="TextBox 149">
                  <a:extLst>
                    <a:ext uri="{FF2B5EF4-FFF2-40B4-BE49-F238E27FC236}">
                      <a16:creationId xmlns:a16="http://schemas.microsoft.com/office/drawing/2014/main" id="{F2952462-FE4A-91E4-4E13-A5B00A7BCEB4}"/>
                    </a:ext>
                  </a:extLst>
                </p:cNvPr>
                <p:cNvSpPr txBox="1"/>
                <p:nvPr/>
              </p:nvSpPr>
              <p:spPr>
                <a:xfrm>
                  <a:off x="9179093" y="6185668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4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50" name="TextBox 149">
                  <a:extLst>
                    <a:ext uri="{FF2B5EF4-FFF2-40B4-BE49-F238E27FC236}">
                      <a16:creationId xmlns:a16="http://schemas.microsoft.com/office/drawing/2014/main" id="{F2952462-FE4A-91E4-4E13-A5B00A7BCE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79093" y="6185668"/>
                  <a:ext cx="253816" cy="307777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56" name="Shape 10">
            <a:extLst>
              <a:ext uri="{FF2B5EF4-FFF2-40B4-BE49-F238E27FC236}">
                <a16:creationId xmlns:a16="http://schemas.microsoft.com/office/drawing/2014/main" id="{F67DCA6F-6C5D-A9DA-0CE8-E6D20BBCE912}"/>
              </a:ext>
            </a:extLst>
          </p:cNvPr>
          <p:cNvSpPr/>
          <p:nvPr/>
        </p:nvSpPr>
        <p:spPr>
          <a:xfrm>
            <a:off x="8993690" y="870969"/>
            <a:ext cx="3122128" cy="420888"/>
          </a:xfrm>
          <a:prstGeom prst="roundRect">
            <a:avLst>
              <a:gd name="adj" fmla="val 6400"/>
            </a:avLst>
          </a:prstGeom>
          <a:solidFill>
            <a:srgbClr val="F5F8FF"/>
          </a:solidFill>
          <a:ln w="12700">
            <a:solidFill>
              <a:srgbClr val="B9C8F2"/>
            </a:solidFill>
            <a:prstDash val="solid"/>
          </a:ln>
        </p:spPr>
        <p:txBody>
          <a:bodyPr/>
          <a:lstStyle/>
          <a:p>
            <a:pPr algn="ctr"/>
            <a:r>
              <a:rPr lang="en-US" sz="1400" dirty="0"/>
              <a:t>Shift the demand from nodes to edges</a:t>
            </a:r>
          </a:p>
        </p:txBody>
      </p:sp>
    </p:spTree>
    <p:extLst>
      <p:ext uri="{BB962C8B-B14F-4D97-AF65-F5344CB8AC3E}">
        <p14:creationId xmlns:p14="http://schemas.microsoft.com/office/powerpoint/2010/main" val="35249304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network&#10;&#10;AI-generated content may be incorrect.">
            <a:extLst>
              <a:ext uri="{FF2B5EF4-FFF2-40B4-BE49-F238E27FC236}">
                <a16:creationId xmlns:a16="http://schemas.microsoft.com/office/drawing/2014/main" id="{79B15BD0-23F8-B2AC-BC95-CC1C14245F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91"/>
          <a:stretch/>
        </p:blipFill>
        <p:spPr>
          <a:xfrm>
            <a:off x="677230" y="1498964"/>
            <a:ext cx="6780435" cy="429699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1E4643E-A47B-78A2-924D-379C2FE06B86}"/>
              </a:ext>
            </a:extLst>
          </p:cNvPr>
          <p:cNvCxnSpPr>
            <a:cxnSpLocks/>
          </p:cNvCxnSpPr>
          <p:nvPr/>
        </p:nvCxnSpPr>
        <p:spPr>
          <a:xfrm flipV="1">
            <a:off x="2409825" y="1930400"/>
            <a:ext cx="1273175" cy="50801"/>
          </a:xfrm>
          <a:prstGeom prst="line">
            <a:avLst/>
          </a:prstGeom>
          <a:ln w="12700"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12AABE8-11D7-1381-D5AF-2EF6CE6FB242}"/>
              </a:ext>
            </a:extLst>
          </p:cNvPr>
          <p:cNvCxnSpPr>
            <a:cxnSpLocks/>
          </p:cNvCxnSpPr>
          <p:nvPr/>
        </p:nvCxnSpPr>
        <p:spPr>
          <a:xfrm>
            <a:off x="2432050" y="1981201"/>
            <a:ext cx="755650" cy="666749"/>
          </a:xfrm>
          <a:prstGeom prst="line">
            <a:avLst/>
          </a:prstGeom>
          <a:ln w="12700"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EAC955-3295-8880-290A-D74E823504F6}"/>
              </a:ext>
            </a:extLst>
          </p:cNvPr>
          <p:cNvCxnSpPr>
            <a:cxnSpLocks/>
          </p:cNvCxnSpPr>
          <p:nvPr/>
        </p:nvCxnSpPr>
        <p:spPr>
          <a:xfrm>
            <a:off x="2644775" y="2698749"/>
            <a:ext cx="542925" cy="0"/>
          </a:xfrm>
          <a:prstGeom prst="line">
            <a:avLst/>
          </a:prstGeom>
          <a:ln w="12700"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8FA1ACE-249C-D19C-5150-B76C9612519D}"/>
              </a:ext>
            </a:extLst>
          </p:cNvPr>
          <p:cNvCxnSpPr>
            <a:cxnSpLocks/>
          </p:cNvCxnSpPr>
          <p:nvPr/>
        </p:nvCxnSpPr>
        <p:spPr>
          <a:xfrm>
            <a:off x="4832350" y="2235200"/>
            <a:ext cx="812800" cy="635000"/>
          </a:xfrm>
          <a:prstGeom prst="line">
            <a:avLst/>
          </a:prstGeom>
          <a:ln w="12700"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34A80F4-2F25-4633-1A1F-2A6C87681557}"/>
              </a:ext>
            </a:extLst>
          </p:cNvPr>
          <p:cNvCxnSpPr>
            <a:cxnSpLocks/>
          </p:cNvCxnSpPr>
          <p:nvPr/>
        </p:nvCxnSpPr>
        <p:spPr>
          <a:xfrm flipV="1">
            <a:off x="4830808" y="2051050"/>
            <a:ext cx="1125492" cy="184150"/>
          </a:xfrm>
          <a:prstGeom prst="line">
            <a:avLst/>
          </a:prstGeom>
          <a:ln w="12700"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4DA7002-DAB8-D479-B3BE-D1B466682523}"/>
              </a:ext>
            </a:extLst>
          </p:cNvPr>
          <p:cNvCxnSpPr>
            <a:cxnSpLocks/>
          </p:cNvCxnSpPr>
          <p:nvPr/>
        </p:nvCxnSpPr>
        <p:spPr>
          <a:xfrm flipV="1">
            <a:off x="5085556" y="2870200"/>
            <a:ext cx="559594" cy="57149"/>
          </a:xfrm>
          <a:prstGeom prst="line">
            <a:avLst/>
          </a:prstGeom>
          <a:ln w="12700"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99C4073-0FEA-D789-DEB0-ABB25993AB50}"/>
              </a:ext>
            </a:extLst>
          </p:cNvPr>
          <p:cNvCxnSpPr>
            <a:cxnSpLocks/>
          </p:cNvCxnSpPr>
          <p:nvPr/>
        </p:nvCxnSpPr>
        <p:spPr>
          <a:xfrm>
            <a:off x="1889919" y="2927350"/>
            <a:ext cx="3043237" cy="0"/>
          </a:xfrm>
          <a:prstGeom prst="line">
            <a:avLst/>
          </a:prstGeom>
          <a:ln w="12700"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D340CC6-C9CC-55C3-F792-987DCDB1113F}"/>
              </a:ext>
            </a:extLst>
          </p:cNvPr>
          <p:cNvSpPr/>
          <p:nvPr/>
        </p:nvSpPr>
        <p:spPr>
          <a:xfrm rot="20405591">
            <a:off x="1055068" y="4177788"/>
            <a:ext cx="1394785" cy="140193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C98B674-F83A-42FF-AB95-26882358E365}"/>
              </a:ext>
            </a:extLst>
          </p:cNvPr>
          <p:cNvSpPr/>
          <p:nvPr/>
        </p:nvSpPr>
        <p:spPr>
          <a:xfrm rot="18558585">
            <a:off x="3276463" y="4093105"/>
            <a:ext cx="1163891" cy="251208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348236D-2034-681A-7FD5-9B5DD16E37E9}"/>
              </a:ext>
            </a:extLst>
          </p:cNvPr>
          <p:cNvSpPr/>
          <p:nvPr/>
        </p:nvSpPr>
        <p:spPr>
          <a:xfrm rot="13489367">
            <a:off x="5754878" y="4225407"/>
            <a:ext cx="975659" cy="191216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7C96AEE-3F4E-AA71-A817-7A48D6AA71AE}"/>
              </a:ext>
            </a:extLst>
          </p:cNvPr>
          <p:cNvSpPr/>
          <p:nvPr/>
        </p:nvSpPr>
        <p:spPr>
          <a:xfrm rot="18942196">
            <a:off x="6363639" y="4089090"/>
            <a:ext cx="687543" cy="235808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Text Box 3">
            <a:extLst>
              <a:ext uri="{FF2B5EF4-FFF2-40B4-BE49-F238E27FC236}">
                <a16:creationId xmlns:a16="http://schemas.microsoft.com/office/drawing/2014/main" id="{72B13BEA-1CA2-7A7F-C5CD-3F967688F0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2902" y="114895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lvl="0" algn="ctr" defTabSz="9144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lang="en-US" sz="4400" kern="0" dirty="0">
                <a:solidFill>
                  <a:srgbClr val="0000FF"/>
                </a:solidFill>
              </a:rPr>
              <a:t>The Ideal Routing Picture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2B6C0468-D217-FAB9-304C-805DE03E8C7E}"/>
                  </a:ext>
                </a:extLst>
              </p:cNvPr>
              <p:cNvSpPr txBox="1"/>
              <p:nvPr/>
            </p:nvSpPr>
            <p:spPr>
              <a:xfrm>
                <a:off x="3838139" y="897599"/>
                <a:ext cx="45783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Route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2400" dirty="0"/>
                  <a:t> in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400" dirty="0"/>
                  <a:t> using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400" dirty="0"/>
                  <a:t> as a blueprint.</a:t>
                </a:r>
              </a:p>
            </p:txBody>
          </p:sp>
        </mc:Choice>
        <mc:Fallback xmlns=""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2B6C0468-D217-FAB9-304C-805DE03E8C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8139" y="897599"/>
                <a:ext cx="4578350" cy="461665"/>
              </a:xfrm>
              <a:prstGeom prst="rect">
                <a:avLst/>
              </a:prstGeom>
              <a:blipFill>
                <a:blip r:embed="rId5"/>
                <a:stretch>
                  <a:fillRect l="-2130" t="-10526" r="-932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1" name="Freeform: Shape 110">
            <a:extLst>
              <a:ext uri="{FF2B5EF4-FFF2-40B4-BE49-F238E27FC236}">
                <a16:creationId xmlns:a16="http://schemas.microsoft.com/office/drawing/2014/main" id="{C74D44E4-3C90-FA32-8450-B7DFAF6FC504}"/>
              </a:ext>
            </a:extLst>
          </p:cNvPr>
          <p:cNvSpPr/>
          <p:nvPr/>
        </p:nvSpPr>
        <p:spPr>
          <a:xfrm rot="17021348">
            <a:off x="956418" y="5249200"/>
            <a:ext cx="464493" cy="125221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Freeform: Shape 111">
            <a:extLst>
              <a:ext uri="{FF2B5EF4-FFF2-40B4-BE49-F238E27FC236}">
                <a16:creationId xmlns:a16="http://schemas.microsoft.com/office/drawing/2014/main" id="{5599E7BC-95F3-113F-2765-2D06E1131218}"/>
              </a:ext>
            </a:extLst>
          </p:cNvPr>
          <p:cNvSpPr/>
          <p:nvPr/>
        </p:nvSpPr>
        <p:spPr>
          <a:xfrm rot="2859085">
            <a:off x="1977016" y="5249199"/>
            <a:ext cx="464493" cy="125221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reeform: Shape 112">
            <a:extLst>
              <a:ext uri="{FF2B5EF4-FFF2-40B4-BE49-F238E27FC236}">
                <a16:creationId xmlns:a16="http://schemas.microsoft.com/office/drawing/2014/main" id="{F8552883-666B-A68E-0325-662A536E7653}"/>
              </a:ext>
            </a:extLst>
          </p:cNvPr>
          <p:cNvSpPr/>
          <p:nvPr/>
        </p:nvSpPr>
        <p:spPr>
          <a:xfrm rot="2859085">
            <a:off x="4288889" y="5273396"/>
            <a:ext cx="528171" cy="118002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id="{E3184F1D-BED9-7379-5EA1-69825D4D986F}"/>
              </a:ext>
            </a:extLst>
          </p:cNvPr>
          <p:cNvSpPr/>
          <p:nvPr/>
        </p:nvSpPr>
        <p:spPr>
          <a:xfrm rot="5239128">
            <a:off x="4627743" y="5269785"/>
            <a:ext cx="464493" cy="125221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Freeform: Shape 114">
            <a:extLst>
              <a:ext uri="{FF2B5EF4-FFF2-40B4-BE49-F238E27FC236}">
                <a16:creationId xmlns:a16="http://schemas.microsoft.com/office/drawing/2014/main" id="{72C148E0-4BBD-E2ED-0666-FAF9556EEC37}"/>
              </a:ext>
            </a:extLst>
          </p:cNvPr>
          <p:cNvSpPr/>
          <p:nvPr/>
        </p:nvSpPr>
        <p:spPr>
          <a:xfrm rot="2859085">
            <a:off x="3066282" y="5268482"/>
            <a:ext cx="453762" cy="156732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60FEFF45-9670-CF5A-DB31-029CF56F22D1}"/>
                  </a:ext>
                </a:extLst>
              </p:cNvPr>
              <p:cNvSpPr txBox="1"/>
              <p:nvPr/>
            </p:nvSpPr>
            <p:spPr>
              <a:xfrm>
                <a:off x="618937" y="5173309"/>
                <a:ext cx="253816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60FEFF45-9670-CF5A-DB31-029CF56F22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937" y="5173309"/>
                <a:ext cx="253816" cy="27699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5B99F215-54D3-003F-3596-AC25194B5D93}"/>
                  </a:ext>
                </a:extLst>
              </p:cNvPr>
              <p:cNvSpPr txBox="1"/>
              <p:nvPr/>
            </p:nvSpPr>
            <p:spPr>
              <a:xfrm>
                <a:off x="5787373" y="5567317"/>
                <a:ext cx="25381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5B99F215-54D3-003F-3596-AC25194B5D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7373" y="5567317"/>
                <a:ext cx="253816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5B62AE57-1BE0-4AD0-6676-EEE8051B1968}"/>
                  </a:ext>
                </a:extLst>
              </p:cNvPr>
              <p:cNvSpPr txBox="1"/>
              <p:nvPr/>
            </p:nvSpPr>
            <p:spPr>
              <a:xfrm>
                <a:off x="6279741" y="5567316"/>
                <a:ext cx="25381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5B62AE57-1BE0-4AD0-6676-EEE8051B19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9741" y="5567316"/>
                <a:ext cx="253816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40FC6A9D-7754-BADF-FBCA-1D8E31616A0E}"/>
                  </a:ext>
                </a:extLst>
              </p:cNvPr>
              <p:cNvSpPr txBox="1"/>
              <p:nvPr/>
            </p:nvSpPr>
            <p:spPr>
              <a:xfrm>
                <a:off x="6889216" y="4594208"/>
                <a:ext cx="253816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40FC6A9D-7754-BADF-FBCA-1D8E31616A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9216" y="4594208"/>
                <a:ext cx="253816" cy="27699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1" name="Oval 120">
            <a:extLst>
              <a:ext uri="{FF2B5EF4-FFF2-40B4-BE49-F238E27FC236}">
                <a16:creationId xmlns:a16="http://schemas.microsoft.com/office/drawing/2014/main" id="{483DD03D-D6FD-2E1A-A96C-F9FDF5DB28EF}"/>
              </a:ext>
            </a:extLst>
          </p:cNvPr>
          <p:cNvSpPr/>
          <p:nvPr/>
        </p:nvSpPr>
        <p:spPr>
          <a:xfrm>
            <a:off x="898668" y="5774969"/>
            <a:ext cx="231589" cy="339284"/>
          </a:xfrm>
          <a:prstGeom prst="ellipse">
            <a:avLst/>
          </a:prstGeom>
          <a:solidFill>
            <a:srgbClr val="F0F8F1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B7083B6F-2CAC-960F-D6EC-248580BDA708}"/>
              </a:ext>
            </a:extLst>
          </p:cNvPr>
          <p:cNvSpPr/>
          <p:nvPr/>
        </p:nvSpPr>
        <p:spPr>
          <a:xfrm>
            <a:off x="1274913" y="5774959"/>
            <a:ext cx="231589" cy="339284"/>
          </a:xfrm>
          <a:prstGeom prst="ellipse">
            <a:avLst/>
          </a:prstGeom>
          <a:solidFill>
            <a:srgbClr val="F0F8F1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3A105AA1-5BDB-313C-C8A9-310F3B827F86}"/>
              </a:ext>
            </a:extLst>
          </p:cNvPr>
          <p:cNvSpPr/>
          <p:nvPr/>
        </p:nvSpPr>
        <p:spPr>
          <a:xfrm>
            <a:off x="970420" y="5911529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C87DF631-0438-7B31-0F41-B672FE5668E7}"/>
              </a:ext>
            </a:extLst>
          </p:cNvPr>
          <p:cNvSpPr/>
          <p:nvPr/>
        </p:nvSpPr>
        <p:spPr>
          <a:xfrm>
            <a:off x="1351428" y="5916292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CCF0B984-63C9-2CA7-1BB4-511912724670}"/>
              </a:ext>
            </a:extLst>
          </p:cNvPr>
          <p:cNvSpPr/>
          <p:nvPr/>
        </p:nvSpPr>
        <p:spPr>
          <a:xfrm>
            <a:off x="1894036" y="5774967"/>
            <a:ext cx="231589" cy="339284"/>
          </a:xfrm>
          <a:prstGeom prst="ellipse">
            <a:avLst/>
          </a:prstGeom>
          <a:solidFill>
            <a:srgbClr val="F0F8F1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4865F191-9A1E-C980-7F3A-A758DB319648}"/>
              </a:ext>
            </a:extLst>
          </p:cNvPr>
          <p:cNvSpPr/>
          <p:nvPr/>
        </p:nvSpPr>
        <p:spPr>
          <a:xfrm>
            <a:off x="2270281" y="5774957"/>
            <a:ext cx="231589" cy="339284"/>
          </a:xfrm>
          <a:prstGeom prst="ellipse">
            <a:avLst/>
          </a:prstGeom>
          <a:solidFill>
            <a:srgbClr val="F0F8F1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CBB394A1-AFF0-56E0-8189-72A564CDFC9B}"/>
              </a:ext>
            </a:extLst>
          </p:cNvPr>
          <p:cNvSpPr/>
          <p:nvPr/>
        </p:nvSpPr>
        <p:spPr>
          <a:xfrm>
            <a:off x="1965788" y="5911527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09F10469-0BA7-AC87-B95C-AE7B10B9F6D4}"/>
              </a:ext>
            </a:extLst>
          </p:cNvPr>
          <p:cNvSpPr/>
          <p:nvPr/>
        </p:nvSpPr>
        <p:spPr>
          <a:xfrm>
            <a:off x="2346796" y="5916290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759CC518-B77E-249E-BE91-73AB88A4A3F4}"/>
              </a:ext>
            </a:extLst>
          </p:cNvPr>
          <p:cNvSpPr/>
          <p:nvPr/>
        </p:nvSpPr>
        <p:spPr>
          <a:xfrm>
            <a:off x="2946556" y="5784488"/>
            <a:ext cx="231589" cy="339284"/>
          </a:xfrm>
          <a:prstGeom prst="ellipse">
            <a:avLst/>
          </a:prstGeom>
          <a:solidFill>
            <a:srgbClr val="FEF7E7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B5262E34-807E-B187-8013-011E14F15F25}"/>
              </a:ext>
            </a:extLst>
          </p:cNvPr>
          <p:cNvSpPr/>
          <p:nvPr/>
        </p:nvSpPr>
        <p:spPr>
          <a:xfrm>
            <a:off x="3322801" y="5784478"/>
            <a:ext cx="231589" cy="339284"/>
          </a:xfrm>
          <a:prstGeom prst="ellipse">
            <a:avLst/>
          </a:prstGeom>
          <a:solidFill>
            <a:srgbClr val="FEF7E7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E4B4615F-1149-A714-E0FB-D200ACE11905}"/>
              </a:ext>
            </a:extLst>
          </p:cNvPr>
          <p:cNvSpPr/>
          <p:nvPr/>
        </p:nvSpPr>
        <p:spPr>
          <a:xfrm>
            <a:off x="3018308" y="5921048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0BE486EC-5BB4-E530-E4A1-2A48F50C498F}"/>
              </a:ext>
            </a:extLst>
          </p:cNvPr>
          <p:cNvSpPr/>
          <p:nvPr/>
        </p:nvSpPr>
        <p:spPr>
          <a:xfrm>
            <a:off x="3399316" y="5925811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1882FB08-CA21-6E59-17A2-6E135B6FC850}"/>
              </a:ext>
            </a:extLst>
          </p:cNvPr>
          <p:cNvCxnSpPr>
            <a:cxnSpLocks/>
          </p:cNvCxnSpPr>
          <p:nvPr/>
        </p:nvCxnSpPr>
        <p:spPr>
          <a:xfrm>
            <a:off x="898668" y="5795963"/>
            <a:ext cx="71752" cy="4555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C7D13736-9CC7-136A-4BAE-8442E5352193}"/>
              </a:ext>
            </a:extLst>
          </p:cNvPr>
          <p:cNvCxnSpPr>
            <a:cxnSpLocks/>
          </p:cNvCxnSpPr>
          <p:nvPr/>
        </p:nvCxnSpPr>
        <p:spPr>
          <a:xfrm>
            <a:off x="1072870" y="6033235"/>
            <a:ext cx="71752" cy="4555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71B5F07A-9DE3-E329-CC22-17030B381D1C}"/>
              </a:ext>
            </a:extLst>
          </p:cNvPr>
          <p:cNvCxnSpPr>
            <a:cxnSpLocks/>
          </p:cNvCxnSpPr>
          <p:nvPr/>
        </p:nvCxnSpPr>
        <p:spPr>
          <a:xfrm flipV="1">
            <a:off x="898668" y="6051701"/>
            <a:ext cx="71752" cy="53016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8CCC03A0-1042-A863-8732-B03F190AE046}"/>
              </a:ext>
            </a:extLst>
          </p:cNvPr>
          <p:cNvCxnSpPr>
            <a:cxnSpLocks/>
          </p:cNvCxnSpPr>
          <p:nvPr/>
        </p:nvCxnSpPr>
        <p:spPr>
          <a:xfrm flipH="1" flipV="1">
            <a:off x="1390707" y="6074635"/>
            <a:ext cx="39278" cy="79215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FC57516B-C3C2-F31C-F478-101CBB845198}"/>
              </a:ext>
            </a:extLst>
          </p:cNvPr>
          <p:cNvCxnSpPr>
            <a:cxnSpLocks/>
          </p:cNvCxnSpPr>
          <p:nvPr/>
        </p:nvCxnSpPr>
        <p:spPr>
          <a:xfrm flipH="1">
            <a:off x="1424104" y="5790262"/>
            <a:ext cx="88103" cy="6905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145">
            <a:extLst>
              <a:ext uri="{FF2B5EF4-FFF2-40B4-BE49-F238E27FC236}">
                <a16:creationId xmlns:a16="http://schemas.microsoft.com/office/drawing/2014/main" id="{6290C604-1A78-EB2B-C193-FCB80B9AAAAB}"/>
              </a:ext>
            </a:extLst>
          </p:cNvPr>
          <p:cNvCxnSpPr>
            <a:cxnSpLocks/>
          </p:cNvCxnSpPr>
          <p:nvPr/>
        </p:nvCxnSpPr>
        <p:spPr>
          <a:xfrm flipH="1">
            <a:off x="1867016" y="6000273"/>
            <a:ext cx="88103" cy="6905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2B0AB972-7EAC-F042-FAA2-E2504DB2B6AE}"/>
              </a:ext>
            </a:extLst>
          </p:cNvPr>
          <p:cNvCxnSpPr>
            <a:cxnSpLocks/>
          </p:cNvCxnSpPr>
          <p:nvPr/>
        </p:nvCxnSpPr>
        <p:spPr>
          <a:xfrm flipH="1">
            <a:off x="2033588" y="5771211"/>
            <a:ext cx="76199" cy="53755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84654F67-8F74-D476-7CFB-22B0C609047B}"/>
              </a:ext>
            </a:extLst>
          </p:cNvPr>
          <p:cNvCxnSpPr>
            <a:cxnSpLocks/>
          </p:cNvCxnSpPr>
          <p:nvPr/>
        </p:nvCxnSpPr>
        <p:spPr>
          <a:xfrm>
            <a:off x="2257848" y="5812322"/>
            <a:ext cx="71752" cy="4555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B89A4596-CED0-5AAB-85F7-2EC069E95BD8}"/>
              </a:ext>
            </a:extLst>
          </p:cNvPr>
          <p:cNvCxnSpPr>
            <a:cxnSpLocks/>
          </p:cNvCxnSpPr>
          <p:nvPr/>
        </p:nvCxnSpPr>
        <p:spPr>
          <a:xfrm>
            <a:off x="2432050" y="6049594"/>
            <a:ext cx="71752" cy="4555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4806C850-C409-D760-9D8F-EDB9C6F56325}"/>
              </a:ext>
            </a:extLst>
          </p:cNvPr>
          <p:cNvCxnSpPr>
            <a:cxnSpLocks/>
          </p:cNvCxnSpPr>
          <p:nvPr/>
        </p:nvCxnSpPr>
        <p:spPr>
          <a:xfrm flipH="1">
            <a:off x="2431293" y="5774959"/>
            <a:ext cx="88103" cy="6905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>
            <a:extLst>
              <a:ext uri="{FF2B5EF4-FFF2-40B4-BE49-F238E27FC236}">
                <a16:creationId xmlns:a16="http://schemas.microsoft.com/office/drawing/2014/main" id="{F1C84824-F554-9CA9-EE14-CA40E80D367F}"/>
              </a:ext>
            </a:extLst>
          </p:cNvPr>
          <p:cNvCxnSpPr>
            <a:cxnSpLocks/>
          </p:cNvCxnSpPr>
          <p:nvPr/>
        </p:nvCxnSpPr>
        <p:spPr>
          <a:xfrm flipH="1">
            <a:off x="2917160" y="6040756"/>
            <a:ext cx="88103" cy="6905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id="{0C4352B0-07C4-B67F-4BDC-9F094499DD4E}"/>
              </a:ext>
            </a:extLst>
          </p:cNvPr>
          <p:cNvCxnSpPr>
            <a:cxnSpLocks/>
          </p:cNvCxnSpPr>
          <p:nvPr/>
        </p:nvCxnSpPr>
        <p:spPr>
          <a:xfrm>
            <a:off x="3095320" y="6053964"/>
            <a:ext cx="92380" cy="5024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>
            <a:extLst>
              <a:ext uri="{FF2B5EF4-FFF2-40B4-BE49-F238E27FC236}">
                <a16:creationId xmlns:a16="http://schemas.microsoft.com/office/drawing/2014/main" id="{D3448E98-CE48-45DD-E8DC-F4710189AB18}"/>
              </a:ext>
            </a:extLst>
          </p:cNvPr>
          <p:cNvCxnSpPr>
            <a:cxnSpLocks/>
          </p:cNvCxnSpPr>
          <p:nvPr/>
        </p:nvCxnSpPr>
        <p:spPr>
          <a:xfrm flipH="1">
            <a:off x="3514783" y="5955102"/>
            <a:ext cx="11186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>
            <a:extLst>
              <a:ext uri="{FF2B5EF4-FFF2-40B4-BE49-F238E27FC236}">
                <a16:creationId xmlns:a16="http://schemas.microsoft.com/office/drawing/2014/main" id="{B3FD7F39-8D51-B906-1EBB-3CD561CF3E39}"/>
              </a:ext>
            </a:extLst>
          </p:cNvPr>
          <p:cNvCxnSpPr>
            <a:cxnSpLocks/>
          </p:cNvCxnSpPr>
          <p:nvPr/>
        </p:nvCxnSpPr>
        <p:spPr>
          <a:xfrm>
            <a:off x="3355180" y="5762624"/>
            <a:ext cx="57819" cy="7925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9D46F284-5704-8057-3049-C17931B221AE}"/>
              </a:ext>
            </a:extLst>
          </p:cNvPr>
          <p:cNvCxnSpPr>
            <a:cxnSpLocks/>
          </p:cNvCxnSpPr>
          <p:nvPr/>
        </p:nvCxnSpPr>
        <p:spPr>
          <a:xfrm flipV="1">
            <a:off x="3438583" y="6055582"/>
            <a:ext cx="0" cy="11732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Oval 162">
            <a:extLst>
              <a:ext uri="{FF2B5EF4-FFF2-40B4-BE49-F238E27FC236}">
                <a16:creationId xmlns:a16="http://schemas.microsoft.com/office/drawing/2014/main" id="{592923BB-EE0F-B45A-91F2-0B1A83D1F580}"/>
              </a:ext>
            </a:extLst>
          </p:cNvPr>
          <p:cNvSpPr/>
          <p:nvPr/>
        </p:nvSpPr>
        <p:spPr>
          <a:xfrm>
            <a:off x="4518117" y="5799943"/>
            <a:ext cx="231589" cy="339284"/>
          </a:xfrm>
          <a:prstGeom prst="ellipse">
            <a:avLst/>
          </a:prstGeom>
          <a:solidFill>
            <a:srgbClr val="FEF7E7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9F4BED14-72D7-A7EA-8B67-49FDFAF283AE}"/>
              </a:ext>
            </a:extLst>
          </p:cNvPr>
          <p:cNvSpPr/>
          <p:nvPr/>
        </p:nvSpPr>
        <p:spPr>
          <a:xfrm>
            <a:off x="5024078" y="5784689"/>
            <a:ext cx="231589" cy="339284"/>
          </a:xfrm>
          <a:prstGeom prst="ellipse">
            <a:avLst/>
          </a:prstGeom>
          <a:solidFill>
            <a:srgbClr val="FEF7E7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3788EDC7-50E9-989C-11BD-646B2F87CD0A}"/>
              </a:ext>
            </a:extLst>
          </p:cNvPr>
          <p:cNvSpPr/>
          <p:nvPr/>
        </p:nvSpPr>
        <p:spPr>
          <a:xfrm>
            <a:off x="4589869" y="5936503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CDCAA349-B2E3-9475-9DC7-A48CCE3E44C8}"/>
              </a:ext>
            </a:extLst>
          </p:cNvPr>
          <p:cNvSpPr/>
          <p:nvPr/>
        </p:nvSpPr>
        <p:spPr>
          <a:xfrm>
            <a:off x="5100593" y="5926022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7" name="Straight Connector 166">
            <a:extLst>
              <a:ext uri="{FF2B5EF4-FFF2-40B4-BE49-F238E27FC236}">
                <a16:creationId xmlns:a16="http://schemas.microsoft.com/office/drawing/2014/main" id="{EF28E2A7-480E-2D8B-953A-C546DDE39350}"/>
              </a:ext>
            </a:extLst>
          </p:cNvPr>
          <p:cNvCxnSpPr>
            <a:cxnSpLocks/>
          </p:cNvCxnSpPr>
          <p:nvPr/>
        </p:nvCxnSpPr>
        <p:spPr>
          <a:xfrm flipH="1">
            <a:off x="4488721" y="6056211"/>
            <a:ext cx="88103" cy="6905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Straight Connector 167">
            <a:extLst>
              <a:ext uri="{FF2B5EF4-FFF2-40B4-BE49-F238E27FC236}">
                <a16:creationId xmlns:a16="http://schemas.microsoft.com/office/drawing/2014/main" id="{826956B6-EFBC-233E-C06F-B92CC8DE2EE1}"/>
              </a:ext>
            </a:extLst>
          </p:cNvPr>
          <p:cNvCxnSpPr>
            <a:cxnSpLocks/>
          </p:cNvCxnSpPr>
          <p:nvPr/>
        </p:nvCxnSpPr>
        <p:spPr>
          <a:xfrm>
            <a:off x="4492256" y="5840819"/>
            <a:ext cx="92380" cy="5024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9C17E994-3384-86F9-8739-388D3876F6E6}"/>
              </a:ext>
            </a:extLst>
          </p:cNvPr>
          <p:cNvCxnSpPr>
            <a:cxnSpLocks/>
          </p:cNvCxnSpPr>
          <p:nvPr/>
        </p:nvCxnSpPr>
        <p:spPr>
          <a:xfrm flipH="1">
            <a:off x="5216060" y="5955313"/>
            <a:ext cx="11186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>
            <a:extLst>
              <a:ext uri="{FF2B5EF4-FFF2-40B4-BE49-F238E27FC236}">
                <a16:creationId xmlns:a16="http://schemas.microsoft.com/office/drawing/2014/main" id="{0057369F-4DF3-8F71-C882-07FED794777F}"/>
              </a:ext>
            </a:extLst>
          </p:cNvPr>
          <p:cNvCxnSpPr>
            <a:cxnSpLocks/>
          </p:cNvCxnSpPr>
          <p:nvPr/>
        </p:nvCxnSpPr>
        <p:spPr>
          <a:xfrm>
            <a:off x="5056457" y="5762835"/>
            <a:ext cx="57819" cy="7925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Straight Connector 170">
            <a:extLst>
              <a:ext uri="{FF2B5EF4-FFF2-40B4-BE49-F238E27FC236}">
                <a16:creationId xmlns:a16="http://schemas.microsoft.com/office/drawing/2014/main" id="{36EA7043-EE3F-CDDE-A7C4-02489D59BAA8}"/>
              </a:ext>
            </a:extLst>
          </p:cNvPr>
          <p:cNvCxnSpPr>
            <a:cxnSpLocks/>
          </p:cNvCxnSpPr>
          <p:nvPr/>
        </p:nvCxnSpPr>
        <p:spPr>
          <a:xfrm flipV="1">
            <a:off x="5139860" y="6055793"/>
            <a:ext cx="0" cy="11732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" name="Oval 171">
            <a:extLst>
              <a:ext uri="{FF2B5EF4-FFF2-40B4-BE49-F238E27FC236}">
                <a16:creationId xmlns:a16="http://schemas.microsoft.com/office/drawing/2014/main" id="{5EB6EE07-3852-9C75-8D6B-3D49549ACAB4}"/>
              </a:ext>
            </a:extLst>
          </p:cNvPr>
          <p:cNvSpPr/>
          <p:nvPr/>
        </p:nvSpPr>
        <p:spPr>
          <a:xfrm>
            <a:off x="4003767" y="5784068"/>
            <a:ext cx="231589" cy="339284"/>
          </a:xfrm>
          <a:prstGeom prst="ellipse">
            <a:avLst/>
          </a:prstGeom>
          <a:solidFill>
            <a:srgbClr val="FEF7E7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Oval 172">
            <a:extLst>
              <a:ext uri="{FF2B5EF4-FFF2-40B4-BE49-F238E27FC236}">
                <a16:creationId xmlns:a16="http://schemas.microsoft.com/office/drawing/2014/main" id="{418932A8-49B7-269E-2BE5-DC6D23A66832}"/>
              </a:ext>
            </a:extLst>
          </p:cNvPr>
          <p:cNvSpPr/>
          <p:nvPr/>
        </p:nvSpPr>
        <p:spPr>
          <a:xfrm>
            <a:off x="4075519" y="5920628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4" name="Straight Connector 173">
            <a:extLst>
              <a:ext uri="{FF2B5EF4-FFF2-40B4-BE49-F238E27FC236}">
                <a16:creationId xmlns:a16="http://schemas.microsoft.com/office/drawing/2014/main" id="{56C99AFF-11A8-2FF7-D318-565B539E10CA}"/>
              </a:ext>
            </a:extLst>
          </p:cNvPr>
          <p:cNvCxnSpPr>
            <a:cxnSpLocks/>
          </p:cNvCxnSpPr>
          <p:nvPr/>
        </p:nvCxnSpPr>
        <p:spPr>
          <a:xfrm flipH="1">
            <a:off x="4172757" y="5810797"/>
            <a:ext cx="88103" cy="6905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Straight Connector 174">
            <a:extLst>
              <a:ext uri="{FF2B5EF4-FFF2-40B4-BE49-F238E27FC236}">
                <a16:creationId xmlns:a16="http://schemas.microsoft.com/office/drawing/2014/main" id="{2821A418-F1C1-BB8D-8839-EACCD1B741F2}"/>
              </a:ext>
            </a:extLst>
          </p:cNvPr>
          <p:cNvCxnSpPr>
            <a:cxnSpLocks/>
          </p:cNvCxnSpPr>
          <p:nvPr/>
        </p:nvCxnSpPr>
        <p:spPr>
          <a:xfrm>
            <a:off x="3952875" y="5955102"/>
            <a:ext cx="10645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2C5961FC-FAE6-6CF2-9CD7-C77AF0D5815D}"/>
              </a:ext>
            </a:extLst>
          </p:cNvPr>
          <p:cNvCxnSpPr>
            <a:cxnSpLocks/>
          </p:cNvCxnSpPr>
          <p:nvPr/>
        </p:nvCxnSpPr>
        <p:spPr>
          <a:xfrm>
            <a:off x="4114800" y="6067606"/>
            <a:ext cx="0" cy="12046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Rectangle 179">
            <a:extLst>
              <a:ext uri="{FF2B5EF4-FFF2-40B4-BE49-F238E27FC236}">
                <a16:creationId xmlns:a16="http://schemas.microsoft.com/office/drawing/2014/main" id="{F59C0FBC-75E3-63D8-B249-FB8E21B4F3D9}"/>
              </a:ext>
            </a:extLst>
          </p:cNvPr>
          <p:cNvSpPr/>
          <p:nvPr/>
        </p:nvSpPr>
        <p:spPr>
          <a:xfrm>
            <a:off x="5763466" y="5221671"/>
            <a:ext cx="1337422" cy="383791"/>
          </a:xfrm>
          <a:prstGeom prst="rect">
            <a:avLst/>
          </a:prstGeom>
          <a:solidFill>
            <a:srgbClr val="FFFFFF"/>
          </a:solidFill>
          <a:ln>
            <a:solidFill>
              <a:srgbClr val="FEFEF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639834A6-5651-1318-5D41-92D732595C29}"/>
              </a:ext>
            </a:extLst>
          </p:cNvPr>
          <p:cNvSpPr/>
          <p:nvPr/>
        </p:nvSpPr>
        <p:spPr>
          <a:xfrm>
            <a:off x="6285537" y="5232957"/>
            <a:ext cx="231589" cy="339284"/>
          </a:xfrm>
          <a:prstGeom prst="ellipse">
            <a:avLst/>
          </a:prstGeom>
          <a:solidFill>
            <a:srgbClr val="F6EAFB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B1B4250F-961E-A635-8753-3960A90698A2}"/>
              </a:ext>
            </a:extLst>
          </p:cNvPr>
          <p:cNvSpPr/>
          <p:nvPr/>
        </p:nvSpPr>
        <p:spPr>
          <a:xfrm>
            <a:off x="6791498" y="5217703"/>
            <a:ext cx="231589" cy="339284"/>
          </a:xfrm>
          <a:prstGeom prst="ellipse">
            <a:avLst/>
          </a:prstGeom>
          <a:solidFill>
            <a:srgbClr val="F5EBFB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7B3279BE-52CB-8D2B-501D-294FDAB7A585}"/>
              </a:ext>
            </a:extLst>
          </p:cNvPr>
          <p:cNvSpPr/>
          <p:nvPr/>
        </p:nvSpPr>
        <p:spPr>
          <a:xfrm>
            <a:off x="6357289" y="5369517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E41F617C-0822-DF4A-56EA-D629A9EE9B94}"/>
              </a:ext>
            </a:extLst>
          </p:cNvPr>
          <p:cNvSpPr/>
          <p:nvPr/>
        </p:nvSpPr>
        <p:spPr>
          <a:xfrm>
            <a:off x="6868013" y="5359036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5" name="Straight Connector 184">
            <a:extLst>
              <a:ext uri="{FF2B5EF4-FFF2-40B4-BE49-F238E27FC236}">
                <a16:creationId xmlns:a16="http://schemas.microsoft.com/office/drawing/2014/main" id="{DB66AA88-F24C-3682-5469-C0188C0006A3}"/>
              </a:ext>
            </a:extLst>
          </p:cNvPr>
          <p:cNvCxnSpPr>
            <a:cxnSpLocks/>
          </p:cNvCxnSpPr>
          <p:nvPr/>
        </p:nvCxnSpPr>
        <p:spPr>
          <a:xfrm flipH="1">
            <a:off x="6256141" y="5489225"/>
            <a:ext cx="88103" cy="6905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Connector 185">
            <a:extLst>
              <a:ext uri="{FF2B5EF4-FFF2-40B4-BE49-F238E27FC236}">
                <a16:creationId xmlns:a16="http://schemas.microsoft.com/office/drawing/2014/main" id="{2B860F45-EF9B-908E-496E-9F968B86D830}"/>
              </a:ext>
            </a:extLst>
          </p:cNvPr>
          <p:cNvCxnSpPr>
            <a:cxnSpLocks/>
          </p:cNvCxnSpPr>
          <p:nvPr/>
        </p:nvCxnSpPr>
        <p:spPr>
          <a:xfrm>
            <a:off x="6259676" y="5273833"/>
            <a:ext cx="92380" cy="5024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Connector 186">
            <a:extLst>
              <a:ext uri="{FF2B5EF4-FFF2-40B4-BE49-F238E27FC236}">
                <a16:creationId xmlns:a16="http://schemas.microsoft.com/office/drawing/2014/main" id="{3C54E40C-0DE6-D137-EF9D-3A660B2C7615}"/>
              </a:ext>
            </a:extLst>
          </p:cNvPr>
          <p:cNvCxnSpPr>
            <a:cxnSpLocks/>
          </p:cNvCxnSpPr>
          <p:nvPr/>
        </p:nvCxnSpPr>
        <p:spPr>
          <a:xfrm flipH="1">
            <a:off x="6983480" y="5388327"/>
            <a:ext cx="11186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>
            <a:extLst>
              <a:ext uri="{FF2B5EF4-FFF2-40B4-BE49-F238E27FC236}">
                <a16:creationId xmlns:a16="http://schemas.microsoft.com/office/drawing/2014/main" id="{5E9140BA-3EA7-409F-7353-DE07B43E586C}"/>
              </a:ext>
            </a:extLst>
          </p:cNvPr>
          <p:cNvCxnSpPr>
            <a:cxnSpLocks/>
          </p:cNvCxnSpPr>
          <p:nvPr/>
        </p:nvCxnSpPr>
        <p:spPr>
          <a:xfrm>
            <a:off x="6823877" y="5195849"/>
            <a:ext cx="57819" cy="7925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>
            <a:extLst>
              <a:ext uri="{FF2B5EF4-FFF2-40B4-BE49-F238E27FC236}">
                <a16:creationId xmlns:a16="http://schemas.microsoft.com/office/drawing/2014/main" id="{D3F5F5DA-8C62-0DFB-2F19-5C2A91182FCA}"/>
              </a:ext>
            </a:extLst>
          </p:cNvPr>
          <p:cNvCxnSpPr>
            <a:cxnSpLocks/>
          </p:cNvCxnSpPr>
          <p:nvPr/>
        </p:nvCxnSpPr>
        <p:spPr>
          <a:xfrm flipV="1">
            <a:off x="6907280" y="5488807"/>
            <a:ext cx="0" cy="11732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Oval 189">
            <a:extLst>
              <a:ext uri="{FF2B5EF4-FFF2-40B4-BE49-F238E27FC236}">
                <a16:creationId xmlns:a16="http://schemas.microsoft.com/office/drawing/2014/main" id="{1AB42E48-6BE4-176E-FA82-CA4541746385}"/>
              </a:ext>
            </a:extLst>
          </p:cNvPr>
          <p:cNvSpPr/>
          <p:nvPr/>
        </p:nvSpPr>
        <p:spPr>
          <a:xfrm>
            <a:off x="5771187" y="5217082"/>
            <a:ext cx="231589" cy="339284"/>
          </a:xfrm>
          <a:prstGeom prst="ellipse">
            <a:avLst/>
          </a:prstGeom>
          <a:solidFill>
            <a:srgbClr val="F6EAFB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Oval 190">
            <a:extLst>
              <a:ext uri="{FF2B5EF4-FFF2-40B4-BE49-F238E27FC236}">
                <a16:creationId xmlns:a16="http://schemas.microsoft.com/office/drawing/2014/main" id="{F833346C-3C21-6A03-2E4B-D5B5D743AAEA}"/>
              </a:ext>
            </a:extLst>
          </p:cNvPr>
          <p:cNvSpPr/>
          <p:nvPr/>
        </p:nvSpPr>
        <p:spPr>
          <a:xfrm>
            <a:off x="5842939" y="5353642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2" name="Straight Connector 191">
            <a:extLst>
              <a:ext uri="{FF2B5EF4-FFF2-40B4-BE49-F238E27FC236}">
                <a16:creationId xmlns:a16="http://schemas.microsoft.com/office/drawing/2014/main" id="{1D80EF78-5A0F-175A-BF51-9A61633216C2}"/>
              </a:ext>
            </a:extLst>
          </p:cNvPr>
          <p:cNvCxnSpPr>
            <a:cxnSpLocks/>
          </p:cNvCxnSpPr>
          <p:nvPr/>
        </p:nvCxnSpPr>
        <p:spPr>
          <a:xfrm flipH="1">
            <a:off x="5940177" y="5243811"/>
            <a:ext cx="88103" cy="6905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Connector 192">
            <a:extLst>
              <a:ext uri="{FF2B5EF4-FFF2-40B4-BE49-F238E27FC236}">
                <a16:creationId xmlns:a16="http://schemas.microsoft.com/office/drawing/2014/main" id="{E469D993-54A2-70A5-2B66-5F68A74E67DD}"/>
              </a:ext>
            </a:extLst>
          </p:cNvPr>
          <p:cNvCxnSpPr>
            <a:cxnSpLocks/>
          </p:cNvCxnSpPr>
          <p:nvPr/>
        </p:nvCxnSpPr>
        <p:spPr>
          <a:xfrm>
            <a:off x="5720295" y="5388116"/>
            <a:ext cx="10645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>
            <a:extLst>
              <a:ext uri="{FF2B5EF4-FFF2-40B4-BE49-F238E27FC236}">
                <a16:creationId xmlns:a16="http://schemas.microsoft.com/office/drawing/2014/main" id="{15D0CBFC-3100-5C29-D850-817AB13525AC}"/>
              </a:ext>
            </a:extLst>
          </p:cNvPr>
          <p:cNvCxnSpPr>
            <a:cxnSpLocks/>
          </p:cNvCxnSpPr>
          <p:nvPr/>
        </p:nvCxnSpPr>
        <p:spPr>
          <a:xfrm>
            <a:off x="5882220" y="5500620"/>
            <a:ext cx="0" cy="12046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id="{4EE571F6-0A8C-E36E-BBE8-5DD87B590EB3}"/>
                  </a:ext>
                </a:extLst>
              </p:cNvPr>
              <p:cNvSpPr txBox="1"/>
              <p:nvPr/>
            </p:nvSpPr>
            <p:spPr>
              <a:xfrm>
                <a:off x="1252686" y="6110542"/>
                <a:ext cx="25381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id="{4EE571F6-0A8C-E36E-BBE8-5DD87B590E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2686" y="6110542"/>
                <a:ext cx="253816" cy="30777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4BF85C46-D25A-6064-5EED-54402302D3AF}"/>
                  </a:ext>
                </a:extLst>
              </p:cNvPr>
              <p:cNvSpPr txBox="1"/>
              <p:nvPr/>
            </p:nvSpPr>
            <p:spPr>
              <a:xfrm>
                <a:off x="1759031" y="4942802"/>
                <a:ext cx="253816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4BF85C46-D25A-6064-5EED-54402302D3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9031" y="4942802"/>
                <a:ext cx="253816" cy="27699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7" name="TextBox 196">
                <a:extLst>
                  <a:ext uri="{FF2B5EF4-FFF2-40B4-BE49-F238E27FC236}">
                    <a16:creationId xmlns:a16="http://schemas.microsoft.com/office/drawing/2014/main" id="{74C1E1C4-71BA-EF1D-0C10-5879B30CB57B}"/>
                  </a:ext>
                </a:extLst>
              </p:cNvPr>
              <p:cNvSpPr txBox="1"/>
              <p:nvPr/>
            </p:nvSpPr>
            <p:spPr>
              <a:xfrm>
                <a:off x="2121041" y="5095908"/>
                <a:ext cx="253816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97" name="TextBox 196">
                <a:extLst>
                  <a:ext uri="{FF2B5EF4-FFF2-40B4-BE49-F238E27FC236}">
                    <a16:creationId xmlns:a16="http://schemas.microsoft.com/office/drawing/2014/main" id="{74C1E1C4-71BA-EF1D-0C10-5879B30CB5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1041" y="5095908"/>
                <a:ext cx="253816" cy="27699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8" name="TextBox 197">
                <a:extLst>
                  <a:ext uri="{FF2B5EF4-FFF2-40B4-BE49-F238E27FC236}">
                    <a16:creationId xmlns:a16="http://schemas.microsoft.com/office/drawing/2014/main" id="{E2998333-9F54-E605-64FC-0965B71FBCFE}"/>
                  </a:ext>
                </a:extLst>
              </p:cNvPr>
              <p:cNvSpPr txBox="1"/>
              <p:nvPr/>
            </p:nvSpPr>
            <p:spPr>
              <a:xfrm>
                <a:off x="3292964" y="6114243"/>
                <a:ext cx="25381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8" name="TextBox 197">
                <a:extLst>
                  <a:ext uri="{FF2B5EF4-FFF2-40B4-BE49-F238E27FC236}">
                    <a16:creationId xmlns:a16="http://schemas.microsoft.com/office/drawing/2014/main" id="{E2998333-9F54-E605-64FC-0965B71FBC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2964" y="6114243"/>
                <a:ext cx="253816" cy="30777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9" name="TextBox 198">
                <a:extLst>
                  <a:ext uri="{FF2B5EF4-FFF2-40B4-BE49-F238E27FC236}">
                    <a16:creationId xmlns:a16="http://schemas.microsoft.com/office/drawing/2014/main" id="{37E4DD42-2CF3-7FC0-3303-F13E3325263A}"/>
                  </a:ext>
                </a:extLst>
              </p:cNvPr>
              <p:cNvSpPr txBox="1"/>
              <p:nvPr/>
            </p:nvSpPr>
            <p:spPr>
              <a:xfrm>
                <a:off x="4621151" y="5027775"/>
                <a:ext cx="253816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rgbClr val="0000F8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dirty="0">
                  <a:solidFill>
                    <a:srgbClr val="0000F8"/>
                  </a:solidFill>
                </a:endParaRPr>
              </a:p>
            </p:txBody>
          </p:sp>
        </mc:Choice>
        <mc:Fallback xmlns="">
          <p:sp>
            <p:nvSpPr>
              <p:cNvPr id="199" name="TextBox 198">
                <a:extLst>
                  <a:ext uri="{FF2B5EF4-FFF2-40B4-BE49-F238E27FC236}">
                    <a16:creationId xmlns:a16="http://schemas.microsoft.com/office/drawing/2014/main" id="{37E4DD42-2CF3-7FC0-3303-F13E332526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1151" y="5027775"/>
                <a:ext cx="253816" cy="27699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0" name="TextBox 199">
                <a:extLst>
                  <a:ext uri="{FF2B5EF4-FFF2-40B4-BE49-F238E27FC236}">
                    <a16:creationId xmlns:a16="http://schemas.microsoft.com/office/drawing/2014/main" id="{24ACF013-BA01-0C53-2405-B9B3248E6497}"/>
                  </a:ext>
                </a:extLst>
              </p:cNvPr>
              <p:cNvSpPr txBox="1"/>
              <p:nvPr/>
            </p:nvSpPr>
            <p:spPr>
              <a:xfrm>
                <a:off x="2916237" y="6105126"/>
                <a:ext cx="25381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0" name="TextBox 199">
                <a:extLst>
                  <a:ext uri="{FF2B5EF4-FFF2-40B4-BE49-F238E27FC236}">
                    <a16:creationId xmlns:a16="http://schemas.microsoft.com/office/drawing/2014/main" id="{24ACF013-BA01-0C53-2405-B9B3248E64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6237" y="6105126"/>
                <a:ext cx="253816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1" name="TextBox 200">
                <a:extLst>
                  <a:ext uri="{FF2B5EF4-FFF2-40B4-BE49-F238E27FC236}">
                    <a16:creationId xmlns:a16="http://schemas.microsoft.com/office/drawing/2014/main" id="{68211520-9029-D1B4-D585-B066CABE265C}"/>
                  </a:ext>
                </a:extLst>
              </p:cNvPr>
              <p:cNvSpPr txBox="1"/>
              <p:nvPr/>
            </p:nvSpPr>
            <p:spPr>
              <a:xfrm>
                <a:off x="3962414" y="6114243"/>
                <a:ext cx="25381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1" name="TextBox 200">
                <a:extLst>
                  <a:ext uri="{FF2B5EF4-FFF2-40B4-BE49-F238E27FC236}">
                    <a16:creationId xmlns:a16="http://schemas.microsoft.com/office/drawing/2014/main" id="{68211520-9029-D1B4-D585-B066CABE26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14" y="6114243"/>
                <a:ext cx="253816" cy="30777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2" name="TextBox 201">
                <a:extLst>
                  <a:ext uri="{FF2B5EF4-FFF2-40B4-BE49-F238E27FC236}">
                    <a16:creationId xmlns:a16="http://schemas.microsoft.com/office/drawing/2014/main" id="{D554495A-1793-B124-DCDD-B21F61CFECE3}"/>
                  </a:ext>
                </a:extLst>
              </p:cNvPr>
              <p:cNvSpPr txBox="1"/>
              <p:nvPr/>
            </p:nvSpPr>
            <p:spPr>
              <a:xfrm>
                <a:off x="5031203" y="5438247"/>
                <a:ext cx="340529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2" name="TextBox 201">
                <a:extLst>
                  <a:ext uri="{FF2B5EF4-FFF2-40B4-BE49-F238E27FC236}">
                    <a16:creationId xmlns:a16="http://schemas.microsoft.com/office/drawing/2014/main" id="{D554495A-1793-B124-DCDD-B21F61CFEC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1203" y="5438247"/>
                <a:ext cx="340529" cy="27699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4" name="Straight Connector 213">
            <a:extLst>
              <a:ext uri="{FF2B5EF4-FFF2-40B4-BE49-F238E27FC236}">
                <a16:creationId xmlns:a16="http://schemas.microsoft.com/office/drawing/2014/main" id="{ADF3FEC3-039D-786D-9DF0-80B7E45C98B7}"/>
              </a:ext>
            </a:extLst>
          </p:cNvPr>
          <p:cNvCxnSpPr>
            <a:cxnSpLocks/>
          </p:cNvCxnSpPr>
          <p:nvPr/>
        </p:nvCxnSpPr>
        <p:spPr>
          <a:xfrm flipH="1" flipV="1">
            <a:off x="2058804" y="6038123"/>
            <a:ext cx="82882" cy="68493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Straight Connector 218">
            <a:extLst>
              <a:ext uri="{FF2B5EF4-FFF2-40B4-BE49-F238E27FC236}">
                <a16:creationId xmlns:a16="http://schemas.microsoft.com/office/drawing/2014/main" id="{A9B981CD-955D-02E6-841F-E7BBE6787600}"/>
              </a:ext>
            </a:extLst>
          </p:cNvPr>
          <p:cNvCxnSpPr>
            <a:cxnSpLocks/>
          </p:cNvCxnSpPr>
          <p:nvPr/>
        </p:nvCxnSpPr>
        <p:spPr>
          <a:xfrm flipH="1" flipV="1">
            <a:off x="1867434" y="5792393"/>
            <a:ext cx="82882" cy="68493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D0C8526-3CBA-918B-BAB0-EA4217A0B986}"/>
                  </a:ext>
                </a:extLst>
              </p:cNvPr>
              <p:cNvSpPr txBox="1"/>
              <p:nvPr/>
            </p:nvSpPr>
            <p:spPr>
              <a:xfrm>
                <a:off x="1060319" y="5097474"/>
                <a:ext cx="253816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D0C8526-3CBA-918B-BAB0-EA4217A0B9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319" y="5097474"/>
                <a:ext cx="253816" cy="276999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1905162-70D5-A15D-EDA7-62A68FF8D872}"/>
                  </a:ext>
                </a:extLst>
              </p:cNvPr>
              <p:cNvSpPr txBox="1"/>
              <p:nvPr/>
            </p:nvSpPr>
            <p:spPr>
              <a:xfrm>
                <a:off x="734512" y="4920512"/>
                <a:ext cx="253816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1905162-70D5-A15D-EDA7-62A68FF8D8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512" y="4920512"/>
                <a:ext cx="253816" cy="276999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B4BCB91-ED57-82A6-14E8-01B81D64A337}"/>
                  </a:ext>
                </a:extLst>
              </p:cNvPr>
              <p:cNvSpPr txBox="1"/>
              <p:nvPr/>
            </p:nvSpPr>
            <p:spPr>
              <a:xfrm>
                <a:off x="1652115" y="5173309"/>
                <a:ext cx="253816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B4BCB91-ED57-82A6-14E8-01B81D64A3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2115" y="5173309"/>
                <a:ext cx="253816" cy="27699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0EB49B5-E8C6-286A-7FC1-362CA9B76E84}"/>
                  </a:ext>
                </a:extLst>
              </p:cNvPr>
              <p:cNvSpPr txBox="1"/>
              <p:nvPr/>
            </p:nvSpPr>
            <p:spPr>
              <a:xfrm>
                <a:off x="1756014" y="5409907"/>
                <a:ext cx="253816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0EB49B5-E8C6-286A-7FC1-362CA9B76E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6014" y="5409907"/>
                <a:ext cx="253816" cy="276999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563192A-0BCD-5B25-86AD-9C6F266D0EDD}"/>
                  </a:ext>
                </a:extLst>
              </p:cNvPr>
              <p:cNvSpPr txBox="1"/>
              <p:nvPr/>
            </p:nvSpPr>
            <p:spPr>
              <a:xfrm>
                <a:off x="2028464" y="5097474"/>
                <a:ext cx="253816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563192A-0BCD-5B25-86AD-9C6F266D0E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8464" y="5097474"/>
                <a:ext cx="253816" cy="276999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8453DCD-6F41-5B3D-843A-0A29D79EAB55}"/>
                  </a:ext>
                </a:extLst>
              </p:cNvPr>
              <p:cNvSpPr txBox="1"/>
              <p:nvPr/>
            </p:nvSpPr>
            <p:spPr>
              <a:xfrm>
                <a:off x="2396722" y="5375752"/>
                <a:ext cx="253816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8453DCD-6F41-5B3D-843A-0A29D79EAB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6722" y="5375752"/>
                <a:ext cx="253816" cy="27699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89DC1ED-960B-8A29-D8FE-4EFECC43262B}"/>
                  </a:ext>
                </a:extLst>
              </p:cNvPr>
              <p:cNvSpPr txBox="1"/>
              <p:nvPr/>
            </p:nvSpPr>
            <p:spPr>
              <a:xfrm>
                <a:off x="2387584" y="4944468"/>
                <a:ext cx="253816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89DC1ED-960B-8A29-D8FE-4EFECC4326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7584" y="4944468"/>
                <a:ext cx="253816" cy="276999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9B0B6E7-3366-1613-2F5B-BCE8283A98D6}"/>
                  </a:ext>
                </a:extLst>
              </p:cNvPr>
              <p:cNvSpPr txBox="1"/>
              <p:nvPr/>
            </p:nvSpPr>
            <p:spPr>
              <a:xfrm>
                <a:off x="4354877" y="5048654"/>
                <a:ext cx="253816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rgbClr val="0000F8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dirty="0">
                  <a:solidFill>
                    <a:srgbClr val="0000F8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9B0B6E7-3366-1613-2F5B-BCE8283A98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4877" y="5048654"/>
                <a:ext cx="253816" cy="276999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4A2E7C5-8DDA-A3FA-72EB-B658212E25EF}"/>
                  </a:ext>
                </a:extLst>
              </p:cNvPr>
              <p:cNvSpPr txBox="1"/>
              <p:nvPr/>
            </p:nvSpPr>
            <p:spPr>
              <a:xfrm>
                <a:off x="4716951" y="5126378"/>
                <a:ext cx="340529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4A2E7C5-8DDA-A3FA-72EB-B658212E25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951" y="5126378"/>
                <a:ext cx="340529" cy="276999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9901141-E4A7-E02C-AC97-753702EEC85C}"/>
                  </a:ext>
                </a:extLst>
              </p:cNvPr>
              <p:cNvSpPr txBox="1"/>
              <p:nvPr/>
            </p:nvSpPr>
            <p:spPr>
              <a:xfrm>
                <a:off x="5023326" y="4949724"/>
                <a:ext cx="340529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9901141-E4A7-E02C-AC97-753702EEC8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3326" y="4949724"/>
                <a:ext cx="340529" cy="276999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E21CF7F-1AF5-A045-3DBD-57280AF417C9}"/>
                  </a:ext>
                </a:extLst>
              </p:cNvPr>
              <p:cNvSpPr txBox="1"/>
              <p:nvPr/>
            </p:nvSpPr>
            <p:spPr>
              <a:xfrm>
                <a:off x="6518416" y="4115993"/>
                <a:ext cx="253816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E21CF7F-1AF5-A045-3DBD-57280AF417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8416" y="4115993"/>
                <a:ext cx="253816" cy="276999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24872BD-8A08-2B25-8A96-5715818AA5DC}"/>
                  </a:ext>
                </a:extLst>
              </p:cNvPr>
              <p:cNvSpPr txBox="1"/>
              <p:nvPr/>
            </p:nvSpPr>
            <p:spPr>
              <a:xfrm>
                <a:off x="7095978" y="4103764"/>
                <a:ext cx="253816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24872BD-8A08-2B25-8A96-5715818AA5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5978" y="4103764"/>
                <a:ext cx="253816" cy="276999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9085D4FF-694B-8500-4D6C-FB7C54AF8076}"/>
              </a:ext>
            </a:extLst>
          </p:cNvPr>
          <p:cNvCxnSpPr>
            <a:cxnSpLocks/>
          </p:cNvCxnSpPr>
          <p:nvPr/>
        </p:nvCxnSpPr>
        <p:spPr>
          <a:xfrm>
            <a:off x="1608811" y="3734334"/>
            <a:ext cx="0" cy="14115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5C2E7E17-3E23-EA11-DA64-17390AD3E876}"/>
              </a:ext>
            </a:extLst>
          </p:cNvPr>
          <p:cNvCxnSpPr>
            <a:cxnSpLocks/>
          </p:cNvCxnSpPr>
          <p:nvPr/>
        </p:nvCxnSpPr>
        <p:spPr>
          <a:xfrm>
            <a:off x="1729239" y="4654911"/>
            <a:ext cx="0" cy="14115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0A12814-DF63-1B52-C179-E2EC7B456EA4}"/>
              </a:ext>
            </a:extLst>
          </p:cNvPr>
          <p:cNvGrpSpPr/>
          <p:nvPr/>
        </p:nvGrpSpPr>
        <p:grpSpPr>
          <a:xfrm>
            <a:off x="8150133" y="3905657"/>
            <a:ext cx="3862820" cy="2616460"/>
            <a:chOff x="8150133" y="3905657"/>
            <a:chExt cx="3862820" cy="2616460"/>
          </a:xfrm>
        </p:grpSpPr>
        <p:sp>
          <p:nvSpPr>
            <p:cNvPr id="44" name="Shape 0">
              <a:extLst>
                <a:ext uri="{FF2B5EF4-FFF2-40B4-BE49-F238E27FC236}">
                  <a16:creationId xmlns:a16="http://schemas.microsoft.com/office/drawing/2014/main" id="{216970B6-CBDB-A3AA-C150-8B0EE7E9BC4B}"/>
                </a:ext>
              </a:extLst>
            </p:cNvPr>
            <p:cNvSpPr/>
            <p:nvPr/>
          </p:nvSpPr>
          <p:spPr>
            <a:xfrm>
              <a:off x="10122764" y="4184679"/>
              <a:ext cx="101294" cy="554788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5" name="Shape 1">
              <a:extLst>
                <a:ext uri="{FF2B5EF4-FFF2-40B4-BE49-F238E27FC236}">
                  <a16:creationId xmlns:a16="http://schemas.microsoft.com/office/drawing/2014/main" id="{C8739888-D713-C4C3-0025-0854F525DE55}"/>
                </a:ext>
              </a:extLst>
            </p:cNvPr>
            <p:cNvSpPr/>
            <p:nvPr/>
          </p:nvSpPr>
          <p:spPr>
            <a:xfrm flipH="1">
              <a:off x="8975669" y="4184679"/>
              <a:ext cx="1062396" cy="554788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6" name="Shape 2">
              <a:extLst>
                <a:ext uri="{FF2B5EF4-FFF2-40B4-BE49-F238E27FC236}">
                  <a16:creationId xmlns:a16="http://schemas.microsoft.com/office/drawing/2014/main" id="{346F0822-3664-2940-6E53-346080B1105A}"/>
                </a:ext>
              </a:extLst>
            </p:cNvPr>
            <p:cNvSpPr/>
            <p:nvPr/>
          </p:nvSpPr>
          <p:spPr>
            <a:xfrm>
              <a:off x="10168714" y="4161535"/>
              <a:ext cx="1394546" cy="560573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7" name="Shape 5">
              <a:extLst>
                <a:ext uri="{FF2B5EF4-FFF2-40B4-BE49-F238E27FC236}">
                  <a16:creationId xmlns:a16="http://schemas.microsoft.com/office/drawing/2014/main" id="{50EFF958-1FE3-E525-6A27-EC7C346FEC92}"/>
                </a:ext>
              </a:extLst>
            </p:cNvPr>
            <p:cNvSpPr/>
            <p:nvPr/>
          </p:nvSpPr>
          <p:spPr>
            <a:xfrm flipH="1">
              <a:off x="8537630" y="5018489"/>
              <a:ext cx="438041" cy="537429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8" name="Shape 6">
              <a:extLst>
                <a:ext uri="{FF2B5EF4-FFF2-40B4-BE49-F238E27FC236}">
                  <a16:creationId xmlns:a16="http://schemas.microsoft.com/office/drawing/2014/main" id="{ADE2C21B-2590-217C-588C-388BD9606844}"/>
                </a:ext>
              </a:extLst>
            </p:cNvPr>
            <p:cNvSpPr/>
            <p:nvPr/>
          </p:nvSpPr>
          <p:spPr>
            <a:xfrm>
              <a:off x="8975671" y="5018489"/>
              <a:ext cx="178436" cy="484127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3" name="Shape 8">
              <a:extLst>
                <a:ext uri="{FF2B5EF4-FFF2-40B4-BE49-F238E27FC236}">
                  <a16:creationId xmlns:a16="http://schemas.microsoft.com/office/drawing/2014/main" id="{89A56B78-49AA-F2EE-6C5A-551B47C4CB84}"/>
                </a:ext>
              </a:extLst>
            </p:cNvPr>
            <p:cNvSpPr/>
            <p:nvPr/>
          </p:nvSpPr>
          <p:spPr>
            <a:xfrm flipH="1">
              <a:off x="9887729" y="5018489"/>
              <a:ext cx="336329" cy="505541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6" name="Shape 9">
              <a:extLst>
                <a:ext uri="{FF2B5EF4-FFF2-40B4-BE49-F238E27FC236}">
                  <a16:creationId xmlns:a16="http://schemas.microsoft.com/office/drawing/2014/main" id="{BAB7929F-8D57-58E8-9FCE-9F7ACFBAD2CB}"/>
                </a:ext>
              </a:extLst>
            </p:cNvPr>
            <p:cNvSpPr/>
            <p:nvPr/>
          </p:nvSpPr>
          <p:spPr>
            <a:xfrm>
              <a:off x="10224058" y="5018489"/>
              <a:ext cx="276808" cy="517499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7" name="Shape 10">
              <a:extLst>
                <a:ext uri="{FF2B5EF4-FFF2-40B4-BE49-F238E27FC236}">
                  <a16:creationId xmlns:a16="http://schemas.microsoft.com/office/drawing/2014/main" id="{07140082-0620-8A19-4ED0-9B65E3FDB1C7}"/>
                </a:ext>
              </a:extLst>
            </p:cNvPr>
            <p:cNvSpPr/>
            <p:nvPr/>
          </p:nvSpPr>
          <p:spPr>
            <a:xfrm flipH="1">
              <a:off x="9654789" y="5743262"/>
              <a:ext cx="241200" cy="366672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8" name="Shape 11">
              <a:extLst>
                <a:ext uri="{FF2B5EF4-FFF2-40B4-BE49-F238E27FC236}">
                  <a16:creationId xmlns:a16="http://schemas.microsoft.com/office/drawing/2014/main" id="{62600F96-A28C-7884-0F64-E1F90F161C21}"/>
                </a:ext>
              </a:extLst>
            </p:cNvPr>
            <p:cNvSpPr/>
            <p:nvPr/>
          </p:nvSpPr>
          <p:spPr>
            <a:xfrm>
              <a:off x="9895989" y="5743262"/>
              <a:ext cx="112773" cy="366672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9" name="Shape 12">
              <a:extLst>
                <a:ext uri="{FF2B5EF4-FFF2-40B4-BE49-F238E27FC236}">
                  <a16:creationId xmlns:a16="http://schemas.microsoft.com/office/drawing/2014/main" id="{B5E32DBE-9469-C73A-EF6B-90A177E694AC}"/>
                </a:ext>
              </a:extLst>
            </p:cNvPr>
            <p:cNvSpPr/>
            <p:nvPr/>
          </p:nvSpPr>
          <p:spPr>
            <a:xfrm flipH="1">
              <a:off x="10313121" y="5743262"/>
              <a:ext cx="187745" cy="358700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0" name="Shape 13">
              <a:extLst>
                <a:ext uri="{FF2B5EF4-FFF2-40B4-BE49-F238E27FC236}">
                  <a16:creationId xmlns:a16="http://schemas.microsoft.com/office/drawing/2014/main" id="{83D3A0E5-DBA0-8225-933B-E5511A60C2C2}"/>
                </a:ext>
              </a:extLst>
            </p:cNvPr>
            <p:cNvSpPr/>
            <p:nvPr/>
          </p:nvSpPr>
          <p:spPr>
            <a:xfrm>
              <a:off x="10500866" y="5743262"/>
              <a:ext cx="383776" cy="366672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1" name="Shape 15">
              <a:extLst>
                <a:ext uri="{FF2B5EF4-FFF2-40B4-BE49-F238E27FC236}">
                  <a16:creationId xmlns:a16="http://schemas.microsoft.com/office/drawing/2014/main" id="{5BA02727-B43B-6471-6514-10E387B0B7AB}"/>
                </a:ext>
              </a:extLst>
            </p:cNvPr>
            <p:cNvSpPr/>
            <p:nvPr/>
          </p:nvSpPr>
          <p:spPr>
            <a:xfrm flipH="1">
              <a:off x="11493891" y="5018489"/>
              <a:ext cx="69369" cy="537429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8" name="Shape 16">
              <a:extLst>
                <a:ext uri="{FF2B5EF4-FFF2-40B4-BE49-F238E27FC236}">
                  <a16:creationId xmlns:a16="http://schemas.microsoft.com/office/drawing/2014/main" id="{85DC41B7-6A77-D839-0C85-0B143960C7FB}"/>
                </a:ext>
              </a:extLst>
            </p:cNvPr>
            <p:cNvSpPr/>
            <p:nvPr/>
          </p:nvSpPr>
          <p:spPr>
            <a:xfrm flipH="1">
              <a:off x="11129867" y="5018489"/>
              <a:ext cx="433392" cy="537429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0" name="Shape 17">
              <a:extLst>
                <a:ext uri="{FF2B5EF4-FFF2-40B4-BE49-F238E27FC236}">
                  <a16:creationId xmlns:a16="http://schemas.microsoft.com/office/drawing/2014/main" id="{2838AEFE-C4C4-DA38-8FFE-1FA908A4E51F}"/>
                </a:ext>
              </a:extLst>
            </p:cNvPr>
            <p:cNvSpPr/>
            <p:nvPr/>
          </p:nvSpPr>
          <p:spPr>
            <a:xfrm>
              <a:off x="11563261" y="5018490"/>
              <a:ext cx="329521" cy="545400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1" name="Shape 25">
              <a:extLst>
                <a:ext uri="{FF2B5EF4-FFF2-40B4-BE49-F238E27FC236}">
                  <a16:creationId xmlns:a16="http://schemas.microsoft.com/office/drawing/2014/main" id="{E0DB9F45-EBB3-23C2-F4B5-C04046FA8CE6}"/>
                </a:ext>
              </a:extLst>
            </p:cNvPr>
            <p:cNvSpPr/>
            <p:nvPr/>
          </p:nvSpPr>
          <p:spPr>
            <a:xfrm>
              <a:off x="9961968" y="3905657"/>
              <a:ext cx="311551" cy="286994"/>
            </a:xfrm>
            <a:prstGeom prst="ellipse">
              <a:avLst/>
            </a:prstGeom>
            <a:solidFill>
              <a:schemeClr val="bg2">
                <a:lumMod val="75000"/>
                <a:alpha val="95000"/>
              </a:schemeClr>
            </a:solidFill>
            <a:ln w="18415">
              <a:solidFill>
                <a:schemeClr val="bg2">
                  <a:lumMod val="50000"/>
                </a:schemeClr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" name="Shape 26">
              <a:extLst>
                <a:ext uri="{FF2B5EF4-FFF2-40B4-BE49-F238E27FC236}">
                  <a16:creationId xmlns:a16="http://schemas.microsoft.com/office/drawing/2014/main" id="{EA71AB84-980B-5EF6-6209-B01F27B75983}"/>
                </a:ext>
              </a:extLst>
            </p:cNvPr>
            <p:cNvSpPr/>
            <p:nvPr/>
          </p:nvSpPr>
          <p:spPr>
            <a:xfrm>
              <a:off x="8845021" y="4739467"/>
              <a:ext cx="261300" cy="286994"/>
            </a:xfrm>
            <a:prstGeom prst="ellipse">
              <a:avLst/>
            </a:prstGeom>
            <a:solidFill>
              <a:srgbClr val="DDF1D9">
                <a:alpha val="95000"/>
              </a:srgbClr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3" name="Shape 27">
              <a:extLst>
                <a:ext uri="{FF2B5EF4-FFF2-40B4-BE49-F238E27FC236}">
                  <a16:creationId xmlns:a16="http://schemas.microsoft.com/office/drawing/2014/main" id="{9718928C-C24E-6CF2-00D7-5AD3A8207FA8}"/>
                </a:ext>
              </a:extLst>
            </p:cNvPr>
            <p:cNvSpPr/>
            <p:nvPr/>
          </p:nvSpPr>
          <p:spPr>
            <a:xfrm>
              <a:off x="10093408" y="4739467"/>
              <a:ext cx="261300" cy="286994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4" name="Shape 28">
              <a:extLst>
                <a:ext uri="{FF2B5EF4-FFF2-40B4-BE49-F238E27FC236}">
                  <a16:creationId xmlns:a16="http://schemas.microsoft.com/office/drawing/2014/main" id="{C29AE6B1-29E7-0651-C382-4E5740A4CBC0}"/>
                </a:ext>
              </a:extLst>
            </p:cNvPr>
            <p:cNvSpPr/>
            <p:nvPr/>
          </p:nvSpPr>
          <p:spPr>
            <a:xfrm>
              <a:off x="11432611" y="4739467"/>
              <a:ext cx="261300" cy="286994"/>
            </a:xfrm>
            <a:prstGeom prst="ellipse">
              <a:avLst/>
            </a:prstGeom>
            <a:solidFill>
              <a:srgbClr val="D7C1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5" name="Shape 30">
              <a:extLst>
                <a:ext uri="{FF2B5EF4-FFF2-40B4-BE49-F238E27FC236}">
                  <a16:creationId xmlns:a16="http://schemas.microsoft.com/office/drawing/2014/main" id="{698518A8-72FF-E129-4459-03B7CB0EB3C2}"/>
                </a:ext>
              </a:extLst>
            </p:cNvPr>
            <p:cNvSpPr/>
            <p:nvPr/>
          </p:nvSpPr>
          <p:spPr>
            <a:xfrm>
              <a:off x="9780414" y="5528016"/>
              <a:ext cx="231150" cy="223218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6" name="Shape 31">
              <a:extLst>
                <a:ext uri="{FF2B5EF4-FFF2-40B4-BE49-F238E27FC236}">
                  <a16:creationId xmlns:a16="http://schemas.microsoft.com/office/drawing/2014/main" id="{E1ABCDF2-4401-E7B7-5666-2AE41A4B5A27}"/>
                </a:ext>
              </a:extLst>
            </p:cNvPr>
            <p:cNvSpPr/>
            <p:nvPr/>
          </p:nvSpPr>
          <p:spPr>
            <a:xfrm>
              <a:off x="10385291" y="5528016"/>
              <a:ext cx="231150" cy="223218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7" name="Shape 38">
              <a:extLst>
                <a:ext uri="{FF2B5EF4-FFF2-40B4-BE49-F238E27FC236}">
                  <a16:creationId xmlns:a16="http://schemas.microsoft.com/office/drawing/2014/main" id="{AEA95FA6-B679-7B7C-9830-CF428AE6C2E1}"/>
                </a:ext>
              </a:extLst>
            </p:cNvPr>
            <p:cNvSpPr/>
            <p:nvPr/>
          </p:nvSpPr>
          <p:spPr>
            <a:xfrm>
              <a:off x="9564714" y="6101962"/>
              <a:ext cx="190950" cy="167413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8" name="Shape 39">
              <a:extLst>
                <a:ext uri="{FF2B5EF4-FFF2-40B4-BE49-F238E27FC236}">
                  <a16:creationId xmlns:a16="http://schemas.microsoft.com/office/drawing/2014/main" id="{8725D236-32B8-80D2-83FE-B906C1CBBA6C}"/>
                </a:ext>
              </a:extLst>
            </p:cNvPr>
            <p:cNvSpPr/>
            <p:nvPr/>
          </p:nvSpPr>
          <p:spPr>
            <a:xfrm>
              <a:off x="9913288" y="6101962"/>
              <a:ext cx="190950" cy="167413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9" name="Shape 40">
              <a:extLst>
                <a:ext uri="{FF2B5EF4-FFF2-40B4-BE49-F238E27FC236}">
                  <a16:creationId xmlns:a16="http://schemas.microsoft.com/office/drawing/2014/main" id="{0F30ED04-FE64-1153-37FC-8B780B04F0C1}"/>
                </a:ext>
              </a:extLst>
            </p:cNvPr>
            <p:cNvSpPr/>
            <p:nvPr/>
          </p:nvSpPr>
          <p:spPr>
            <a:xfrm>
              <a:off x="10210600" y="6101962"/>
              <a:ext cx="190950" cy="167413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0" name="Shape 41">
              <a:extLst>
                <a:ext uri="{FF2B5EF4-FFF2-40B4-BE49-F238E27FC236}">
                  <a16:creationId xmlns:a16="http://schemas.microsoft.com/office/drawing/2014/main" id="{7F9B83F0-67BB-E706-5324-B2D482710EB5}"/>
                </a:ext>
              </a:extLst>
            </p:cNvPr>
            <p:cNvSpPr/>
            <p:nvPr/>
          </p:nvSpPr>
          <p:spPr>
            <a:xfrm>
              <a:off x="10785326" y="6101962"/>
              <a:ext cx="190950" cy="167413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1" name="Shape 42">
              <a:extLst>
                <a:ext uri="{FF2B5EF4-FFF2-40B4-BE49-F238E27FC236}">
                  <a16:creationId xmlns:a16="http://schemas.microsoft.com/office/drawing/2014/main" id="{835A8CAF-2E4E-D21D-34FF-7D20D18E00E2}"/>
                </a:ext>
              </a:extLst>
            </p:cNvPr>
            <p:cNvSpPr/>
            <p:nvPr/>
          </p:nvSpPr>
          <p:spPr>
            <a:xfrm>
              <a:off x="11036734" y="5555918"/>
              <a:ext cx="190950" cy="167413"/>
            </a:xfrm>
            <a:prstGeom prst="ellipse">
              <a:avLst/>
            </a:prstGeom>
            <a:solidFill>
              <a:srgbClr val="D7C1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2" name="Shape 43">
              <a:extLst>
                <a:ext uri="{FF2B5EF4-FFF2-40B4-BE49-F238E27FC236}">
                  <a16:creationId xmlns:a16="http://schemas.microsoft.com/office/drawing/2014/main" id="{7D7A9D2F-0101-D9B1-2CBA-3E409CB8911F}"/>
                </a:ext>
              </a:extLst>
            </p:cNvPr>
            <p:cNvSpPr/>
            <p:nvPr/>
          </p:nvSpPr>
          <p:spPr>
            <a:xfrm>
              <a:off x="11384825" y="5555918"/>
              <a:ext cx="190950" cy="167413"/>
            </a:xfrm>
            <a:prstGeom prst="ellipse">
              <a:avLst/>
            </a:prstGeom>
            <a:solidFill>
              <a:srgbClr val="D7C1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3" name="Shape 45">
              <a:extLst>
                <a:ext uri="{FF2B5EF4-FFF2-40B4-BE49-F238E27FC236}">
                  <a16:creationId xmlns:a16="http://schemas.microsoft.com/office/drawing/2014/main" id="{6309AF34-48EA-E78A-F71A-FD0EEE45FEF3}"/>
                </a:ext>
              </a:extLst>
            </p:cNvPr>
            <p:cNvSpPr/>
            <p:nvPr/>
          </p:nvSpPr>
          <p:spPr>
            <a:xfrm>
              <a:off x="11790570" y="5555918"/>
              <a:ext cx="190950" cy="167413"/>
            </a:xfrm>
            <a:prstGeom prst="ellipse">
              <a:avLst/>
            </a:prstGeom>
            <a:solidFill>
              <a:srgbClr val="D7C1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4" name="Shape 10">
              <a:extLst>
                <a:ext uri="{FF2B5EF4-FFF2-40B4-BE49-F238E27FC236}">
                  <a16:creationId xmlns:a16="http://schemas.microsoft.com/office/drawing/2014/main" id="{2BC6B71D-024D-5AC2-0692-F4D2BCE4AF84}"/>
                </a:ext>
              </a:extLst>
            </p:cNvPr>
            <p:cNvSpPr/>
            <p:nvPr/>
          </p:nvSpPr>
          <p:spPr>
            <a:xfrm flipH="1">
              <a:off x="8295889" y="5717862"/>
              <a:ext cx="241200" cy="366672"/>
            </a:xfrm>
            <a:prstGeom prst="line">
              <a:avLst/>
            </a:prstGeom>
            <a:noFill/>
            <a:ln w="20320">
              <a:solidFill>
                <a:schemeClr val="tx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5" name="Shape 11">
              <a:extLst>
                <a:ext uri="{FF2B5EF4-FFF2-40B4-BE49-F238E27FC236}">
                  <a16:creationId xmlns:a16="http://schemas.microsoft.com/office/drawing/2014/main" id="{FCCADFF8-3A7A-09F3-2AD8-79811201D6AF}"/>
                </a:ext>
              </a:extLst>
            </p:cNvPr>
            <p:cNvSpPr/>
            <p:nvPr/>
          </p:nvSpPr>
          <p:spPr>
            <a:xfrm>
              <a:off x="8537089" y="5717862"/>
              <a:ext cx="112773" cy="366672"/>
            </a:xfrm>
            <a:prstGeom prst="line">
              <a:avLst/>
            </a:prstGeom>
            <a:noFill/>
            <a:ln w="20320">
              <a:solidFill>
                <a:schemeClr val="tx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7" name="Shape 12">
              <a:extLst>
                <a:ext uri="{FF2B5EF4-FFF2-40B4-BE49-F238E27FC236}">
                  <a16:creationId xmlns:a16="http://schemas.microsoft.com/office/drawing/2014/main" id="{694383A5-A556-F4CB-0AA3-D6982E3B1E2B}"/>
                </a:ext>
              </a:extLst>
            </p:cNvPr>
            <p:cNvSpPr/>
            <p:nvPr/>
          </p:nvSpPr>
          <p:spPr>
            <a:xfrm flipH="1">
              <a:off x="8954221" y="5717862"/>
              <a:ext cx="187745" cy="358700"/>
            </a:xfrm>
            <a:prstGeom prst="line">
              <a:avLst/>
            </a:prstGeom>
            <a:noFill/>
            <a:ln w="20320">
              <a:solidFill>
                <a:schemeClr val="tx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8" name="Shape 13">
              <a:extLst>
                <a:ext uri="{FF2B5EF4-FFF2-40B4-BE49-F238E27FC236}">
                  <a16:creationId xmlns:a16="http://schemas.microsoft.com/office/drawing/2014/main" id="{2CF30CDF-0199-6A0B-8333-133987F5BCC5}"/>
                </a:ext>
              </a:extLst>
            </p:cNvPr>
            <p:cNvSpPr/>
            <p:nvPr/>
          </p:nvSpPr>
          <p:spPr>
            <a:xfrm>
              <a:off x="9141966" y="5717862"/>
              <a:ext cx="164035" cy="366672"/>
            </a:xfrm>
            <a:prstGeom prst="line">
              <a:avLst/>
            </a:prstGeom>
            <a:noFill/>
            <a:ln w="20320">
              <a:solidFill>
                <a:schemeClr val="tx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9" name="Shape 30">
              <a:extLst>
                <a:ext uri="{FF2B5EF4-FFF2-40B4-BE49-F238E27FC236}">
                  <a16:creationId xmlns:a16="http://schemas.microsoft.com/office/drawing/2014/main" id="{BB2FF09E-DC20-ACF4-618B-9E4C1643B965}"/>
                </a:ext>
              </a:extLst>
            </p:cNvPr>
            <p:cNvSpPr/>
            <p:nvPr/>
          </p:nvSpPr>
          <p:spPr>
            <a:xfrm>
              <a:off x="8421514" y="5502616"/>
              <a:ext cx="231150" cy="223218"/>
            </a:xfrm>
            <a:prstGeom prst="ellipse">
              <a:avLst/>
            </a:prstGeom>
            <a:solidFill>
              <a:srgbClr val="DFF2DB"/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90" name="Shape 31">
              <a:extLst>
                <a:ext uri="{FF2B5EF4-FFF2-40B4-BE49-F238E27FC236}">
                  <a16:creationId xmlns:a16="http://schemas.microsoft.com/office/drawing/2014/main" id="{9DB4248F-BC49-A721-1EF4-4781598F8046}"/>
                </a:ext>
              </a:extLst>
            </p:cNvPr>
            <p:cNvSpPr/>
            <p:nvPr/>
          </p:nvSpPr>
          <p:spPr>
            <a:xfrm>
              <a:off x="9026391" y="5502616"/>
              <a:ext cx="231150" cy="223218"/>
            </a:xfrm>
            <a:prstGeom prst="ellipse">
              <a:avLst/>
            </a:prstGeom>
            <a:solidFill>
              <a:srgbClr val="DFF2DB"/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91" name="Shape 38">
              <a:extLst>
                <a:ext uri="{FF2B5EF4-FFF2-40B4-BE49-F238E27FC236}">
                  <a16:creationId xmlns:a16="http://schemas.microsoft.com/office/drawing/2014/main" id="{15233DF9-107C-BA38-96D0-3DF328A2ACCA}"/>
                </a:ext>
              </a:extLst>
            </p:cNvPr>
            <p:cNvSpPr/>
            <p:nvPr/>
          </p:nvSpPr>
          <p:spPr>
            <a:xfrm>
              <a:off x="8205814" y="6076562"/>
              <a:ext cx="190950" cy="167413"/>
            </a:xfrm>
            <a:prstGeom prst="ellipse">
              <a:avLst/>
            </a:prstGeom>
            <a:solidFill>
              <a:srgbClr val="DFF2DB"/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2" name="Shape 39">
              <a:extLst>
                <a:ext uri="{FF2B5EF4-FFF2-40B4-BE49-F238E27FC236}">
                  <a16:creationId xmlns:a16="http://schemas.microsoft.com/office/drawing/2014/main" id="{DADE00A9-1F47-375A-5F22-F1CCD464DF84}"/>
                </a:ext>
              </a:extLst>
            </p:cNvPr>
            <p:cNvSpPr/>
            <p:nvPr/>
          </p:nvSpPr>
          <p:spPr>
            <a:xfrm>
              <a:off x="8554388" y="6076562"/>
              <a:ext cx="190950" cy="167413"/>
            </a:xfrm>
            <a:prstGeom prst="ellipse">
              <a:avLst/>
            </a:prstGeom>
            <a:solidFill>
              <a:srgbClr val="DFF2DB"/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3" name="Shape 40">
              <a:extLst>
                <a:ext uri="{FF2B5EF4-FFF2-40B4-BE49-F238E27FC236}">
                  <a16:creationId xmlns:a16="http://schemas.microsoft.com/office/drawing/2014/main" id="{78EF4CDA-2D7D-3FBC-0884-8B7E2EE5C562}"/>
                </a:ext>
              </a:extLst>
            </p:cNvPr>
            <p:cNvSpPr/>
            <p:nvPr/>
          </p:nvSpPr>
          <p:spPr>
            <a:xfrm>
              <a:off x="8851700" y="6076562"/>
              <a:ext cx="190950" cy="167413"/>
            </a:xfrm>
            <a:prstGeom prst="ellipse">
              <a:avLst/>
            </a:prstGeom>
            <a:solidFill>
              <a:srgbClr val="DFF2DB"/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4" name="Shape 41">
              <a:extLst>
                <a:ext uri="{FF2B5EF4-FFF2-40B4-BE49-F238E27FC236}">
                  <a16:creationId xmlns:a16="http://schemas.microsoft.com/office/drawing/2014/main" id="{F855266E-9CB2-551E-8B84-1A5D1E369C3A}"/>
                </a:ext>
              </a:extLst>
            </p:cNvPr>
            <p:cNvSpPr/>
            <p:nvPr/>
          </p:nvSpPr>
          <p:spPr>
            <a:xfrm>
              <a:off x="9210526" y="6076562"/>
              <a:ext cx="190950" cy="167413"/>
            </a:xfrm>
            <a:prstGeom prst="ellipse">
              <a:avLst/>
            </a:prstGeom>
            <a:solidFill>
              <a:srgbClr val="DFF2DB"/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7" name="Shape 12">
              <a:extLst>
                <a:ext uri="{FF2B5EF4-FFF2-40B4-BE49-F238E27FC236}">
                  <a16:creationId xmlns:a16="http://schemas.microsoft.com/office/drawing/2014/main" id="{8BFCCB51-A24B-E5D1-DA7B-2B737CF80404}"/>
                </a:ext>
              </a:extLst>
            </p:cNvPr>
            <p:cNvSpPr/>
            <p:nvPr/>
          </p:nvSpPr>
          <p:spPr>
            <a:xfrm>
              <a:off x="10500865" y="5751234"/>
              <a:ext cx="104355" cy="350728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8" name="Shape 40">
              <a:extLst>
                <a:ext uri="{FF2B5EF4-FFF2-40B4-BE49-F238E27FC236}">
                  <a16:creationId xmlns:a16="http://schemas.microsoft.com/office/drawing/2014/main" id="{34D867D3-045A-BAB8-2A4D-B0E0947E05BE}"/>
                </a:ext>
              </a:extLst>
            </p:cNvPr>
            <p:cNvSpPr/>
            <p:nvPr/>
          </p:nvSpPr>
          <p:spPr>
            <a:xfrm>
              <a:off x="10502700" y="6101962"/>
              <a:ext cx="190950" cy="167413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6" name="TextBox 115">
                  <a:extLst>
                    <a:ext uri="{FF2B5EF4-FFF2-40B4-BE49-F238E27FC236}">
                      <a16:creationId xmlns:a16="http://schemas.microsoft.com/office/drawing/2014/main" id="{5B93B9F9-2531-A518-9C80-388D0FD97DE0}"/>
                    </a:ext>
                  </a:extLst>
                </p:cNvPr>
                <p:cNvSpPr txBox="1"/>
                <p:nvPr/>
              </p:nvSpPr>
              <p:spPr>
                <a:xfrm>
                  <a:off x="11336457" y="5686321"/>
                  <a:ext cx="253816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16" name="TextBox 115">
                  <a:extLst>
                    <a:ext uri="{FF2B5EF4-FFF2-40B4-BE49-F238E27FC236}">
                      <a16:creationId xmlns:a16="http://schemas.microsoft.com/office/drawing/2014/main" id="{5B93B9F9-2531-A518-9C80-388D0FD97DE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336457" y="5686321"/>
                  <a:ext cx="253816" cy="307777"/>
                </a:xfrm>
                <a:prstGeom prst="rect">
                  <a:avLst/>
                </a:prstGeom>
                <a:blipFill>
                  <a:blip r:embed="rId2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194314C1-DB3C-0B2B-55B0-BE1C635C8027}"/>
                    </a:ext>
                  </a:extLst>
                </p:cNvPr>
                <p:cNvSpPr txBox="1"/>
                <p:nvPr/>
              </p:nvSpPr>
              <p:spPr>
                <a:xfrm>
                  <a:off x="8150133" y="6185668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4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194314C1-DB3C-0B2B-55B0-BE1C635C802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50133" y="6185668"/>
                  <a:ext cx="253816" cy="307777"/>
                </a:xfrm>
                <a:prstGeom prst="rect">
                  <a:avLst/>
                </a:prstGeom>
                <a:blipFill>
                  <a:blip r:embed="rId30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5" name="TextBox 134">
                  <a:extLst>
                    <a:ext uri="{FF2B5EF4-FFF2-40B4-BE49-F238E27FC236}">
                      <a16:creationId xmlns:a16="http://schemas.microsoft.com/office/drawing/2014/main" id="{57EA283A-A81B-221A-D56B-A467779A6F81}"/>
                    </a:ext>
                  </a:extLst>
                </p:cNvPr>
                <p:cNvSpPr txBox="1"/>
                <p:nvPr/>
              </p:nvSpPr>
              <p:spPr>
                <a:xfrm>
                  <a:off x="8513946" y="6185668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35" name="TextBox 134">
                  <a:extLst>
                    <a:ext uri="{FF2B5EF4-FFF2-40B4-BE49-F238E27FC236}">
                      <a16:creationId xmlns:a16="http://schemas.microsoft.com/office/drawing/2014/main" id="{57EA283A-A81B-221A-D56B-A467779A6F8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13946" y="6185668"/>
                  <a:ext cx="253816" cy="307777"/>
                </a:xfrm>
                <a:prstGeom prst="rect">
                  <a:avLst/>
                </a:prstGeom>
                <a:blipFill>
                  <a:blip r:embed="rId29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8" name="TextBox 137">
                  <a:extLst>
                    <a:ext uri="{FF2B5EF4-FFF2-40B4-BE49-F238E27FC236}">
                      <a16:creationId xmlns:a16="http://schemas.microsoft.com/office/drawing/2014/main" id="{8CD02BDE-04FE-A436-532C-177049E6894A}"/>
                    </a:ext>
                  </a:extLst>
                </p:cNvPr>
                <p:cNvSpPr txBox="1"/>
                <p:nvPr/>
              </p:nvSpPr>
              <p:spPr>
                <a:xfrm>
                  <a:off x="8806112" y="6185668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38" name="TextBox 137">
                  <a:extLst>
                    <a:ext uri="{FF2B5EF4-FFF2-40B4-BE49-F238E27FC236}">
                      <a16:creationId xmlns:a16="http://schemas.microsoft.com/office/drawing/2014/main" id="{8CD02BDE-04FE-A436-532C-177049E6894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06112" y="6185668"/>
                  <a:ext cx="253816" cy="307777"/>
                </a:xfrm>
                <a:prstGeom prst="rect">
                  <a:avLst/>
                </a:prstGeom>
                <a:blipFill>
                  <a:blip r:embed="rId31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0" name="TextBox 139">
                  <a:extLst>
                    <a:ext uri="{FF2B5EF4-FFF2-40B4-BE49-F238E27FC236}">
                      <a16:creationId xmlns:a16="http://schemas.microsoft.com/office/drawing/2014/main" id="{B2B51C17-1440-87A5-1755-84D345EA99ED}"/>
                    </a:ext>
                  </a:extLst>
                </p:cNvPr>
                <p:cNvSpPr txBox="1"/>
                <p:nvPr/>
              </p:nvSpPr>
              <p:spPr>
                <a:xfrm>
                  <a:off x="9887729" y="6214340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40" name="TextBox 139">
                  <a:extLst>
                    <a:ext uri="{FF2B5EF4-FFF2-40B4-BE49-F238E27FC236}">
                      <a16:creationId xmlns:a16="http://schemas.microsoft.com/office/drawing/2014/main" id="{B2B51C17-1440-87A5-1755-84D345EA99E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87729" y="6214340"/>
                  <a:ext cx="253816" cy="307777"/>
                </a:xfrm>
                <a:prstGeom prst="rect">
                  <a:avLst/>
                </a:prstGeom>
                <a:blipFill>
                  <a:blip r:embed="rId32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1" name="TextBox 140">
                  <a:extLst>
                    <a:ext uri="{FF2B5EF4-FFF2-40B4-BE49-F238E27FC236}">
                      <a16:creationId xmlns:a16="http://schemas.microsoft.com/office/drawing/2014/main" id="{56491523-6294-A698-BB9C-9FAD92601F8C}"/>
                    </a:ext>
                  </a:extLst>
                </p:cNvPr>
                <p:cNvSpPr txBox="1"/>
                <p:nvPr/>
              </p:nvSpPr>
              <p:spPr>
                <a:xfrm>
                  <a:off x="10471267" y="6214340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400" dirty="0">
                    <a:solidFill>
                      <a:srgbClr val="0000F8"/>
                    </a:solidFill>
                  </a:endParaRPr>
                </a:p>
              </p:txBody>
            </p:sp>
          </mc:Choice>
          <mc:Fallback xmlns="">
            <p:sp>
              <p:nvSpPr>
                <p:cNvPr id="141" name="TextBox 140">
                  <a:extLst>
                    <a:ext uri="{FF2B5EF4-FFF2-40B4-BE49-F238E27FC236}">
                      <a16:creationId xmlns:a16="http://schemas.microsoft.com/office/drawing/2014/main" id="{56491523-6294-A698-BB9C-9FAD92601F8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71267" y="6214340"/>
                  <a:ext cx="253816" cy="307777"/>
                </a:xfrm>
                <a:prstGeom prst="rect">
                  <a:avLst/>
                </a:prstGeom>
                <a:blipFill>
                  <a:blip r:embed="rId3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3" name="TextBox 142">
                  <a:extLst>
                    <a:ext uri="{FF2B5EF4-FFF2-40B4-BE49-F238E27FC236}">
                      <a16:creationId xmlns:a16="http://schemas.microsoft.com/office/drawing/2014/main" id="{1E8AF0E0-0745-4670-D418-759794E66B64}"/>
                    </a:ext>
                  </a:extLst>
                </p:cNvPr>
                <p:cNvSpPr txBox="1"/>
                <p:nvPr/>
              </p:nvSpPr>
              <p:spPr>
                <a:xfrm>
                  <a:off x="9521573" y="6214340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4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43" name="TextBox 142">
                  <a:extLst>
                    <a:ext uri="{FF2B5EF4-FFF2-40B4-BE49-F238E27FC236}">
                      <a16:creationId xmlns:a16="http://schemas.microsoft.com/office/drawing/2014/main" id="{1E8AF0E0-0745-4670-D418-759794E66B6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21573" y="6214340"/>
                  <a:ext cx="253816" cy="307777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4" name="TextBox 143">
                  <a:extLst>
                    <a:ext uri="{FF2B5EF4-FFF2-40B4-BE49-F238E27FC236}">
                      <a16:creationId xmlns:a16="http://schemas.microsoft.com/office/drawing/2014/main" id="{FA679489-C7D1-FF74-7E35-F290E1FDDC73}"/>
                    </a:ext>
                  </a:extLst>
                </p:cNvPr>
                <p:cNvSpPr txBox="1"/>
                <p:nvPr/>
              </p:nvSpPr>
              <p:spPr>
                <a:xfrm>
                  <a:off x="10157208" y="6214340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44" name="TextBox 143">
                  <a:extLst>
                    <a:ext uri="{FF2B5EF4-FFF2-40B4-BE49-F238E27FC236}">
                      <a16:creationId xmlns:a16="http://schemas.microsoft.com/office/drawing/2014/main" id="{FA679489-C7D1-FF74-7E35-F290E1FDDC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57208" y="6214340"/>
                  <a:ext cx="253816" cy="307777"/>
                </a:xfrm>
                <a:prstGeom prst="rect">
                  <a:avLst/>
                </a:prstGeom>
                <a:blipFill>
                  <a:blip r:embed="rId32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5" name="TextBox 144">
                  <a:extLst>
                    <a:ext uri="{FF2B5EF4-FFF2-40B4-BE49-F238E27FC236}">
                      <a16:creationId xmlns:a16="http://schemas.microsoft.com/office/drawing/2014/main" id="{6ABE3F16-64BD-AA05-C77C-758B522423F1}"/>
                    </a:ext>
                  </a:extLst>
                </p:cNvPr>
                <p:cNvSpPr txBox="1"/>
                <p:nvPr/>
              </p:nvSpPr>
              <p:spPr>
                <a:xfrm>
                  <a:off x="10753893" y="6214340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45" name="TextBox 144">
                  <a:extLst>
                    <a:ext uri="{FF2B5EF4-FFF2-40B4-BE49-F238E27FC236}">
                      <a16:creationId xmlns:a16="http://schemas.microsoft.com/office/drawing/2014/main" id="{6ABE3F16-64BD-AA05-C77C-758B522423F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53893" y="6214340"/>
                  <a:ext cx="253816" cy="307777"/>
                </a:xfrm>
                <a:prstGeom prst="rect">
                  <a:avLst/>
                </a:prstGeom>
                <a:blipFill>
                  <a:blip r:embed="rId34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8" name="TextBox 147">
                  <a:extLst>
                    <a:ext uri="{FF2B5EF4-FFF2-40B4-BE49-F238E27FC236}">
                      <a16:creationId xmlns:a16="http://schemas.microsoft.com/office/drawing/2014/main" id="{F6F24A80-4404-0237-0A07-86E2D504BF92}"/>
                    </a:ext>
                  </a:extLst>
                </p:cNvPr>
                <p:cNvSpPr txBox="1"/>
                <p:nvPr/>
              </p:nvSpPr>
              <p:spPr>
                <a:xfrm>
                  <a:off x="11759137" y="5674459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48" name="TextBox 147">
                  <a:extLst>
                    <a:ext uri="{FF2B5EF4-FFF2-40B4-BE49-F238E27FC236}">
                      <a16:creationId xmlns:a16="http://schemas.microsoft.com/office/drawing/2014/main" id="{F6F24A80-4404-0237-0A07-86E2D504BF9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759137" y="5674459"/>
                  <a:ext cx="253816" cy="307777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9" name="TextBox 148">
                  <a:extLst>
                    <a:ext uri="{FF2B5EF4-FFF2-40B4-BE49-F238E27FC236}">
                      <a16:creationId xmlns:a16="http://schemas.microsoft.com/office/drawing/2014/main" id="{71100EB0-3451-856E-FEE4-40FD6DB2C2A4}"/>
                    </a:ext>
                  </a:extLst>
                </p:cNvPr>
                <p:cNvSpPr txBox="1"/>
                <p:nvPr/>
              </p:nvSpPr>
              <p:spPr>
                <a:xfrm>
                  <a:off x="10983968" y="5681051"/>
                  <a:ext cx="253816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49" name="TextBox 148">
                  <a:extLst>
                    <a:ext uri="{FF2B5EF4-FFF2-40B4-BE49-F238E27FC236}">
                      <a16:creationId xmlns:a16="http://schemas.microsoft.com/office/drawing/2014/main" id="{71100EB0-3451-856E-FEE4-40FD6DB2C2A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983968" y="5681051"/>
                  <a:ext cx="253816" cy="307777"/>
                </a:xfrm>
                <a:prstGeom prst="rect">
                  <a:avLst/>
                </a:prstGeom>
                <a:blipFill>
                  <a:blip r:embed="rId2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0" name="TextBox 149">
                  <a:extLst>
                    <a:ext uri="{FF2B5EF4-FFF2-40B4-BE49-F238E27FC236}">
                      <a16:creationId xmlns:a16="http://schemas.microsoft.com/office/drawing/2014/main" id="{F11ACCC2-7147-8839-FD7F-C5F51AF55D70}"/>
                    </a:ext>
                  </a:extLst>
                </p:cNvPr>
                <p:cNvSpPr txBox="1"/>
                <p:nvPr/>
              </p:nvSpPr>
              <p:spPr>
                <a:xfrm>
                  <a:off x="9179093" y="6185668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4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50" name="TextBox 149">
                  <a:extLst>
                    <a:ext uri="{FF2B5EF4-FFF2-40B4-BE49-F238E27FC236}">
                      <a16:creationId xmlns:a16="http://schemas.microsoft.com/office/drawing/2014/main" id="{F11ACCC2-7147-8839-FD7F-C5F51AF55D7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79093" y="6185668"/>
                  <a:ext cx="253816" cy="307777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56" name="Shape 10">
            <a:extLst>
              <a:ext uri="{FF2B5EF4-FFF2-40B4-BE49-F238E27FC236}">
                <a16:creationId xmlns:a16="http://schemas.microsoft.com/office/drawing/2014/main" id="{C64FC742-DC7C-79C7-B190-7897EB203E75}"/>
              </a:ext>
            </a:extLst>
          </p:cNvPr>
          <p:cNvSpPr/>
          <p:nvPr/>
        </p:nvSpPr>
        <p:spPr>
          <a:xfrm>
            <a:off x="8993690" y="870969"/>
            <a:ext cx="3122128" cy="420888"/>
          </a:xfrm>
          <a:prstGeom prst="roundRect">
            <a:avLst>
              <a:gd name="adj" fmla="val 6400"/>
            </a:avLst>
          </a:prstGeom>
          <a:solidFill>
            <a:srgbClr val="F5F8FF"/>
          </a:solidFill>
          <a:ln w="12700">
            <a:solidFill>
              <a:srgbClr val="B9C8F2"/>
            </a:solidFill>
            <a:prstDash val="solid"/>
          </a:ln>
        </p:spPr>
        <p:txBody>
          <a:bodyPr/>
          <a:lstStyle/>
          <a:p>
            <a:pPr algn="ctr"/>
            <a:r>
              <a:rPr lang="en-US" sz="1400" dirty="0"/>
              <a:t>Shift the demand from nodes to edges</a:t>
            </a:r>
          </a:p>
        </p:txBody>
      </p:sp>
      <p:sp>
        <p:nvSpPr>
          <p:cNvPr id="159" name="Shape 10">
            <a:extLst>
              <a:ext uri="{FF2B5EF4-FFF2-40B4-BE49-F238E27FC236}">
                <a16:creationId xmlns:a16="http://schemas.microsoft.com/office/drawing/2014/main" id="{A6AD62CF-517A-49B9-1526-C7694449CB4B}"/>
              </a:ext>
            </a:extLst>
          </p:cNvPr>
          <p:cNvSpPr/>
          <p:nvPr/>
        </p:nvSpPr>
        <p:spPr>
          <a:xfrm>
            <a:off x="8975967" y="1698536"/>
            <a:ext cx="3122128" cy="778849"/>
          </a:xfrm>
          <a:prstGeom prst="roundRect">
            <a:avLst>
              <a:gd name="adj" fmla="val 6400"/>
            </a:avLst>
          </a:prstGeom>
          <a:solidFill>
            <a:srgbClr val="F5F8FF"/>
          </a:solidFill>
          <a:ln w="12700">
            <a:solidFill>
              <a:srgbClr val="B9C8F2"/>
            </a:solidFill>
            <a:prstDash val="solid"/>
          </a:ln>
        </p:spPr>
        <p:txBody>
          <a:bodyPr/>
          <a:lstStyle/>
          <a:p>
            <a:pPr algn="ctr"/>
            <a:r>
              <a:rPr lang="en-US" sz="1400" dirty="0"/>
              <a:t>Use the all-to-all flow in order to cancel positive and negative demands and move the demands to the boundary</a:t>
            </a:r>
          </a:p>
        </p:txBody>
      </p:sp>
    </p:spTree>
    <p:extLst>
      <p:ext uri="{BB962C8B-B14F-4D97-AF65-F5344CB8AC3E}">
        <p14:creationId xmlns:p14="http://schemas.microsoft.com/office/powerpoint/2010/main" val="24254581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" grpId="0"/>
      <p:bldP spid="199" grpId="0"/>
      <p:bldP spid="8" grpId="0"/>
      <p:bldP spid="14" grpId="0"/>
      <p:bldP spid="15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network&#10;&#10;AI-generated content may be incorrect.">
            <a:extLst>
              <a:ext uri="{FF2B5EF4-FFF2-40B4-BE49-F238E27FC236}">
                <a16:creationId xmlns:a16="http://schemas.microsoft.com/office/drawing/2014/main" id="{79B15BD0-23F8-B2AC-BC95-CC1C14245F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91"/>
          <a:stretch/>
        </p:blipFill>
        <p:spPr>
          <a:xfrm>
            <a:off x="677230" y="1498964"/>
            <a:ext cx="6780435" cy="429699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1E4643E-A47B-78A2-924D-379C2FE06B86}"/>
              </a:ext>
            </a:extLst>
          </p:cNvPr>
          <p:cNvCxnSpPr>
            <a:cxnSpLocks/>
          </p:cNvCxnSpPr>
          <p:nvPr/>
        </p:nvCxnSpPr>
        <p:spPr>
          <a:xfrm flipV="1">
            <a:off x="2409825" y="1930400"/>
            <a:ext cx="1273175" cy="50801"/>
          </a:xfrm>
          <a:prstGeom prst="line">
            <a:avLst/>
          </a:prstGeom>
          <a:ln w="12700"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12AABE8-11D7-1381-D5AF-2EF6CE6FB242}"/>
              </a:ext>
            </a:extLst>
          </p:cNvPr>
          <p:cNvCxnSpPr>
            <a:cxnSpLocks/>
          </p:cNvCxnSpPr>
          <p:nvPr/>
        </p:nvCxnSpPr>
        <p:spPr>
          <a:xfrm>
            <a:off x="2432050" y="1981201"/>
            <a:ext cx="755650" cy="666749"/>
          </a:xfrm>
          <a:prstGeom prst="line">
            <a:avLst/>
          </a:prstGeom>
          <a:ln w="12700"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EAC955-3295-8880-290A-D74E823504F6}"/>
              </a:ext>
            </a:extLst>
          </p:cNvPr>
          <p:cNvCxnSpPr>
            <a:cxnSpLocks/>
          </p:cNvCxnSpPr>
          <p:nvPr/>
        </p:nvCxnSpPr>
        <p:spPr>
          <a:xfrm>
            <a:off x="2644775" y="2698749"/>
            <a:ext cx="542925" cy="0"/>
          </a:xfrm>
          <a:prstGeom prst="line">
            <a:avLst/>
          </a:prstGeom>
          <a:ln w="12700"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8FA1ACE-249C-D19C-5150-B76C9612519D}"/>
              </a:ext>
            </a:extLst>
          </p:cNvPr>
          <p:cNvCxnSpPr>
            <a:cxnSpLocks/>
          </p:cNvCxnSpPr>
          <p:nvPr/>
        </p:nvCxnSpPr>
        <p:spPr>
          <a:xfrm>
            <a:off x="4832350" y="2235200"/>
            <a:ext cx="812800" cy="635000"/>
          </a:xfrm>
          <a:prstGeom prst="line">
            <a:avLst/>
          </a:prstGeom>
          <a:ln w="12700"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34A80F4-2F25-4633-1A1F-2A6C87681557}"/>
              </a:ext>
            </a:extLst>
          </p:cNvPr>
          <p:cNvCxnSpPr>
            <a:cxnSpLocks/>
          </p:cNvCxnSpPr>
          <p:nvPr/>
        </p:nvCxnSpPr>
        <p:spPr>
          <a:xfrm flipV="1">
            <a:off x="4830808" y="2051050"/>
            <a:ext cx="1125492" cy="184150"/>
          </a:xfrm>
          <a:prstGeom prst="line">
            <a:avLst/>
          </a:prstGeom>
          <a:ln w="12700"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4DA7002-DAB8-D479-B3BE-D1B466682523}"/>
              </a:ext>
            </a:extLst>
          </p:cNvPr>
          <p:cNvCxnSpPr>
            <a:cxnSpLocks/>
          </p:cNvCxnSpPr>
          <p:nvPr/>
        </p:nvCxnSpPr>
        <p:spPr>
          <a:xfrm flipV="1">
            <a:off x="5085556" y="2870200"/>
            <a:ext cx="559594" cy="57149"/>
          </a:xfrm>
          <a:prstGeom prst="line">
            <a:avLst/>
          </a:prstGeom>
          <a:ln w="12700"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99C4073-0FEA-D789-DEB0-ABB25993AB50}"/>
              </a:ext>
            </a:extLst>
          </p:cNvPr>
          <p:cNvCxnSpPr>
            <a:cxnSpLocks/>
          </p:cNvCxnSpPr>
          <p:nvPr/>
        </p:nvCxnSpPr>
        <p:spPr>
          <a:xfrm>
            <a:off x="1889919" y="2927350"/>
            <a:ext cx="3043237" cy="0"/>
          </a:xfrm>
          <a:prstGeom prst="line">
            <a:avLst/>
          </a:prstGeom>
          <a:ln w="12700"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D340CC6-C9CC-55C3-F792-987DCDB1113F}"/>
              </a:ext>
            </a:extLst>
          </p:cNvPr>
          <p:cNvSpPr/>
          <p:nvPr/>
        </p:nvSpPr>
        <p:spPr>
          <a:xfrm rot="20405591">
            <a:off x="1055068" y="4177788"/>
            <a:ext cx="1394785" cy="140193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C98B674-F83A-42FF-AB95-26882358E365}"/>
              </a:ext>
            </a:extLst>
          </p:cNvPr>
          <p:cNvSpPr/>
          <p:nvPr/>
        </p:nvSpPr>
        <p:spPr>
          <a:xfrm rot="18558585">
            <a:off x="3276463" y="4093105"/>
            <a:ext cx="1163891" cy="251208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348236D-2034-681A-7FD5-9B5DD16E37E9}"/>
              </a:ext>
            </a:extLst>
          </p:cNvPr>
          <p:cNvSpPr/>
          <p:nvPr/>
        </p:nvSpPr>
        <p:spPr>
          <a:xfrm rot="13489367">
            <a:off x="5754878" y="4225407"/>
            <a:ext cx="975659" cy="191216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7C96AEE-3F4E-AA71-A817-7A48D6AA71AE}"/>
              </a:ext>
            </a:extLst>
          </p:cNvPr>
          <p:cNvSpPr/>
          <p:nvPr/>
        </p:nvSpPr>
        <p:spPr>
          <a:xfrm rot="18942196">
            <a:off x="6363639" y="4089090"/>
            <a:ext cx="687543" cy="235808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Text Box 3">
            <a:extLst>
              <a:ext uri="{FF2B5EF4-FFF2-40B4-BE49-F238E27FC236}">
                <a16:creationId xmlns:a16="http://schemas.microsoft.com/office/drawing/2014/main" id="{72B13BEA-1CA2-7A7F-C5CD-3F967688F0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2902" y="114895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lvl="0" algn="ctr" defTabSz="9144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lang="en-US" sz="4400" kern="0" dirty="0">
                <a:solidFill>
                  <a:srgbClr val="0000FF"/>
                </a:solidFill>
              </a:rPr>
              <a:t>The Ideal Routing Picture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2B6C0468-D217-FAB9-304C-805DE03E8C7E}"/>
                  </a:ext>
                </a:extLst>
              </p:cNvPr>
              <p:cNvSpPr txBox="1"/>
              <p:nvPr/>
            </p:nvSpPr>
            <p:spPr>
              <a:xfrm>
                <a:off x="3838139" y="897599"/>
                <a:ext cx="45783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Route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2400" dirty="0"/>
                  <a:t> in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400" dirty="0"/>
                  <a:t> using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400" dirty="0"/>
                  <a:t> as a blueprint.</a:t>
                </a:r>
              </a:p>
            </p:txBody>
          </p:sp>
        </mc:Choice>
        <mc:Fallback xmlns=""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2B6C0468-D217-FAB9-304C-805DE03E8C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8139" y="897599"/>
                <a:ext cx="4578350" cy="461665"/>
              </a:xfrm>
              <a:prstGeom prst="rect">
                <a:avLst/>
              </a:prstGeom>
              <a:blipFill>
                <a:blip r:embed="rId5"/>
                <a:stretch>
                  <a:fillRect l="-2130" t="-10526" r="-932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1" name="Freeform: Shape 110">
            <a:extLst>
              <a:ext uri="{FF2B5EF4-FFF2-40B4-BE49-F238E27FC236}">
                <a16:creationId xmlns:a16="http://schemas.microsoft.com/office/drawing/2014/main" id="{C74D44E4-3C90-FA32-8450-B7DFAF6FC504}"/>
              </a:ext>
            </a:extLst>
          </p:cNvPr>
          <p:cNvSpPr/>
          <p:nvPr/>
        </p:nvSpPr>
        <p:spPr>
          <a:xfrm rot="17021348">
            <a:off x="956418" y="5249200"/>
            <a:ext cx="464493" cy="125221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Freeform: Shape 111">
            <a:extLst>
              <a:ext uri="{FF2B5EF4-FFF2-40B4-BE49-F238E27FC236}">
                <a16:creationId xmlns:a16="http://schemas.microsoft.com/office/drawing/2014/main" id="{5599E7BC-95F3-113F-2765-2D06E1131218}"/>
              </a:ext>
            </a:extLst>
          </p:cNvPr>
          <p:cNvSpPr/>
          <p:nvPr/>
        </p:nvSpPr>
        <p:spPr>
          <a:xfrm rot="2859085">
            <a:off x="1977016" y="5249199"/>
            <a:ext cx="464493" cy="125221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reeform: Shape 112">
            <a:extLst>
              <a:ext uri="{FF2B5EF4-FFF2-40B4-BE49-F238E27FC236}">
                <a16:creationId xmlns:a16="http://schemas.microsoft.com/office/drawing/2014/main" id="{F8552883-666B-A68E-0325-662A536E7653}"/>
              </a:ext>
            </a:extLst>
          </p:cNvPr>
          <p:cNvSpPr/>
          <p:nvPr/>
        </p:nvSpPr>
        <p:spPr>
          <a:xfrm rot="2859085">
            <a:off x="4288889" y="5273396"/>
            <a:ext cx="528171" cy="118002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id="{E3184F1D-BED9-7379-5EA1-69825D4D986F}"/>
              </a:ext>
            </a:extLst>
          </p:cNvPr>
          <p:cNvSpPr/>
          <p:nvPr/>
        </p:nvSpPr>
        <p:spPr>
          <a:xfrm rot="5239128">
            <a:off x="4627743" y="5269785"/>
            <a:ext cx="464493" cy="125221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Freeform: Shape 114">
            <a:extLst>
              <a:ext uri="{FF2B5EF4-FFF2-40B4-BE49-F238E27FC236}">
                <a16:creationId xmlns:a16="http://schemas.microsoft.com/office/drawing/2014/main" id="{72C148E0-4BBD-E2ED-0666-FAF9556EEC37}"/>
              </a:ext>
            </a:extLst>
          </p:cNvPr>
          <p:cNvSpPr/>
          <p:nvPr/>
        </p:nvSpPr>
        <p:spPr>
          <a:xfrm rot="2859085">
            <a:off x="3066282" y="5268482"/>
            <a:ext cx="453762" cy="156732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60FEFF45-9670-CF5A-DB31-029CF56F22D1}"/>
                  </a:ext>
                </a:extLst>
              </p:cNvPr>
              <p:cNvSpPr txBox="1"/>
              <p:nvPr/>
            </p:nvSpPr>
            <p:spPr>
              <a:xfrm>
                <a:off x="618937" y="5173309"/>
                <a:ext cx="253816" cy="4380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60FEFF45-9670-CF5A-DB31-029CF56F22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937" y="5173309"/>
                <a:ext cx="253816" cy="438005"/>
              </a:xfrm>
              <a:prstGeom prst="rect">
                <a:avLst/>
              </a:prstGeom>
              <a:blipFill>
                <a:blip r:embed="rId6"/>
                <a:stretch>
                  <a:fillRect b="-14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5B99F215-54D3-003F-3596-AC25194B5D93}"/>
                  </a:ext>
                </a:extLst>
              </p:cNvPr>
              <p:cNvSpPr txBox="1"/>
              <p:nvPr/>
            </p:nvSpPr>
            <p:spPr>
              <a:xfrm>
                <a:off x="5787373" y="5567317"/>
                <a:ext cx="25381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5B99F215-54D3-003F-3596-AC25194B5D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7373" y="5567317"/>
                <a:ext cx="253816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5B62AE57-1BE0-4AD0-6676-EEE8051B1968}"/>
                  </a:ext>
                </a:extLst>
              </p:cNvPr>
              <p:cNvSpPr txBox="1"/>
              <p:nvPr/>
            </p:nvSpPr>
            <p:spPr>
              <a:xfrm>
                <a:off x="6279741" y="5567316"/>
                <a:ext cx="25381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5B62AE57-1BE0-4AD0-6676-EEE8051B19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9741" y="5567316"/>
                <a:ext cx="253816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40FC6A9D-7754-BADF-FBCA-1D8E31616A0E}"/>
                  </a:ext>
                </a:extLst>
              </p:cNvPr>
              <p:cNvSpPr txBox="1"/>
              <p:nvPr/>
            </p:nvSpPr>
            <p:spPr>
              <a:xfrm>
                <a:off x="6889216" y="4594208"/>
                <a:ext cx="253816" cy="4380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40FC6A9D-7754-BADF-FBCA-1D8E31616A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9216" y="4594208"/>
                <a:ext cx="253816" cy="438005"/>
              </a:xfrm>
              <a:prstGeom prst="rect">
                <a:avLst/>
              </a:prstGeom>
              <a:blipFill>
                <a:blip r:embed="rId8"/>
                <a:stretch>
                  <a:fillRect b="-14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1" name="Oval 120">
            <a:extLst>
              <a:ext uri="{FF2B5EF4-FFF2-40B4-BE49-F238E27FC236}">
                <a16:creationId xmlns:a16="http://schemas.microsoft.com/office/drawing/2014/main" id="{483DD03D-D6FD-2E1A-A96C-F9FDF5DB28EF}"/>
              </a:ext>
            </a:extLst>
          </p:cNvPr>
          <p:cNvSpPr/>
          <p:nvPr/>
        </p:nvSpPr>
        <p:spPr>
          <a:xfrm>
            <a:off x="898668" y="5774969"/>
            <a:ext cx="231589" cy="339284"/>
          </a:xfrm>
          <a:prstGeom prst="ellipse">
            <a:avLst/>
          </a:prstGeom>
          <a:solidFill>
            <a:srgbClr val="F0F8F1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B7083B6F-2CAC-960F-D6EC-248580BDA708}"/>
              </a:ext>
            </a:extLst>
          </p:cNvPr>
          <p:cNvSpPr/>
          <p:nvPr/>
        </p:nvSpPr>
        <p:spPr>
          <a:xfrm>
            <a:off x="1274913" y="5774959"/>
            <a:ext cx="231589" cy="339284"/>
          </a:xfrm>
          <a:prstGeom prst="ellipse">
            <a:avLst/>
          </a:prstGeom>
          <a:solidFill>
            <a:srgbClr val="F0F8F1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3A105AA1-5BDB-313C-C8A9-310F3B827F86}"/>
              </a:ext>
            </a:extLst>
          </p:cNvPr>
          <p:cNvSpPr/>
          <p:nvPr/>
        </p:nvSpPr>
        <p:spPr>
          <a:xfrm>
            <a:off x="970420" y="5911529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C87DF631-0438-7B31-0F41-B672FE5668E7}"/>
              </a:ext>
            </a:extLst>
          </p:cNvPr>
          <p:cNvSpPr/>
          <p:nvPr/>
        </p:nvSpPr>
        <p:spPr>
          <a:xfrm>
            <a:off x="1351428" y="5916292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CCF0B984-63C9-2CA7-1BB4-511912724670}"/>
              </a:ext>
            </a:extLst>
          </p:cNvPr>
          <p:cNvSpPr/>
          <p:nvPr/>
        </p:nvSpPr>
        <p:spPr>
          <a:xfrm>
            <a:off x="1894036" y="5774967"/>
            <a:ext cx="231589" cy="339284"/>
          </a:xfrm>
          <a:prstGeom prst="ellipse">
            <a:avLst/>
          </a:prstGeom>
          <a:solidFill>
            <a:srgbClr val="F0F8F1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4865F191-9A1E-C980-7F3A-A758DB319648}"/>
              </a:ext>
            </a:extLst>
          </p:cNvPr>
          <p:cNvSpPr/>
          <p:nvPr/>
        </p:nvSpPr>
        <p:spPr>
          <a:xfrm>
            <a:off x="2270281" y="5774957"/>
            <a:ext cx="231589" cy="339284"/>
          </a:xfrm>
          <a:prstGeom prst="ellipse">
            <a:avLst/>
          </a:prstGeom>
          <a:solidFill>
            <a:srgbClr val="F0F8F1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CBB394A1-AFF0-56E0-8189-72A564CDFC9B}"/>
              </a:ext>
            </a:extLst>
          </p:cNvPr>
          <p:cNvSpPr/>
          <p:nvPr/>
        </p:nvSpPr>
        <p:spPr>
          <a:xfrm>
            <a:off x="1965788" y="5911527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09F10469-0BA7-AC87-B95C-AE7B10B9F6D4}"/>
              </a:ext>
            </a:extLst>
          </p:cNvPr>
          <p:cNvSpPr/>
          <p:nvPr/>
        </p:nvSpPr>
        <p:spPr>
          <a:xfrm>
            <a:off x="2346796" y="5916290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759CC518-B77E-249E-BE91-73AB88A4A3F4}"/>
              </a:ext>
            </a:extLst>
          </p:cNvPr>
          <p:cNvSpPr/>
          <p:nvPr/>
        </p:nvSpPr>
        <p:spPr>
          <a:xfrm>
            <a:off x="2946556" y="5784488"/>
            <a:ext cx="231589" cy="339284"/>
          </a:xfrm>
          <a:prstGeom prst="ellipse">
            <a:avLst/>
          </a:prstGeom>
          <a:solidFill>
            <a:srgbClr val="FEF7E7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B5262E34-807E-B187-8013-011E14F15F25}"/>
              </a:ext>
            </a:extLst>
          </p:cNvPr>
          <p:cNvSpPr/>
          <p:nvPr/>
        </p:nvSpPr>
        <p:spPr>
          <a:xfrm>
            <a:off x="3322801" y="5784478"/>
            <a:ext cx="231589" cy="339284"/>
          </a:xfrm>
          <a:prstGeom prst="ellipse">
            <a:avLst/>
          </a:prstGeom>
          <a:solidFill>
            <a:srgbClr val="FEF7E7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E4B4615F-1149-A714-E0FB-D200ACE11905}"/>
              </a:ext>
            </a:extLst>
          </p:cNvPr>
          <p:cNvSpPr/>
          <p:nvPr/>
        </p:nvSpPr>
        <p:spPr>
          <a:xfrm>
            <a:off x="3018308" y="5921048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0BE486EC-5BB4-E530-E4A1-2A48F50C498F}"/>
              </a:ext>
            </a:extLst>
          </p:cNvPr>
          <p:cNvSpPr/>
          <p:nvPr/>
        </p:nvSpPr>
        <p:spPr>
          <a:xfrm>
            <a:off x="3399316" y="5925811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1882FB08-CA21-6E59-17A2-6E135B6FC850}"/>
              </a:ext>
            </a:extLst>
          </p:cNvPr>
          <p:cNvCxnSpPr>
            <a:cxnSpLocks/>
          </p:cNvCxnSpPr>
          <p:nvPr/>
        </p:nvCxnSpPr>
        <p:spPr>
          <a:xfrm>
            <a:off x="898668" y="5795963"/>
            <a:ext cx="71752" cy="4555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C7D13736-9CC7-136A-4BAE-8442E5352193}"/>
              </a:ext>
            </a:extLst>
          </p:cNvPr>
          <p:cNvCxnSpPr>
            <a:cxnSpLocks/>
          </p:cNvCxnSpPr>
          <p:nvPr/>
        </p:nvCxnSpPr>
        <p:spPr>
          <a:xfrm>
            <a:off x="1072870" y="6033235"/>
            <a:ext cx="71752" cy="4555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71B5F07A-9DE3-E329-CC22-17030B381D1C}"/>
              </a:ext>
            </a:extLst>
          </p:cNvPr>
          <p:cNvCxnSpPr>
            <a:cxnSpLocks/>
          </p:cNvCxnSpPr>
          <p:nvPr/>
        </p:nvCxnSpPr>
        <p:spPr>
          <a:xfrm flipV="1">
            <a:off x="898668" y="6051701"/>
            <a:ext cx="71752" cy="53016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8CCC03A0-1042-A863-8732-B03F190AE046}"/>
              </a:ext>
            </a:extLst>
          </p:cNvPr>
          <p:cNvCxnSpPr>
            <a:cxnSpLocks/>
          </p:cNvCxnSpPr>
          <p:nvPr/>
        </p:nvCxnSpPr>
        <p:spPr>
          <a:xfrm flipH="1" flipV="1">
            <a:off x="1390707" y="6074635"/>
            <a:ext cx="39278" cy="79215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FC57516B-C3C2-F31C-F478-101CBB845198}"/>
              </a:ext>
            </a:extLst>
          </p:cNvPr>
          <p:cNvCxnSpPr>
            <a:cxnSpLocks/>
          </p:cNvCxnSpPr>
          <p:nvPr/>
        </p:nvCxnSpPr>
        <p:spPr>
          <a:xfrm flipH="1">
            <a:off x="1424104" y="5790262"/>
            <a:ext cx="88103" cy="6905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145">
            <a:extLst>
              <a:ext uri="{FF2B5EF4-FFF2-40B4-BE49-F238E27FC236}">
                <a16:creationId xmlns:a16="http://schemas.microsoft.com/office/drawing/2014/main" id="{6290C604-1A78-EB2B-C193-FCB80B9AAAAB}"/>
              </a:ext>
            </a:extLst>
          </p:cNvPr>
          <p:cNvCxnSpPr>
            <a:cxnSpLocks/>
          </p:cNvCxnSpPr>
          <p:nvPr/>
        </p:nvCxnSpPr>
        <p:spPr>
          <a:xfrm flipH="1">
            <a:off x="1867016" y="6000273"/>
            <a:ext cx="88103" cy="6905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2B0AB972-7EAC-F042-FAA2-E2504DB2B6AE}"/>
              </a:ext>
            </a:extLst>
          </p:cNvPr>
          <p:cNvCxnSpPr>
            <a:cxnSpLocks/>
          </p:cNvCxnSpPr>
          <p:nvPr/>
        </p:nvCxnSpPr>
        <p:spPr>
          <a:xfrm flipH="1">
            <a:off x="2033588" y="5771211"/>
            <a:ext cx="76199" cy="53755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84654F67-8F74-D476-7CFB-22B0C609047B}"/>
              </a:ext>
            </a:extLst>
          </p:cNvPr>
          <p:cNvCxnSpPr>
            <a:cxnSpLocks/>
          </p:cNvCxnSpPr>
          <p:nvPr/>
        </p:nvCxnSpPr>
        <p:spPr>
          <a:xfrm>
            <a:off x="2257848" y="5812322"/>
            <a:ext cx="71752" cy="4555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B89A4596-CED0-5AAB-85F7-2EC069E95BD8}"/>
              </a:ext>
            </a:extLst>
          </p:cNvPr>
          <p:cNvCxnSpPr>
            <a:cxnSpLocks/>
          </p:cNvCxnSpPr>
          <p:nvPr/>
        </p:nvCxnSpPr>
        <p:spPr>
          <a:xfrm>
            <a:off x="2432050" y="6049594"/>
            <a:ext cx="71752" cy="4555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4806C850-C409-D760-9D8F-EDB9C6F56325}"/>
              </a:ext>
            </a:extLst>
          </p:cNvPr>
          <p:cNvCxnSpPr>
            <a:cxnSpLocks/>
          </p:cNvCxnSpPr>
          <p:nvPr/>
        </p:nvCxnSpPr>
        <p:spPr>
          <a:xfrm flipH="1">
            <a:off x="2431293" y="5774959"/>
            <a:ext cx="88103" cy="6905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>
            <a:extLst>
              <a:ext uri="{FF2B5EF4-FFF2-40B4-BE49-F238E27FC236}">
                <a16:creationId xmlns:a16="http://schemas.microsoft.com/office/drawing/2014/main" id="{F1C84824-F554-9CA9-EE14-CA40E80D367F}"/>
              </a:ext>
            </a:extLst>
          </p:cNvPr>
          <p:cNvCxnSpPr>
            <a:cxnSpLocks/>
          </p:cNvCxnSpPr>
          <p:nvPr/>
        </p:nvCxnSpPr>
        <p:spPr>
          <a:xfrm flipH="1">
            <a:off x="2917160" y="6040756"/>
            <a:ext cx="88103" cy="6905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id="{0C4352B0-07C4-B67F-4BDC-9F094499DD4E}"/>
              </a:ext>
            </a:extLst>
          </p:cNvPr>
          <p:cNvCxnSpPr>
            <a:cxnSpLocks/>
          </p:cNvCxnSpPr>
          <p:nvPr/>
        </p:nvCxnSpPr>
        <p:spPr>
          <a:xfrm>
            <a:off x="3095320" y="6053964"/>
            <a:ext cx="92380" cy="5024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>
            <a:extLst>
              <a:ext uri="{FF2B5EF4-FFF2-40B4-BE49-F238E27FC236}">
                <a16:creationId xmlns:a16="http://schemas.microsoft.com/office/drawing/2014/main" id="{D3448E98-CE48-45DD-E8DC-F4710189AB18}"/>
              </a:ext>
            </a:extLst>
          </p:cNvPr>
          <p:cNvCxnSpPr>
            <a:cxnSpLocks/>
          </p:cNvCxnSpPr>
          <p:nvPr/>
        </p:nvCxnSpPr>
        <p:spPr>
          <a:xfrm flipH="1">
            <a:off x="3514783" y="5955102"/>
            <a:ext cx="11186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>
            <a:extLst>
              <a:ext uri="{FF2B5EF4-FFF2-40B4-BE49-F238E27FC236}">
                <a16:creationId xmlns:a16="http://schemas.microsoft.com/office/drawing/2014/main" id="{B3FD7F39-8D51-B906-1EBB-3CD561CF3E39}"/>
              </a:ext>
            </a:extLst>
          </p:cNvPr>
          <p:cNvCxnSpPr>
            <a:cxnSpLocks/>
          </p:cNvCxnSpPr>
          <p:nvPr/>
        </p:nvCxnSpPr>
        <p:spPr>
          <a:xfrm>
            <a:off x="3355180" y="5762624"/>
            <a:ext cx="57819" cy="7925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9D46F284-5704-8057-3049-C17931B221AE}"/>
              </a:ext>
            </a:extLst>
          </p:cNvPr>
          <p:cNvCxnSpPr>
            <a:cxnSpLocks/>
          </p:cNvCxnSpPr>
          <p:nvPr/>
        </p:nvCxnSpPr>
        <p:spPr>
          <a:xfrm flipV="1">
            <a:off x="3438583" y="6055582"/>
            <a:ext cx="0" cy="11732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Oval 162">
            <a:extLst>
              <a:ext uri="{FF2B5EF4-FFF2-40B4-BE49-F238E27FC236}">
                <a16:creationId xmlns:a16="http://schemas.microsoft.com/office/drawing/2014/main" id="{592923BB-EE0F-B45A-91F2-0B1A83D1F580}"/>
              </a:ext>
            </a:extLst>
          </p:cNvPr>
          <p:cNvSpPr/>
          <p:nvPr/>
        </p:nvSpPr>
        <p:spPr>
          <a:xfrm>
            <a:off x="4518117" y="5799943"/>
            <a:ext cx="231589" cy="339284"/>
          </a:xfrm>
          <a:prstGeom prst="ellipse">
            <a:avLst/>
          </a:prstGeom>
          <a:solidFill>
            <a:srgbClr val="FEF7E7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9F4BED14-72D7-A7EA-8B67-49FDFAF283AE}"/>
              </a:ext>
            </a:extLst>
          </p:cNvPr>
          <p:cNvSpPr/>
          <p:nvPr/>
        </p:nvSpPr>
        <p:spPr>
          <a:xfrm>
            <a:off x="5024078" y="5784689"/>
            <a:ext cx="231589" cy="339284"/>
          </a:xfrm>
          <a:prstGeom prst="ellipse">
            <a:avLst/>
          </a:prstGeom>
          <a:solidFill>
            <a:srgbClr val="FEF7E7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3788EDC7-50E9-989C-11BD-646B2F87CD0A}"/>
              </a:ext>
            </a:extLst>
          </p:cNvPr>
          <p:cNvSpPr/>
          <p:nvPr/>
        </p:nvSpPr>
        <p:spPr>
          <a:xfrm>
            <a:off x="4589869" y="5936503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CDCAA349-B2E3-9475-9DC7-A48CCE3E44C8}"/>
              </a:ext>
            </a:extLst>
          </p:cNvPr>
          <p:cNvSpPr/>
          <p:nvPr/>
        </p:nvSpPr>
        <p:spPr>
          <a:xfrm>
            <a:off x="5100593" y="5926022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7" name="Straight Connector 166">
            <a:extLst>
              <a:ext uri="{FF2B5EF4-FFF2-40B4-BE49-F238E27FC236}">
                <a16:creationId xmlns:a16="http://schemas.microsoft.com/office/drawing/2014/main" id="{EF28E2A7-480E-2D8B-953A-C546DDE39350}"/>
              </a:ext>
            </a:extLst>
          </p:cNvPr>
          <p:cNvCxnSpPr>
            <a:cxnSpLocks/>
          </p:cNvCxnSpPr>
          <p:nvPr/>
        </p:nvCxnSpPr>
        <p:spPr>
          <a:xfrm flipH="1">
            <a:off x="4488721" y="6056211"/>
            <a:ext cx="88103" cy="6905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Straight Connector 167">
            <a:extLst>
              <a:ext uri="{FF2B5EF4-FFF2-40B4-BE49-F238E27FC236}">
                <a16:creationId xmlns:a16="http://schemas.microsoft.com/office/drawing/2014/main" id="{826956B6-EFBC-233E-C06F-B92CC8DE2EE1}"/>
              </a:ext>
            </a:extLst>
          </p:cNvPr>
          <p:cNvCxnSpPr>
            <a:cxnSpLocks/>
          </p:cNvCxnSpPr>
          <p:nvPr/>
        </p:nvCxnSpPr>
        <p:spPr>
          <a:xfrm>
            <a:off x="4492256" y="5840819"/>
            <a:ext cx="92380" cy="5024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9C17E994-3384-86F9-8739-388D3876F6E6}"/>
              </a:ext>
            </a:extLst>
          </p:cNvPr>
          <p:cNvCxnSpPr>
            <a:cxnSpLocks/>
          </p:cNvCxnSpPr>
          <p:nvPr/>
        </p:nvCxnSpPr>
        <p:spPr>
          <a:xfrm flipH="1">
            <a:off x="5216060" y="5955313"/>
            <a:ext cx="11186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>
            <a:extLst>
              <a:ext uri="{FF2B5EF4-FFF2-40B4-BE49-F238E27FC236}">
                <a16:creationId xmlns:a16="http://schemas.microsoft.com/office/drawing/2014/main" id="{0057369F-4DF3-8F71-C882-07FED794777F}"/>
              </a:ext>
            </a:extLst>
          </p:cNvPr>
          <p:cNvCxnSpPr>
            <a:cxnSpLocks/>
          </p:cNvCxnSpPr>
          <p:nvPr/>
        </p:nvCxnSpPr>
        <p:spPr>
          <a:xfrm>
            <a:off x="5056457" y="5762835"/>
            <a:ext cx="57819" cy="7925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Straight Connector 170">
            <a:extLst>
              <a:ext uri="{FF2B5EF4-FFF2-40B4-BE49-F238E27FC236}">
                <a16:creationId xmlns:a16="http://schemas.microsoft.com/office/drawing/2014/main" id="{36EA7043-EE3F-CDDE-A7C4-02489D59BAA8}"/>
              </a:ext>
            </a:extLst>
          </p:cNvPr>
          <p:cNvCxnSpPr>
            <a:cxnSpLocks/>
          </p:cNvCxnSpPr>
          <p:nvPr/>
        </p:nvCxnSpPr>
        <p:spPr>
          <a:xfrm flipV="1">
            <a:off x="5139860" y="6055793"/>
            <a:ext cx="0" cy="11732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" name="Oval 171">
            <a:extLst>
              <a:ext uri="{FF2B5EF4-FFF2-40B4-BE49-F238E27FC236}">
                <a16:creationId xmlns:a16="http://schemas.microsoft.com/office/drawing/2014/main" id="{5EB6EE07-3852-9C75-8D6B-3D49549ACAB4}"/>
              </a:ext>
            </a:extLst>
          </p:cNvPr>
          <p:cNvSpPr/>
          <p:nvPr/>
        </p:nvSpPr>
        <p:spPr>
          <a:xfrm>
            <a:off x="4003767" y="5784068"/>
            <a:ext cx="231589" cy="339284"/>
          </a:xfrm>
          <a:prstGeom prst="ellipse">
            <a:avLst/>
          </a:prstGeom>
          <a:solidFill>
            <a:srgbClr val="FEF7E7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Oval 172">
            <a:extLst>
              <a:ext uri="{FF2B5EF4-FFF2-40B4-BE49-F238E27FC236}">
                <a16:creationId xmlns:a16="http://schemas.microsoft.com/office/drawing/2014/main" id="{418932A8-49B7-269E-2BE5-DC6D23A66832}"/>
              </a:ext>
            </a:extLst>
          </p:cNvPr>
          <p:cNvSpPr/>
          <p:nvPr/>
        </p:nvSpPr>
        <p:spPr>
          <a:xfrm>
            <a:off x="4075519" y="5920628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4" name="Straight Connector 173">
            <a:extLst>
              <a:ext uri="{FF2B5EF4-FFF2-40B4-BE49-F238E27FC236}">
                <a16:creationId xmlns:a16="http://schemas.microsoft.com/office/drawing/2014/main" id="{56C99AFF-11A8-2FF7-D318-565B539E10CA}"/>
              </a:ext>
            </a:extLst>
          </p:cNvPr>
          <p:cNvCxnSpPr>
            <a:cxnSpLocks/>
          </p:cNvCxnSpPr>
          <p:nvPr/>
        </p:nvCxnSpPr>
        <p:spPr>
          <a:xfrm flipH="1">
            <a:off x="4172757" y="5810797"/>
            <a:ext cx="88103" cy="6905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Straight Connector 174">
            <a:extLst>
              <a:ext uri="{FF2B5EF4-FFF2-40B4-BE49-F238E27FC236}">
                <a16:creationId xmlns:a16="http://schemas.microsoft.com/office/drawing/2014/main" id="{2821A418-F1C1-BB8D-8839-EACCD1B741F2}"/>
              </a:ext>
            </a:extLst>
          </p:cNvPr>
          <p:cNvCxnSpPr>
            <a:cxnSpLocks/>
          </p:cNvCxnSpPr>
          <p:nvPr/>
        </p:nvCxnSpPr>
        <p:spPr>
          <a:xfrm>
            <a:off x="3952875" y="5955102"/>
            <a:ext cx="10645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2C5961FC-FAE6-6CF2-9CD7-C77AF0D5815D}"/>
              </a:ext>
            </a:extLst>
          </p:cNvPr>
          <p:cNvCxnSpPr>
            <a:cxnSpLocks/>
          </p:cNvCxnSpPr>
          <p:nvPr/>
        </p:nvCxnSpPr>
        <p:spPr>
          <a:xfrm>
            <a:off x="4114800" y="6067606"/>
            <a:ext cx="0" cy="12046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Rectangle 179">
            <a:extLst>
              <a:ext uri="{FF2B5EF4-FFF2-40B4-BE49-F238E27FC236}">
                <a16:creationId xmlns:a16="http://schemas.microsoft.com/office/drawing/2014/main" id="{F59C0FBC-75E3-63D8-B249-FB8E21B4F3D9}"/>
              </a:ext>
            </a:extLst>
          </p:cNvPr>
          <p:cNvSpPr/>
          <p:nvPr/>
        </p:nvSpPr>
        <p:spPr>
          <a:xfrm>
            <a:off x="5763466" y="5221671"/>
            <a:ext cx="1337422" cy="383791"/>
          </a:xfrm>
          <a:prstGeom prst="rect">
            <a:avLst/>
          </a:prstGeom>
          <a:solidFill>
            <a:srgbClr val="FFFFFF"/>
          </a:solidFill>
          <a:ln>
            <a:solidFill>
              <a:srgbClr val="FEFEF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639834A6-5651-1318-5D41-92D732595C29}"/>
              </a:ext>
            </a:extLst>
          </p:cNvPr>
          <p:cNvSpPr/>
          <p:nvPr/>
        </p:nvSpPr>
        <p:spPr>
          <a:xfrm>
            <a:off x="6285537" y="5232957"/>
            <a:ext cx="231589" cy="339284"/>
          </a:xfrm>
          <a:prstGeom prst="ellipse">
            <a:avLst/>
          </a:prstGeom>
          <a:solidFill>
            <a:srgbClr val="F6EAFB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B1B4250F-961E-A635-8753-3960A90698A2}"/>
              </a:ext>
            </a:extLst>
          </p:cNvPr>
          <p:cNvSpPr/>
          <p:nvPr/>
        </p:nvSpPr>
        <p:spPr>
          <a:xfrm>
            <a:off x="6791498" y="5217703"/>
            <a:ext cx="231589" cy="339284"/>
          </a:xfrm>
          <a:prstGeom prst="ellipse">
            <a:avLst/>
          </a:prstGeom>
          <a:solidFill>
            <a:srgbClr val="F5EBFB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7B3279BE-52CB-8D2B-501D-294FDAB7A585}"/>
              </a:ext>
            </a:extLst>
          </p:cNvPr>
          <p:cNvSpPr/>
          <p:nvPr/>
        </p:nvSpPr>
        <p:spPr>
          <a:xfrm>
            <a:off x="6357289" y="5369517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E41F617C-0822-DF4A-56EA-D629A9EE9B94}"/>
              </a:ext>
            </a:extLst>
          </p:cNvPr>
          <p:cNvSpPr/>
          <p:nvPr/>
        </p:nvSpPr>
        <p:spPr>
          <a:xfrm>
            <a:off x="6868013" y="5359036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5" name="Straight Connector 184">
            <a:extLst>
              <a:ext uri="{FF2B5EF4-FFF2-40B4-BE49-F238E27FC236}">
                <a16:creationId xmlns:a16="http://schemas.microsoft.com/office/drawing/2014/main" id="{DB66AA88-F24C-3682-5469-C0188C0006A3}"/>
              </a:ext>
            </a:extLst>
          </p:cNvPr>
          <p:cNvCxnSpPr>
            <a:cxnSpLocks/>
          </p:cNvCxnSpPr>
          <p:nvPr/>
        </p:nvCxnSpPr>
        <p:spPr>
          <a:xfrm flipH="1">
            <a:off x="6256141" y="5489225"/>
            <a:ext cx="88103" cy="6905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Connector 185">
            <a:extLst>
              <a:ext uri="{FF2B5EF4-FFF2-40B4-BE49-F238E27FC236}">
                <a16:creationId xmlns:a16="http://schemas.microsoft.com/office/drawing/2014/main" id="{2B860F45-EF9B-908E-496E-9F968B86D830}"/>
              </a:ext>
            </a:extLst>
          </p:cNvPr>
          <p:cNvCxnSpPr>
            <a:cxnSpLocks/>
          </p:cNvCxnSpPr>
          <p:nvPr/>
        </p:nvCxnSpPr>
        <p:spPr>
          <a:xfrm>
            <a:off x="6259676" y="5273833"/>
            <a:ext cx="92380" cy="5024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Connector 186">
            <a:extLst>
              <a:ext uri="{FF2B5EF4-FFF2-40B4-BE49-F238E27FC236}">
                <a16:creationId xmlns:a16="http://schemas.microsoft.com/office/drawing/2014/main" id="{3C54E40C-0DE6-D137-EF9D-3A660B2C7615}"/>
              </a:ext>
            </a:extLst>
          </p:cNvPr>
          <p:cNvCxnSpPr>
            <a:cxnSpLocks/>
          </p:cNvCxnSpPr>
          <p:nvPr/>
        </p:nvCxnSpPr>
        <p:spPr>
          <a:xfrm flipH="1">
            <a:off x="6983480" y="5388327"/>
            <a:ext cx="11186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>
            <a:extLst>
              <a:ext uri="{FF2B5EF4-FFF2-40B4-BE49-F238E27FC236}">
                <a16:creationId xmlns:a16="http://schemas.microsoft.com/office/drawing/2014/main" id="{5E9140BA-3EA7-409F-7353-DE07B43E586C}"/>
              </a:ext>
            </a:extLst>
          </p:cNvPr>
          <p:cNvCxnSpPr>
            <a:cxnSpLocks/>
          </p:cNvCxnSpPr>
          <p:nvPr/>
        </p:nvCxnSpPr>
        <p:spPr>
          <a:xfrm>
            <a:off x="6823877" y="5195849"/>
            <a:ext cx="57819" cy="7925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>
            <a:extLst>
              <a:ext uri="{FF2B5EF4-FFF2-40B4-BE49-F238E27FC236}">
                <a16:creationId xmlns:a16="http://schemas.microsoft.com/office/drawing/2014/main" id="{D3F5F5DA-8C62-0DFB-2F19-5C2A91182FCA}"/>
              </a:ext>
            </a:extLst>
          </p:cNvPr>
          <p:cNvCxnSpPr>
            <a:cxnSpLocks/>
          </p:cNvCxnSpPr>
          <p:nvPr/>
        </p:nvCxnSpPr>
        <p:spPr>
          <a:xfrm flipV="1">
            <a:off x="6907280" y="5488807"/>
            <a:ext cx="0" cy="11732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Oval 189">
            <a:extLst>
              <a:ext uri="{FF2B5EF4-FFF2-40B4-BE49-F238E27FC236}">
                <a16:creationId xmlns:a16="http://schemas.microsoft.com/office/drawing/2014/main" id="{1AB42E48-6BE4-176E-FA82-CA4541746385}"/>
              </a:ext>
            </a:extLst>
          </p:cNvPr>
          <p:cNvSpPr/>
          <p:nvPr/>
        </p:nvSpPr>
        <p:spPr>
          <a:xfrm>
            <a:off x="5771187" y="5217082"/>
            <a:ext cx="231589" cy="339284"/>
          </a:xfrm>
          <a:prstGeom prst="ellipse">
            <a:avLst/>
          </a:prstGeom>
          <a:solidFill>
            <a:srgbClr val="F6EAFB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Oval 190">
            <a:extLst>
              <a:ext uri="{FF2B5EF4-FFF2-40B4-BE49-F238E27FC236}">
                <a16:creationId xmlns:a16="http://schemas.microsoft.com/office/drawing/2014/main" id="{F833346C-3C21-6A03-2E4B-D5B5D743AAEA}"/>
              </a:ext>
            </a:extLst>
          </p:cNvPr>
          <p:cNvSpPr/>
          <p:nvPr/>
        </p:nvSpPr>
        <p:spPr>
          <a:xfrm>
            <a:off x="5842939" y="5353642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2" name="Straight Connector 191">
            <a:extLst>
              <a:ext uri="{FF2B5EF4-FFF2-40B4-BE49-F238E27FC236}">
                <a16:creationId xmlns:a16="http://schemas.microsoft.com/office/drawing/2014/main" id="{1D80EF78-5A0F-175A-BF51-9A61633216C2}"/>
              </a:ext>
            </a:extLst>
          </p:cNvPr>
          <p:cNvCxnSpPr>
            <a:cxnSpLocks/>
          </p:cNvCxnSpPr>
          <p:nvPr/>
        </p:nvCxnSpPr>
        <p:spPr>
          <a:xfrm flipH="1">
            <a:off x="5940177" y="5243811"/>
            <a:ext cx="88103" cy="6905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Connector 192">
            <a:extLst>
              <a:ext uri="{FF2B5EF4-FFF2-40B4-BE49-F238E27FC236}">
                <a16:creationId xmlns:a16="http://schemas.microsoft.com/office/drawing/2014/main" id="{E469D993-54A2-70A5-2B66-5F68A74E67DD}"/>
              </a:ext>
            </a:extLst>
          </p:cNvPr>
          <p:cNvCxnSpPr>
            <a:cxnSpLocks/>
          </p:cNvCxnSpPr>
          <p:nvPr/>
        </p:nvCxnSpPr>
        <p:spPr>
          <a:xfrm>
            <a:off x="5720295" y="5388116"/>
            <a:ext cx="10645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>
            <a:extLst>
              <a:ext uri="{FF2B5EF4-FFF2-40B4-BE49-F238E27FC236}">
                <a16:creationId xmlns:a16="http://schemas.microsoft.com/office/drawing/2014/main" id="{15D0CBFC-3100-5C29-D850-817AB13525AC}"/>
              </a:ext>
            </a:extLst>
          </p:cNvPr>
          <p:cNvCxnSpPr>
            <a:cxnSpLocks/>
          </p:cNvCxnSpPr>
          <p:nvPr/>
        </p:nvCxnSpPr>
        <p:spPr>
          <a:xfrm>
            <a:off x="5882220" y="5500620"/>
            <a:ext cx="0" cy="12046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id="{4EE571F6-0A8C-E36E-BBE8-5DD87B590EB3}"/>
                  </a:ext>
                </a:extLst>
              </p:cNvPr>
              <p:cNvSpPr txBox="1"/>
              <p:nvPr/>
            </p:nvSpPr>
            <p:spPr>
              <a:xfrm>
                <a:off x="1252686" y="6110542"/>
                <a:ext cx="25381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id="{4EE571F6-0A8C-E36E-BBE8-5DD87B590E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2686" y="6110542"/>
                <a:ext cx="253816" cy="30777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4BF85C46-D25A-6064-5EED-54402302D3AF}"/>
                  </a:ext>
                </a:extLst>
              </p:cNvPr>
              <p:cNvSpPr txBox="1"/>
              <p:nvPr/>
            </p:nvSpPr>
            <p:spPr>
              <a:xfrm>
                <a:off x="1720835" y="4784625"/>
                <a:ext cx="253816" cy="4392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4BF85C46-D25A-6064-5EED-54402302D3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0835" y="4784625"/>
                <a:ext cx="253816" cy="43922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8" name="TextBox 197">
                <a:extLst>
                  <a:ext uri="{FF2B5EF4-FFF2-40B4-BE49-F238E27FC236}">
                    <a16:creationId xmlns:a16="http://schemas.microsoft.com/office/drawing/2014/main" id="{E2998333-9F54-E605-64FC-0965B71FBCFE}"/>
                  </a:ext>
                </a:extLst>
              </p:cNvPr>
              <p:cNvSpPr txBox="1"/>
              <p:nvPr/>
            </p:nvSpPr>
            <p:spPr>
              <a:xfrm>
                <a:off x="3292964" y="6114243"/>
                <a:ext cx="25381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8" name="TextBox 197">
                <a:extLst>
                  <a:ext uri="{FF2B5EF4-FFF2-40B4-BE49-F238E27FC236}">
                    <a16:creationId xmlns:a16="http://schemas.microsoft.com/office/drawing/2014/main" id="{E2998333-9F54-E605-64FC-0965B71FBC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2964" y="6114243"/>
                <a:ext cx="253816" cy="30777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0" name="TextBox 199">
                <a:extLst>
                  <a:ext uri="{FF2B5EF4-FFF2-40B4-BE49-F238E27FC236}">
                    <a16:creationId xmlns:a16="http://schemas.microsoft.com/office/drawing/2014/main" id="{24ACF013-BA01-0C53-2405-B9B3248E6497}"/>
                  </a:ext>
                </a:extLst>
              </p:cNvPr>
              <p:cNvSpPr txBox="1"/>
              <p:nvPr/>
            </p:nvSpPr>
            <p:spPr>
              <a:xfrm>
                <a:off x="2916237" y="6105126"/>
                <a:ext cx="25381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0" name="TextBox 199">
                <a:extLst>
                  <a:ext uri="{FF2B5EF4-FFF2-40B4-BE49-F238E27FC236}">
                    <a16:creationId xmlns:a16="http://schemas.microsoft.com/office/drawing/2014/main" id="{24ACF013-BA01-0C53-2405-B9B3248E64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6237" y="6105126"/>
                <a:ext cx="253816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1" name="TextBox 200">
                <a:extLst>
                  <a:ext uri="{FF2B5EF4-FFF2-40B4-BE49-F238E27FC236}">
                    <a16:creationId xmlns:a16="http://schemas.microsoft.com/office/drawing/2014/main" id="{68211520-9029-D1B4-D585-B066CABE265C}"/>
                  </a:ext>
                </a:extLst>
              </p:cNvPr>
              <p:cNvSpPr txBox="1"/>
              <p:nvPr/>
            </p:nvSpPr>
            <p:spPr>
              <a:xfrm>
                <a:off x="3962414" y="6114243"/>
                <a:ext cx="25381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1" name="TextBox 200">
                <a:extLst>
                  <a:ext uri="{FF2B5EF4-FFF2-40B4-BE49-F238E27FC236}">
                    <a16:creationId xmlns:a16="http://schemas.microsoft.com/office/drawing/2014/main" id="{68211520-9029-D1B4-D585-B066CABE26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14" y="6114243"/>
                <a:ext cx="253816" cy="30777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4" name="Straight Connector 213">
            <a:extLst>
              <a:ext uri="{FF2B5EF4-FFF2-40B4-BE49-F238E27FC236}">
                <a16:creationId xmlns:a16="http://schemas.microsoft.com/office/drawing/2014/main" id="{ADF3FEC3-039D-786D-9DF0-80B7E45C98B7}"/>
              </a:ext>
            </a:extLst>
          </p:cNvPr>
          <p:cNvCxnSpPr>
            <a:cxnSpLocks/>
          </p:cNvCxnSpPr>
          <p:nvPr/>
        </p:nvCxnSpPr>
        <p:spPr>
          <a:xfrm flipH="1" flipV="1">
            <a:off x="2058804" y="6038123"/>
            <a:ext cx="82882" cy="68493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Straight Connector 218">
            <a:extLst>
              <a:ext uri="{FF2B5EF4-FFF2-40B4-BE49-F238E27FC236}">
                <a16:creationId xmlns:a16="http://schemas.microsoft.com/office/drawing/2014/main" id="{A9B981CD-955D-02E6-841F-E7BBE6787600}"/>
              </a:ext>
            </a:extLst>
          </p:cNvPr>
          <p:cNvCxnSpPr>
            <a:cxnSpLocks/>
          </p:cNvCxnSpPr>
          <p:nvPr/>
        </p:nvCxnSpPr>
        <p:spPr>
          <a:xfrm flipH="1" flipV="1">
            <a:off x="1867434" y="5792393"/>
            <a:ext cx="82882" cy="68493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D0C8526-3CBA-918B-BAB0-EA4217A0B986}"/>
                  </a:ext>
                </a:extLst>
              </p:cNvPr>
              <p:cNvSpPr txBox="1"/>
              <p:nvPr/>
            </p:nvSpPr>
            <p:spPr>
              <a:xfrm>
                <a:off x="1385854" y="4773931"/>
                <a:ext cx="253816" cy="4380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D0C8526-3CBA-918B-BAB0-EA4217A0B9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5854" y="4773931"/>
                <a:ext cx="253816" cy="438005"/>
              </a:xfrm>
              <a:prstGeom prst="rect">
                <a:avLst/>
              </a:prstGeom>
              <a:blipFill>
                <a:blip r:embed="rId19"/>
                <a:stretch>
                  <a:fillRect b="-13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1905162-70D5-A15D-EDA7-62A68FF8D872}"/>
                  </a:ext>
                </a:extLst>
              </p:cNvPr>
              <p:cNvSpPr txBox="1"/>
              <p:nvPr/>
            </p:nvSpPr>
            <p:spPr>
              <a:xfrm>
                <a:off x="720055" y="4768477"/>
                <a:ext cx="253816" cy="4380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1905162-70D5-A15D-EDA7-62A68FF8D8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055" y="4768477"/>
                <a:ext cx="253816" cy="438005"/>
              </a:xfrm>
              <a:prstGeom prst="rect">
                <a:avLst/>
              </a:prstGeom>
              <a:blipFill>
                <a:blip r:embed="rId19"/>
                <a:stretch>
                  <a:fillRect b="-13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B4BCB91-ED57-82A6-14E8-01B81D64A337}"/>
                  </a:ext>
                </a:extLst>
              </p:cNvPr>
              <p:cNvSpPr txBox="1"/>
              <p:nvPr/>
            </p:nvSpPr>
            <p:spPr>
              <a:xfrm>
                <a:off x="1625552" y="5082263"/>
                <a:ext cx="253816" cy="4392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B4BCB91-ED57-82A6-14E8-01B81D64A3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5552" y="5082263"/>
                <a:ext cx="253816" cy="439223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0EB49B5-E8C6-286A-7FC1-362CA9B76E84}"/>
                  </a:ext>
                </a:extLst>
              </p:cNvPr>
              <p:cNvSpPr txBox="1"/>
              <p:nvPr/>
            </p:nvSpPr>
            <p:spPr>
              <a:xfrm>
                <a:off x="1756014" y="5409907"/>
                <a:ext cx="253816" cy="4392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0EB49B5-E8C6-286A-7FC1-362CA9B76E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6014" y="5409907"/>
                <a:ext cx="253816" cy="439223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9901141-E4A7-E02C-AC97-753702EEC85C}"/>
                  </a:ext>
                </a:extLst>
              </p:cNvPr>
              <p:cNvSpPr txBox="1"/>
              <p:nvPr/>
            </p:nvSpPr>
            <p:spPr>
              <a:xfrm>
                <a:off x="5056029" y="4779616"/>
                <a:ext cx="340529" cy="4392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9901141-E4A7-E02C-AC97-753702EEC8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6029" y="4779616"/>
                <a:ext cx="340529" cy="439223"/>
              </a:xfrm>
              <a:prstGeom prst="rect">
                <a:avLst/>
              </a:prstGeom>
              <a:blipFill>
                <a:blip r:embed="rId22"/>
                <a:stretch>
                  <a:fillRect b="-13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E21CF7F-1AF5-A045-3DBD-57280AF417C9}"/>
                  </a:ext>
                </a:extLst>
              </p:cNvPr>
              <p:cNvSpPr txBox="1"/>
              <p:nvPr/>
            </p:nvSpPr>
            <p:spPr>
              <a:xfrm>
                <a:off x="5596144" y="3611188"/>
                <a:ext cx="253816" cy="4380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E21CF7F-1AF5-A045-3DBD-57280AF417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6144" y="3611188"/>
                <a:ext cx="253816" cy="438005"/>
              </a:xfrm>
              <a:prstGeom prst="rect">
                <a:avLst/>
              </a:prstGeom>
              <a:blipFill>
                <a:blip r:embed="rId23"/>
                <a:stretch>
                  <a:fillRect b="-13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24872BD-8A08-2B25-8A96-5715818AA5DC}"/>
                  </a:ext>
                </a:extLst>
              </p:cNvPr>
              <p:cNvSpPr txBox="1"/>
              <p:nvPr/>
            </p:nvSpPr>
            <p:spPr>
              <a:xfrm>
                <a:off x="7095978" y="4103764"/>
                <a:ext cx="253816" cy="4380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24872BD-8A08-2B25-8A96-5715818AA5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5978" y="4103764"/>
                <a:ext cx="253816" cy="438005"/>
              </a:xfrm>
              <a:prstGeom prst="rect">
                <a:avLst/>
              </a:prstGeom>
              <a:blipFill>
                <a:blip r:embed="rId23"/>
                <a:stretch>
                  <a:fillRect b="-13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C99AB0C-B5DC-3EC6-4A12-185DCD0298DA}"/>
                  </a:ext>
                </a:extLst>
              </p:cNvPr>
              <p:cNvSpPr txBox="1"/>
              <p:nvPr/>
            </p:nvSpPr>
            <p:spPr>
              <a:xfrm>
                <a:off x="5212326" y="5072701"/>
                <a:ext cx="340529" cy="4392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C99AB0C-B5DC-3EC6-4A12-185DCD0298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2326" y="5072701"/>
                <a:ext cx="340529" cy="439223"/>
              </a:xfrm>
              <a:prstGeom prst="rect">
                <a:avLst/>
              </a:prstGeom>
              <a:blipFill>
                <a:blip r:embed="rId22"/>
                <a:stretch>
                  <a:fillRect b="-13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18CFC0C-A083-0280-2C00-35E245A0D452}"/>
                  </a:ext>
                </a:extLst>
              </p:cNvPr>
              <p:cNvSpPr txBox="1"/>
              <p:nvPr/>
            </p:nvSpPr>
            <p:spPr>
              <a:xfrm>
                <a:off x="5082872" y="5379515"/>
                <a:ext cx="340529" cy="4392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18CFC0C-A083-0280-2C00-35E245A0D4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2872" y="5379515"/>
                <a:ext cx="340529" cy="439223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1C61A2BC-A345-569B-AD49-16B9365628F9}"/>
                  </a:ext>
                </a:extLst>
              </p:cNvPr>
              <p:cNvSpPr txBox="1"/>
              <p:nvPr/>
            </p:nvSpPr>
            <p:spPr>
              <a:xfrm>
                <a:off x="3858408" y="5302441"/>
                <a:ext cx="340529" cy="4392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1C61A2BC-A345-569B-AD49-16B9365628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8408" y="5302441"/>
                <a:ext cx="340529" cy="439223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66E82084-905B-4129-DBFE-0B2A72B51C0A}"/>
                  </a:ext>
                </a:extLst>
              </p:cNvPr>
              <p:cNvSpPr txBox="1"/>
              <p:nvPr/>
            </p:nvSpPr>
            <p:spPr>
              <a:xfrm>
                <a:off x="3711749" y="5052645"/>
                <a:ext cx="340529" cy="4392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66E82084-905B-4129-DBFE-0B2A72B51C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1749" y="5052645"/>
                <a:ext cx="340529" cy="439223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BD0E38A2-C83A-3F33-365B-510F54CC1D08}"/>
                  </a:ext>
                </a:extLst>
              </p:cNvPr>
              <p:cNvSpPr txBox="1"/>
              <p:nvPr/>
            </p:nvSpPr>
            <p:spPr>
              <a:xfrm>
                <a:off x="3901312" y="4777244"/>
                <a:ext cx="340529" cy="4392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BD0E38A2-C83A-3F33-365B-510F54CC1D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1312" y="4777244"/>
                <a:ext cx="340529" cy="439223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AD91D66-3315-85A9-85B7-BAB51DD3C0C8}"/>
                  </a:ext>
                </a:extLst>
              </p:cNvPr>
              <p:cNvSpPr txBox="1"/>
              <p:nvPr/>
            </p:nvSpPr>
            <p:spPr>
              <a:xfrm>
                <a:off x="2418905" y="4775230"/>
                <a:ext cx="253816" cy="4392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AD91D66-3315-85A9-85B7-BAB51DD3C0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8905" y="4775230"/>
                <a:ext cx="253816" cy="439223"/>
              </a:xfrm>
              <a:prstGeom prst="rect">
                <a:avLst/>
              </a:prstGeom>
              <a:blipFill>
                <a:blip r:embed="rId26"/>
                <a:stretch>
                  <a:fillRect b="-13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66324FC5-8F2D-88C8-5BD9-A158E9506EB2}"/>
                  </a:ext>
                </a:extLst>
              </p:cNvPr>
              <p:cNvSpPr txBox="1"/>
              <p:nvPr/>
            </p:nvSpPr>
            <p:spPr>
              <a:xfrm>
                <a:off x="2493381" y="5107133"/>
                <a:ext cx="253816" cy="4392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66324FC5-8F2D-88C8-5BD9-A158E9506E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3381" y="5107133"/>
                <a:ext cx="253816" cy="43922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8C601638-F351-E1A8-C59C-290F265066AE}"/>
                  </a:ext>
                </a:extLst>
              </p:cNvPr>
              <p:cNvSpPr txBox="1"/>
              <p:nvPr/>
            </p:nvSpPr>
            <p:spPr>
              <a:xfrm>
                <a:off x="2414075" y="5372907"/>
                <a:ext cx="253816" cy="4392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8C601638-F351-E1A8-C59C-290F265066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4075" y="5372907"/>
                <a:ext cx="253816" cy="439223"/>
              </a:xfrm>
              <a:prstGeom prst="rect">
                <a:avLst/>
              </a:prstGeom>
              <a:blipFill>
                <a:blip r:embed="rId21"/>
                <a:stretch>
                  <a:fillRect b="-13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D9B7C23B-8E68-3C73-E757-4E003A71278D}"/>
                  </a:ext>
                </a:extLst>
              </p:cNvPr>
              <p:cNvSpPr txBox="1"/>
              <p:nvPr/>
            </p:nvSpPr>
            <p:spPr>
              <a:xfrm>
                <a:off x="1465855" y="5080299"/>
                <a:ext cx="253816" cy="4380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D9B7C23B-8E68-3C73-E757-4E003A7127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5855" y="5080299"/>
                <a:ext cx="253816" cy="438005"/>
              </a:xfrm>
              <a:prstGeom prst="rect">
                <a:avLst/>
              </a:prstGeom>
              <a:blipFill>
                <a:blip r:embed="rId19"/>
                <a:stretch>
                  <a:fillRect b="-13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0FEB3FA-6491-5429-65EB-9EBC615CAC20}"/>
                  </a:ext>
                </a:extLst>
              </p:cNvPr>
              <p:cNvSpPr txBox="1"/>
              <p:nvPr/>
            </p:nvSpPr>
            <p:spPr>
              <a:xfrm>
                <a:off x="1353352" y="5409027"/>
                <a:ext cx="253816" cy="4380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0FEB3FA-6491-5429-65EB-9EBC615CAC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3352" y="5409027"/>
                <a:ext cx="253816" cy="438005"/>
              </a:xfrm>
              <a:prstGeom prst="rect">
                <a:avLst/>
              </a:prstGeom>
              <a:blipFill>
                <a:blip r:embed="rId19"/>
                <a:stretch>
                  <a:fillRect b="-13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F6398334-0EED-9C83-66AD-C6B2BB0735F4}"/>
                  </a:ext>
                </a:extLst>
              </p:cNvPr>
              <p:cNvSpPr txBox="1"/>
              <p:nvPr/>
            </p:nvSpPr>
            <p:spPr>
              <a:xfrm>
                <a:off x="740270" y="5380733"/>
                <a:ext cx="253816" cy="4380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F6398334-0EED-9C83-66AD-C6B2BB0735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270" y="5380733"/>
                <a:ext cx="253816" cy="43800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3B88A3BF-D173-B5B6-A5E7-23AF4137CD6B}"/>
                  </a:ext>
                </a:extLst>
              </p:cNvPr>
              <p:cNvSpPr txBox="1"/>
              <p:nvPr/>
            </p:nvSpPr>
            <p:spPr>
              <a:xfrm>
                <a:off x="5411517" y="3982039"/>
                <a:ext cx="253816" cy="4380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3B88A3BF-D173-B5B6-A5E7-23AF4137CD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1517" y="3982039"/>
                <a:ext cx="253816" cy="438005"/>
              </a:xfrm>
              <a:prstGeom prst="rect">
                <a:avLst/>
              </a:prstGeom>
              <a:blipFill>
                <a:blip r:embed="rId28"/>
                <a:stretch>
                  <a:fillRect b="-13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DA264C89-37F2-5A34-1024-17A903A1A695}"/>
                  </a:ext>
                </a:extLst>
              </p:cNvPr>
              <p:cNvSpPr txBox="1"/>
              <p:nvPr/>
            </p:nvSpPr>
            <p:spPr>
              <a:xfrm>
                <a:off x="6897102" y="3543193"/>
                <a:ext cx="253816" cy="4380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DA264C89-37F2-5A34-1024-17A903A1A6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7102" y="3543193"/>
                <a:ext cx="253816" cy="438005"/>
              </a:xfrm>
              <a:prstGeom prst="rect">
                <a:avLst/>
              </a:prstGeom>
              <a:blipFill>
                <a:blip r:embed="rId23"/>
                <a:stretch>
                  <a:fillRect b="-13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E5BAA1D9-904D-2F09-F65D-05440AB6A4A2}"/>
                  </a:ext>
                </a:extLst>
              </p:cNvPr>
              <p:cNvSpPr txBox="1"/>
              <p:nvPr/>
            </p:nvSpPr>
            <p:spPr>
              <a:xfrm>
                <a:off x="5621924" y="4469294"/>
                <a:ext cx="253816" cy="4380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E5BAA1D9-904D-2F09-F65D-05440AB6A4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1924" y="4469294"/>
                <a:ext cx="253816" cy="438005"/>
              </a:xfrm>
              <a:prstGeom prst="rect">
                <a:avLst/>
              </a:prstGeom>
              <a:blipFill>
                <a:blip r:embed="rId23"/>
                <a:stretch>
                  <a:fillRect b="-13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18CD6734-25C2-11E7-C420-245719B9E96D}"/>
              </a:ext>
            </a:extLst>
          </p:cNvPr>
          <p:cNvCxnSpPr>
            <a:cxnSpLocks/>
          </p:cNvCxnSpPr>
          <p:nvPr/>
        </p:nvCxnSpPr>
        <p:spPr>
          <a:xfrm>
            <a:off x="1608811" y="3734334"/>
            <a:ext cx="0" cy="14115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9F995EBA-91C8-5528-684B-D5B01D73837B}"/>
              </a:ext>
            </a:extLst>
          </p:cNvPr>
          <p:cNvCxnSpPr>
            <a:cxnSpLocks/>
          </p:cNvCxnSpPr>
          <p:nvPr/>
        </p:nvCxnSpPr>
        <p:spPr>
          <a:xfrm>
            <a:off x="1729239" y="4654911"/>
            <a:ext cx="0" cy="14115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9C8BDB32-DBF2-CF90-D8C9-FC75F868AAF8}"/>
              </a:ext>
            </a:extLst>
          </p:cNvPr>
          <p:cNvGrpSpPr/>
          <p:nvPr/>
        </p:nvGrpSpPr>
        <p:grpSpPr>
          <a:xfrm>
            <a:off x="8150133" y="3905657"/>
            <a:ext cx="3862820" cy="2616460"/>
            <a:chOff x="8150133" y="3905657"/>
            <a:chExt cx="3862820" cy="2616460"/>
          </a:xfrm>
        </p:grpSpPr>
        <p:sp>
          <p:nvSpPr>
            <p:cNvPr id="10" name="Shape 0">
              <a:extLst>
                <a:ext uri="{FF2B5EF4-FFF2-40B4-BE49-F238E27FC236}">
                  <a16:creationId xmlns:a16="http://schemas.microsoft.com/office/drawing/2014/main" id="{DCE62A06-6355-6ED1-4507-F4A09A7C231C}"/>
                </a:ext>
              </a:extLst>
            </p:cNvPr>
            <p:cNvSpPr/>
            <p:nvPr/>
          </p:nvSpPr>
          <p:spPr>
            <a:xfrm>
              <a:off x="10122764" y="4184679"/>
              <a:ext cx="101294" cy="554788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Shape 1">
              <a:extLst>
                <a:ext uri="{FF2B5EF4-FFF2-40B4-BE49-F238E27FC236}">
                  <a16:creationId xmlns:a16="http://schemas.microsoft.com/office/drawing/2014/main" id="{17823CCE-C3A5-1E1F-4F5D-911CADA688F1}"/>
                </a:ext>
              </a:extLst>
            </p:cNvPr>
            <p:cNvSpPr/>
            <p:nvPr/>
          </p:nvSpPr>
          <p:spPr>
            <a:xfrm flipH="1">
              <a:off x="8975669" y="4184679"/>
              <a:ext cx="1062396" cy="554788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Shape 2">
              <a:extLst>
                <a:ext uri="{FF2B5EF4-FFF2-40B4-BE49-F238E27FC236}">
                  <a16:creationId xmlns:a16="http://schemas.microsoft.com/office/drawing/2014/main" id="{4504B504-77AD-0AA5-EA46-69B90DB47C71}"/>
                </a:ext>
              </a:extLst>
            </p:cNvPr>
            <p:cNvSpPr/>
            <p:nvPr/>
          </p:nvSpPr>
          <p:spPr>
            <a:xfrm>
              <a:off x="10168714" y="4161535"/>
              <a:ext cx="1394546" cy="560573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Shape 5">
              <a:extLst>
                <a:ext uri="{FF2B5EF4-FFF2-40B4-BE49-F238E27FC236}">
                  <a16:creationId xmlns:a16="http://schemas.microsoft.com/office/drawing/2014/main" id="{4979DFDB-586B-57C0-36E2-2D827CAB6C28}"/>
                </a:ext>
              </a:extLst>
            </p:cNvPr>
            <p:cNvSpPr/>
            <p:nvPr/>
          </p:nvSpPr>
          <p:spPr>
            <a:xfrm flipH="1">
              <a:off x="8537630" y="5018489"/>
              <a:ext cx="438041" cy="537429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6" name="Shape 6">
              <a:extLst>
                <a:ext uri="{FF2B5EF4-FFF2-40B4-BE49-F238E27FC236}">
                  <a16:creationId xmlns:a16="http://schemas.microsoft.com/office/drawing/2014/main" id="{D5D9FBBC-6209-3368-73FD-41E250FFFAD3}"/>
                </a:ext>
              </a:extLst>
            </p:cNvPr>
            <p:cNvSpPr/>
            <p:nvPr/>
          </p:nvSpPr>
          <p:spPr>
            <a:xfrm>
              <a:off x="8975671" y="5018489"/>
              <a:ext cx="178436" cy="484127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1" name="Shape 8">
              <a:extLst>
                <a:ext uri="{FF2B5EF4-FFF2-40B4-BE49-F238E27FC236}">
                  <a16:creationId xmlns:a16="http://schemas.microsoft.com/office/drawing/2014/main" id="{C3DE20B5-705F-93B4-AEEE-6755A4884856}"/>
                </a:ext>
              </a:extLst>
            </p:cNvPr>
            <p:cNvSpPr/>
            <p:nvPr/>
          </p:nvSpPr>
          <p:spPr>
            <a:xfrm flipH="1">
              <a:off x="9887729" y="5018489"/>
              <a:ext cx="336329" cy="505541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" name="Shape 9">
              <a:extLst>
                <a:ext uri="{FF2B5EF4-FFF2-40B4-BE49-F238E27FC236}">
                  <a16:creationId xmlns:a16="http://schemas.microsoft.com/office/drawing/2014/main" id="{D58847F2-CB79-84E3-790F-B483AD999F9C}"/>
                </a:ext>
              </a:extLst>
            </p:cNvPr>
            <p:cNvSpPr/>
            <p:nvPr/>
          </p:nvSpPr>
          <p:spPr>
            <a:xfrm>
              <a:off x="10224058" y="5018489"/>
              <a:ext cx="276808" cy="517499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3" name="Shape 10">
              <a:extLst>
                <a:ext uri="{FF2B5EF4-FFF2-40B4-BE49-F238E27FC236}">
                  <a16:creationId xmlns:a16="http://schemas.microsoft.com/office/drawing/2014/main" id="{EC88F0F4-4BE3-580B-3BC9-58F014B8D7AB}"/>
                </a:ext>
              </a:extLst>
            </p:cNvPr>
            <p:cNvSpPr/>
            <p:nvPr/>
          </p:nvSpPr>
          <p:spPr>
            <a:xfrm flipH="1">
              <a:off x="9654789" y="5743262"/>
              <a:ext cx="241200" cy="366672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4" name="Shape 11">
              <a:extLst>
                <a:ext uri="{FF2B5EF4-FFF2-40B4-BE49-F238E27FC236}">
                  <a16:creationId xmlns:a16="http://schemas.microsoft.com/office/drawing/2014/main" id="{62C96207-FE18-1374-7071-6DF69B08C3B1}"/>
                </a:ext>
              </a:extLst>
            </p:cNvPr>
            <p:cNvSpPr/>
            <p:nvPr/>
          </p:nvSpPr>
          <p:spPr>
            <a:xfrm>
              <a:off x="9895989" y="5743262"/>
              <a:ext cx="112773" cy="366672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5" name="Shape 12">
              <a:extLst>
                <a:ext uri="{FF2B5EF4-FFF2-40B4-BE49-F238E27FC236}">
                  <a16:creationId xmlns:a16="http://schemas.microsoft.com/office/drawing/2014/main" id="{16EBFBA9-0B63-CB94-79BC-8734E0A22FF0}"/>
                </a:ext>
              </a:extLst>
            </p:cNvPr>
            <p:cNvSpPr/>
            <p:nvPr/>
          </p:nvSpPr>
          <p:spPr>
            <a:xfrm flipH="1">
              <a:off x="10313121" y="5743262"/>
              <a:ext cx="187745" cy="358700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6" name="Shape 13">
              <a:extLst>
                <a:ext uri="{FF2B5EF4-FFF2-40B4-BE49-F238E27FC236}">
                  <a16:creationId xmlns:a16="http://schemas.microsoft.com/office/drawing/2014/main" id="{4E162D7D-E8DB-9F2C-BD80-585C2198BCFE}"/>
                </a:ext>
              </a:extLst>
            </p:cNvPr>
            <p:cNvSpPr/>
            <p:nvPr/>
          </p:nvSpPr>
          <p:spPr>
            <a:xfrm>
              <a:off x="10500866" y="5743262"/>
              <a:ext cx="383776" cy="366672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7" name="Shape 15">
              <a:extLst>
                <a:ext uri="{FF2B5EF4-FFF2-40B4-BE49-F238E27FC236}">
                  <a16:creationId xmlns:a16="http://schemas.microsoft.com/office/drawing/2014/main" id="{186534E1-29BB-B3C8-8127-12DC644D7A60}"/>
                </a:ext>
              </a:extLst>
            </p:cNvPr>
            <p:cNvSpPr/>
            <p:nvPr/>
          </p:nvSpPr>
          <p:spPr>
            <a:xfrm flipH="1">
              <a:off x="11493891" y="5018489"/>
              <a:ext cx="69369" cy="537429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8" name="Shape 16">
              <a:extLst>
                <a:ext uri="{FF2B5EF4-FFF2-40B4-BE49-F238E27FC236}">
                  <a16:creationId xmlns:a16="http://schemas.microsoft.com/office/drawing/2014/main" id="{EDB8E3E4-33CB-4F36-2B91-AA4CA6F76EAD}"/>
                </a:ext>
              </a:extLst>
            </p:cNvPr>
            <p:cNvSpPr/>
            <p:nvPr/>
          </p:nvSpPr>
          <p:spPr>
            <a:xfrm flipH="1">
              <a:off x="11129867" y="5018489"/>
              <a:ext cx="433392" cy="537429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9" name="Shape 17">
              <a:extLst>
                <a:ext uri="{FF2B5EF4-FFF2-40B4-BE49-F238E27FC236}">
                  <a16:creationId xmlns:a16="http://schemas.microsoft.com/office/drawing/2014/main" id="{7BB9927C-C5BE-77EA-C8C1-E6A034E1B2E6}"/>
                </a:ext>
              </a:extLst>
            </p:cNvPr>
            <p:cNvSpPr/>
            <p:nvPr/>
          </p:nvSpPr>
          <p:spPr>
            <a:xfrm>
              <a:off x="11563261" y="5018490"/>
              <a:ext cx="329521" cy="545400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0" name="Shape 25">
              <a:extLst>
                <a:ext uri="{FF2B5EF4-FFF2-40B4-BE49-F238E27FC236}">
                  <a16:creationId xmlns:a16="http://schemas.microsoft.com/office/drawing/2014/main" id="{8E1B2AFD-C64C-C44E-A06B-15A6D8D0F486}"/>
                </a:ext>
              </a:extLst>
            </p:cNvPr>
            <p:cNvSpPr/>
            <p:nvPr/>
          </p:nvSpPr>
          <p:spPr>
            <a:xfrm>
              <a:off x="9961968" y="3905657"/>
              <a:ext cx="311551" cy="286994"/>
            </a:xfrm>
            <a:prstGeom prst="ellipse">
              <a:avLst/>
            </a:prstGeom>
            <a:solidFill>
              <a:schemeClr val="bg2">
                <a:lumMod val="75000"/>
                <a:alpha val="95000"/>
              </a:schemeClr>
            </a:solidFill>
            <a:ln w="18415">
              <a:solidFill>
                <a:schemeClr val="bg2">
                  <a:lumMod val="50000"/>
                </a:schemeClr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1" name="Shape 26">
              <a:extLst>
                <a:ext uri="{FF2B5EF4-FFF2-40B4-BE49-F238E27FC236}">
                  <a16:creationId xmlns:a16="http://schemas.microsoft.com/office/drawing/2014/main" id="{4C7999BA-4BF2-56E3-A624-7BEAEAB59D1A}"/>
                </a:ext>
              </a:extLst>
            </p:cNvPr>
            <p:cNvSpPr/>
            <p:nvPr/>
          </p:nvSpPr>
          <p:spPr>
            <a:xfrm>
              <a:off x="8845021" y="4739467"/>
              <a:ext cx="261300" cy="286994"/>
            </a:xfrm>
            <a:prstGeom prst="ellipse">
              <a:avLst/>
            </a:prstGeom>
            <a:solidFill>
              <a:srgbClr val="DDF1D9">
                <a:alpha val="95000"/>
              </a:srgbClr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2" name="Shape 27">
              <a:extLst>
                <a:ext uri="{FF2B5EF4-FFF2-40B4-BE49-F238E27FC236}">
                  <a16:creationId xmlns:a16="http://schemas.microsoft.com/office/drawing/2014/main" id="{FB31A6A1-C6F5-FCF4-1CB9-EB3AE85D642A}"/>
                </a:ext>
              </a:extLst>
            </p:cNvPr>
            <p:cNvSpPr/>
            <p:nvPr/>
          </p:nvSpPr>
          <p:spPr>
            <a:xfrm>
              <a:off x="10093408" y="4739467"/>
              <a:ext cx="261300" cy="286994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3" name="Shape 28">
              <a:extLst>
                <a:ext uri="{FF2B5EF4-FFF2-40B4-BE49-F238E27FC236}">
                  <a16:creationId xmlns:a16="http://schemas.microsoft.com/office/drawing/2014/main" id="{8B61A424-29D0-8C1D-0B90-1D56D7C06FF2}"/>
                </a:ext>
              </a:extLst>
            </p:cNvPr>
            <p:cNvSpPr/>
            <p:nvPr/>
          </p:nvSpPr>
          <p:spPr>
            <a:xfrm>
              <a:off x="11432611" y="4739467"/>
              <a:ext cx="261300" cy="286994"/>
            </a:xfrm>
            <a:prstGeom prst="ellipse">
              <a:avLst/>
            </a:prstGeom>
            <a:solidFill>
              <a:srgbClr val="D7C1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4" name="Shape 30">
              <a:extLst>
                <a:ext uri="{FF2B5EF4-FFF2-40B4-BE49-F238E27FC236}">
                  <a16:creationId xmlns:a16="http://schemas.microsoft.com/office/drawing/2014/main" id="{12C419A1-00EA-E990-02D6-6B63BC7B9580}"/>
                </a:ext>
              </a:extLst>
            </p:cNvPr>
            <p:cNvSpPr/>
            <p:nvPr/>
          </p:nvSpPr>
          <p:spPr>
            <a:xfrm>
              <a:off x="9780414" y="5528016"/>
              <a:ext cx="231150" cy="223218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5" name="Shape 31">
              <a:extLst>
                <a:ext uri="{FF2B5EF4-FFF2-40B4-BE49-F238E27FC236}">
                  <a16:creationId xmlns:a16="http://schemas.microsoft.com/office/drawing/2014/main" id="{F51C9A3F-1E8C-C05A-4F15-12FB4A6CD2C2}"/>
                </a:ext>
              </a:extLst>
            </p:cNvPr>
            <p:cNvSpPr/>
            <p:nvPr/>
          </p:nvSpPr>
          <p:spPr>
            <a:xfrm>
              <a:off x="10385291" y="5528016"/>
              <a:ext cx="231150" cy="223218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7" name="Shape 38">
              <a:extLst>
                <a:ext uri="{FF2B5EF4-FFF2-40B4-BE49-F238E27FC236}">
                  <a16:creationId xmlns:a16="http://schemas.microsoft.com/office/drawing/2014/main" id="{B683EC5E-495B-E225-EB20-509861F3D7A1}"/>
                </a:ext>
              </a:extLst>
            </p:cNvPr>
            <p:cNvSpPr/>
            <p:nvPr/>
          </p:nvSpPr>
          <p:spPr>
            <a:xfrm>
              <a:off x="9564714" y="6101962"/>
              <a:ext cx="190950" cy="167413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8" name="Shape 39">
              <a:extLst>
                <a:ext uri="{FF2B5EF4-FFF2-40B4-BE49-F238E27FC236}">
                  <a16:creationId xmlns:a16="http://schemas.microsoft.com/office/drawing/2014/main" id="{4A1A74CD-0FAC-51FA-79EF-A62BC8768BA0}"/>
                </a:ext>
              </a:extLst>
            </p:cNvPr>
            <p:cNvSpPr/>
            <p:nvPr/>
          </p:nvSpPr>
          <p:spPr>
            <a:xfrm>
              <a:off x="9913288" y="6101962"/>
              <a:ext cx="190950" cy="167413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9" name="Shape 40">
              <a:extLst>
                <a:ext uri="{FF2B5EF4-FFF2-40B4-BE49-F238E27FC236}">
                  <a16:creationId xmlns:a16="http://schemas.microsoft.com/office/drawing/2014/main" id="{48AFD8BF-810B-EBB7-10B5-F4364180F9E6}"/>
                </a:ext>
              </a:extLst>
            </p:cNvPr>
            <p:cNvSpPr/>
            <p:nvPr/>
          </p:nvSpPr>
          <p:spPr>
            <a:xfrm>
              <a:off x="10210600" y="6101962"/>
              <a:ext cx="190950" cy="167413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90" name="Shape 41">
              <a:extLst>
                <a:ext uri="{FF2B5EF4-FFF2-40B4-BE49-F238E27FC236}">
                  <a16:creationId xmlns:a16="http://schemas.microsoft.com/office/drawing/2014/main" id="{BCAF9CAB-C009-DEB6-4DF4-84A428DB8E55}"/>
                </a:ext>
              </a:extLst>
            </p:cNvPr>
            <p:cNvSpPr/>
            <p:nvPr/>
          </p:nvSpPr>
          <p:spPr>
            <a:xfrm>
              <a:off x="10785326" y="6101962"/>
              <a:ext cx="190950" cy="167413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91" name="Shape 42">
              <a:extLst>
                <a:ext uri="{FF2B5EF4-FFF2-40B4-BE49-F238E27FC236}">
                  <a16:creationId xmlns:a16="http://schemas.microsoft.com/office/drawing/2014/main" id="{C7FE8FCA-9EDB-5170-1879-780A8A6F802E}"/>
                </a:ext>
              </a:extLst>
            </p:cNvPr>
            <p:cNvSpPr/>
            <p:nvPr/>
          </p:nvSpPr>
          <p:spPr>
            <a:xfrm>
              <a:off x="11036734" y="5555918"/>
              <a:ext cx="190950" cy="167413"/>
            </a:xfrm>
            <a:prstGeom prst="ellipse">
              <a:avLst/>
            </a:prstGeom>
            <a:solidFill>
              <a:srgbClr val="D7C1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2" name="Shape 43">
              <a:extLst>
                <a:ext uri="{FF2B5EF4-FFF2-40B4-BE49-F238E27FC236}">
                  <a16:creationId xmlns:a16="http://schemas.microsoft.com/office/drawing/2014/main" id="{4BBE731D-779F-49BE-3B04-80F59D1D76BA}"/>
                </a:ext>
              </a:extLst>
            </p:cNvPr>
            <p:cNvSpPr/>
            <p:nvPr/>
          </p:nvSpPr>
          <p:spPr>
            <a:xfrm>
              <a:off x="11384825" y="5555918"/>
              <a:ext cx="190950" cy="167413"/>
            </a:xfrm>
            <a:prstGeom prst="ellipse">
              <a:avLst/>
            </a:prstGeom>
            <a:solidFill>
              <a:srgbClr val="D7C1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3" name="Shape 45">
              <a:extLst>
                <a:ext uri="{FF2B5EF4-FFF2-40B4-BE49-F238E27FC236}">
                  <a16:creationId xmlns:a16="http://schemas.microsoft.com/office/drawing/2014/main" id="{986A7286-0829-02EF-814B-8078A7E50A6E}"/>
                </a:ext>
              </a:extLst>
            </p:cNvPr>
            <p:cNvSpPr/>
            <p:nvPr/>
          </p:nvSpPr>
          <p:spPr>
            <a:xfrm>
              <a:off x="11790570" y="5555918"/>
              <a:ext cx="190950" cy="167413"/>
            </a:xfrm>
            <a:prstGeom prst="ellipse">
              <a:avLst/>
            </a:prstGeom>
            <a:solidFill>
              <a:srgbClr val="D7C1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4" name="Shape 10">
              <a:extLst>
                <a:ext uri="{FF2B5EF4-FFF2-40B4-BE49-F238E27FC236}">
                  <a16:creationId xmlns:a16="http://schemas.microsoft.com/office/drawing/2014/main" id="{7A5A7FD8-9AFF-0EF2-4A09-7E1A93D9643E}"/>
                </a:ext>
              </a:extLst>
            </p:cNvPr>
            <p:cNvSpPr/>
            <p:nvPr/>
          </p:nvSpPr>
          <p:spPr>
            <a:xfrm flipH="1">
              <a:off x="8295889" y="5717862"/>
              <a:ext cx="241200" cy="366672"/>
            </a:xfrm>
            <a:prstGeom prst="line">
              <a:avLst/>
            </a:prstGeom>
            <a:noFill/>
            <a:ln w="20320">
              <a:solidFill>
                <a:schemeClr val="tx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7" name="Shape 11">
              <a:extLst>
                <a:ext uri="{FF2B5EF4-FFF2-40B4-BE49-F238E27FC236}">
                  <a16:creationId xmlns:a16="http://schemas.microsoft.com/office/drawing/2014/main" id="{DC07E150-DFD5-009D-A3AF-AF8092209D51}"/>
                </a:ext>
              </a:extLst>
            </p:cNvPr>
            <p:cNvSpPr/>
            <p:nvPr/>
          </p:nvSpPr>
          <p:spPr>
            <a:xfrm>
              <a:off x="8537089" y="5717862"/>
              <a:ext cx="112773" cy="366672"/>
            </a:xfrm>
            <a:prstGeom prst="line">
              <a:avLst/>
            </a:prstGeom>
            <a:noFill/>
            <a:ln w="20320">
              <a:solidFill>
                <a:schemeClr val="tx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8" name="Shape 12">
              <a:extLst>
                <a:ext uri="{FF2B5EF4-FFF2-40B4-BE49-F238E27FC236}">
                  <a16:creationId xmlns:a16="http://schemas.microsoft.com/office/drawing/2014/main" id="{BD7F0C29-ED50-7583-1936-99647B74262B}"/>
                </a:ext>
              </a:extLst>
            </p:cNvPr>
            <p:cNvSpPr/>
            <p:nvPr/>
          </p:nvSpPr>
          <p:spPr>
            <a:xfrm flipH="1">
              <a:off x="8954221" y="5717862"/>
              <a:ext cx="187745" cy="358700"/>
            </a:xfrm>
            <a:prstGeom prst="line">
              <a:avLst/>
            </a:prstGeom>
            <a:noFill/>
            <a:ln w="20320">
              <a:solidFill>
                <a:schemeClr val="tx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16" name="Shape 13">
              <a:extLst>
                <a:ext uri="{FF2B5EF4-FFF2-40B4-BE49-F238E27FC236}">
                  <a16:creationId xmlns:a16="http://schemas.microsoft.com/office/drawing/2014/main" id="{B0AB2189-63E7-3540-5432-B74677CBB407}"/>
                </a:ext>
              </a:extLst>
            </p:cNvPr>
            <p:cNvSpPr/>
            <p:nvPr/>
          </p:nvSpPr>
          <p:spPr>
            <a:xfrm>
              <a:off x="9141966" y="5717862"/>
              <a:ext cx="164035" cy="366672"/>
            </a:xfrm>
            <a:prstGeom prst="line">
              <a:avLst/>
            </a:prstGeom>
            <a:noFill/>
            <a:ln w="20320">
              <a:solidFill>
                <a:schemeClr val="tx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33" name="Shape 30">
              <a:extLst>
                <a:ext uri="{FF2B5EF4-FFF2-40B4-BE49-F238E27FC236}">
                  <a16:creationId xmlns:a16="http://schemas.microsoft.com/office/drawing/2014/main" id="{8CC558A4-A4AF-152F-4A40-FA0277633CC6}"/>
                </a:ext>
              </a:extLst>
            </p:cNvPr>
            <p:cNvSpPr/>
            <p:nvPr/>
          </p:nvSpPr>
          <p:spPr>
            <a:xfrm>
              <a:off x="8421514" y="5502616"/>
              <a:ext cx="231150" cy="223218"/>
            </a:xfrm>
            <a:prstGeom prst="ellipse">
              <a:avLst/>
            </a:prstGeom>
            <a:solidFill>
              <a:srgbClr val="DFF2DB"/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35" name="Shape 31">
              <a:extLst>
                <a:ext uri="{FF2B5EF4-FFF2-40B4-BE49-F238E27FC236}">
                  <a16:creationId xmlns:a16="http://schemas.microsoft.com/office/drawing/2014/main" id="{C4328FCB-0CBB-5A87-F6B7-39AC549F61A2}"/>
                </a:ext>
              </a:extLst>
            </p:cNvPr>
            <p:cNvSpPr/>
            <p:nvPr/>
          </p:nvSpPr>
          <p:spPr>
            <a:xfrm>
              <a:off x="9026391" y="5502616"/>
              <a:ext cx="231150" cy="223218"/>
            </a:xfrm>
            <a:prstGeom prst="ellipse">
              <a:avLst/>
            </a:prstGeom>
            <a:solidFill>
              <a:srgbClr val="DFF2DB"/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38" name="Shape 38">
              <a:extLst>
                <a:ext uri="{FF2B5EF4-FFF2-40B4-BE49-F238E27FC236}">
                  <a16:creationId xmlns:a16="http://schemas.microsoft.com/office/drawing/2014/main" id="{9B9688DE-509F-60C7-5019-75467E51702D}"/>
                </a:ext>
              </a:extLst>
            </p:cNvPr>
            <p:cNvSpPr/>
            <p:nvPr/>
          </p:nvSpPr>
          <p:spPr>
            <a:xfrm>
              <a:off x="8205814" y="6076562"/>
              <a:ext cx="190950" cy="167413"/>
            </a:xfrm>
            <a:prstGeom prst="ellipse">
              <a:avLst/>
            </a:prstGeom>
            <a:solidFill>
              <a:srgbClr val="DFF2DB"/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0" name="Shape 39">
              <a:extLst>
                <a:ext uri="{FF2B5EF4-FFF2-40B4-BE49-F238E27FC236}">
                  <a16:creationId xmlns:a16="http://schemas.microsoft.com/office/drawing/2014/main" id="{B8882DAA-548A-3A91-E8F0-5A1AD0CA3E3B}"/>
                </a:ext>
              </a:extLst>
            </p:cNvPr>
            <p:cNvSpPr/>
            <p:nvPr/>
          </p:nvSpPr>
          <p:spPr>
            <a:xfrm>
              <a:off x="8554388" y="6076562"/>
              <a:ext cx="190950" cy="167413"/>
            </a:xfrm>
            <a:prstGeom prst="ellipse">
              <a:avLst/>
            </a:prstGeom>
            <a:solidFill>
              <a:srgbClr val="DFF2DB"/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1" name="Shape 40">
              <a:extLst>
                <a:ext uri="{FF2B5EF4-FFF2-40B4-BE49-F238E27FC236}">
                  <a16:creationId xmlns:a16="http://schemas.microsoft.com/office/drawing/2014/main" id="{0ED990A3-6582-6E7B-9431-2471A757596F}"/>
                </a:ext>
              </a:extLst>
            </p:cNvPr>
            <p:cNvSpPr/>
            <p:nvPr/>
          </p:nvSpPr>
          <p:spPr>
            <a:xfrm>
              <a:off x="8851700" y="6076562"/>
              <a:ext cx="190950" cy="167413"/>
            </a:xfrm>
            <a:prstGeom prst="ellipse">
              <a:avLst/>
            </a:prstGeom>
            <a:solidFill>
              <a:srgbClr val="DFF2DB"/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3" name="Shape 41">
              <a:extLst>
                <a:ext uri="{FF2B5EF4-FFF2-40B4-BE49-F238E27FC236}">
                  <a16:creationId xmlns:a16="http://schemas.microsoft.com/office/drawing/2014/main" id="{6A5BA35B-44FD-EA65-007A-A1E45CCF5954}"/>
                </a:ext>
              </a:extLst>
            </p:cNvPr>
            <p:cNvSpPr/>
            <p:nvPr/>
          </p:nvSpPr>
          <p:spPr>
            <a:xfrm>
              <a:off x="9210526" y="6076562"/>
              <a:ext cx="190950" cy="167413"/>
            </a:xfrm>
            <a:prstGeom prst="ellipse">
              <a:avLst/>
            </a:prstGeom>
            <a:solidFill>
              <a:srgbClr val="DFF2DB"/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4" name="Shape 12">
              <a:extLst>
                <a:ext uri="{FF2B5EF4-FFF2-40B4-BE49-F238E27FC236}">
                  <a16:creationId xmlns:a16="http://schemas.microsoft.com/office/drawing/2014/main" id="{0C8DE10F-504B-D5E7-1324-F53733E6C416}"/>
                </a:ext>
              </a:extLst>
            </p:cNvPr>
            <p:cNvSpPr/>
            <p:nvPr/>
          </p:nvSpPr>
          <p:spPr>
            <a:xfrm>
              <a:off x="10500865" y="5751234"/>
              <a:ext cx="104355" cy="350728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5" name="Shape 40">
              <a:extLst>
                <a:ext uri="{FF2B5EF4-FFF2-40B4-BE49-F238E27FC236}">
                  <a16:creationId xmlns:a16="http://schemas.microsoft.com/office/drawing/2014/main" id="{2CFBB19B-4895-3B27-EC22-5CC906AC90C3}"/>
                </a:ext>
              </a:extLst>
            </p:cNvPr>
            <p:cNvSpPr/>
            <p:nvPr/>
          </p:nvSpPr>
          <p:spPr>
            <a:xfrm>
              <a:off x="10502700" y="6101962"/>
              <a:ext cx="190950" cy="167413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8" name="TextBox 147">
                  <a:extLst>
                    <a:ext uri="{FF2B5EF4-FFF2-40B4-BE49-F238E27FC236}">
                      <a16:creationId xmlns:a16="http://schemas.microsoft.com/office/drawing/2014/main" id="{9E44DA01-FA3E-F844-A4AC-FDCDE9D13014}"/>
                    </a:ext>
                  </a:extLst>
                </p:cNvPr>
                <p:cNvSpPr txBox="1"/>
                <p:nvPr/>
              </p:nvSpPr>
              <p:spPr>
                <a:xfrm>
                  <a:off x="11336457" y="5686321"/>
                  <a:ext cx="253816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48" name="TextBox 147">
                  <a:extLst>
                    <a:ext uri="{FF2B5EF4-FFF2-40B4-BE49-F238E27FC236}">
                      <a16:creationId xmlns:a16="http://schemas.microsoft.com/office/drawing/2014/main" id="{9E44DA01-FA3E-F844-A4AC-FDCDE9D1301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336457" y="5686321"/>
                  <a:ext cx="253816" cy="307777"/>
                </a:xfrm>
                <a:prstGeom prst="rect">
                  <a:avLst/>
                </a:prstGeom>
                <a:blipFill>
                  <a:blip r:embed="rId2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9" name="TextBox 148">
                  <a:extLst>
                    <a:ext uri="{FF2B5EF4-FFF2-40B4-BE49-F238E27FC236}">
                      <a16:creationId xmlns:a16="http://schemas.microsoft.com/office/drawing/2014/main" id="{0A258BBD-F52F-D8E6-8C6D-24A87DD8129B}"/>
                    </a:ext>
                  </a:extLst>
                </p:cNvPr>
                <p:cNvSpPr txBox="1"/>
                <p:nvPr/>
              </p:nvSpPr>
              <p:spPr>
                <a:xfrm>
                  <a:off x="8150133" y="6185668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4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49" name="TextBox 148">
                  <a:extLst>
                    <a:ext uri="{FF2B5EF4-FFF2-40B4-BE49-F238E27FC236}">
                      <a16:creationId xmlns:a16="http://schemas.microsoft.com/office/drawing/2014/main" id="{0A258BBD-F52F-D8E6-8C6D-24A87DD8129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50133" y="6185668"/>
                  <a:ext cx="253816" cy="307777"/>
                </a:xfrm>
                <a:prstGeom prst="rect">
                  <a:avLst/>
                </a:prstGeom>
                <a:blipFill>
                  <a:blip r:embed="rId30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0" name="TextBox 149">
                  <a:extLst>
                    <a:ext uri="{FF2B5EF4-FFF2-40B4-BE49-F238E27FC236}">
                      <a16:creationId xmlns:a16="http://schemas.microsoft.com/office/drawing/2014/main" id="{A35B323C-7F32-3CD7-1CE2-48A7F5D84AEE}"/>
                    </a:ext>
                  </a:extLst>
                </p:cNvPr>
                <p:cNvSpPr txBox="1"/>
                <p:nvPr/>
              </p:nvSpPr>
              <p:spPr>
                <a:xfrm>
                  <a:off x="8513946" y="6185668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50" name="TextBox 149">
                  <a:extLst>
                    <a:ext uri="{FF2B5EF4-FFF2-40B4-BE49-F238E27FC236}">
                      <a16:creationId xmlns:a16="http://schemas.microsoft.com/office/drawing/2014/main" id="{A35B323C-7F32-3CD7-1CE2-48A7F5D84A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13946" y="6185668"/>
                  <a:ext cx="253816" cy="307777"/>
                </a:xfrm>
                <a:prstGeom prst="rect">
                  <a:avLst/>
                </a:prstGeom>
                <a:blipFill>
                  <a:blip r:embed="rId29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6" name="TextBox 155">
                  <a:extLst>
                    <a:ext uri="{FF2B5EF4-FFF2-40B4-BE49-F238E27FC236}">
                      <a16:creationId xmlns:a16="http://schemas.microsoft.com/office/drawing/2014/main" id="{3612643D-8794-1F6E-5D00-3DE1B6EE6930}"/>
                    </a:ext>
                  </a:extLst>
                </p:cNvPr>
                <p:cNvSpPr txBox="1"/>
                <p:nvPr/>
              </p:nvSpPr>
              <p:spPr>
                <a:xfrm>
                  <a:off x="8806112" y="6185668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56" name="TextBox 155">
                  <a:extLst>
                    <a:ext uri="{FF2B5EF4-FFF2-40B4-BE49-F238E27FC236}">
                      <a16:creationId xmlns:a16="http://schemas.microsoft.com/office/drawing/2014/main" id="{3612643D-8794-1F6E-5D00-3DE1B6EE693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06112" y="6185668"/>
                  <a:ext cx="253816" cy="307777"/>
                </a:xfrm>
                <a:prstGeom prst="rect">
                  <a:avLst/>
                </a:prstGeom>
                <a:blipFill>
                  <a:blip r:embed="rId31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9" name="TextBox 158">
                  <a:extLst>
                    <a:ext uri="{FF2B5EF4-FFF2-40B4-BE49-F238E27FC236}">
                      <a16:creationId xmlns:a16="http://schemas.microsoft.com/office/drawing/2014/main" id="{4295F18B-009D-960D-5B0D-DD0252715246}"/>
                    </a:ext>
                  </a:extLst>
                </p:cNvPr>
                <p:cNvSpPr txBox="1"/>
                <p:nvPr/>
              </p:nvSpPr>
              <p:spPr>
                <a:xfrm>
                  <a:off x="9887729" y="6214340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59" name="TextBox 158">
                  <a:extLst>
                    <a:ext uri="{FF2B5EF4-FFF2-40B4-BE49-F238E27FC236}">
                      <a16:creationId xmlns:a16="http://schemas.microsoft.com/office/drawing/2014/main" id="{4295F18B-009D-960D-5B0D-DD025271524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87729" y="6214340"/>
                  <a:ext cx="253816" cy="307777"/>
                </a:xfrm>
                <a:prstGeom prst="rect">
                  <a:avLst/>
                </a:prstGeom>
                <a:blipFill>
                  <a:blip r:embed="rId32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1" name="TextBox 160">
                  <a:extLst>
                    <a:ext uri="{FF2B5EF4-FFF2-40B4-BE49-F238E27FC236}">
                      <a16:creationId xmlns:a16="http://schemas.microsoft.com/office/drawing/2014/main" id="{12AFDFC2-75E5-4195-ED96-CADB69FE40F1}"/>
                    </a:ext>
                  </a:extLst>
                </p:cNvPr>
                <p:cNvSpPr txBox="1"/>
                <p:nvPr/>
              </p:nvSpPr>
              <p:spPr>
                <a:xfrm>
                  <a:off x="10471267" y="6214340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400" dirty="0">
                    <a:solidFill>
                      <a:srgbClr val="0000F8"/>
                    </a:solidFill>
                  </a:endParaRPr>
                </a:p>
              </p:txBody>
            </p:sp>
          </mc:Choice>
          <mc:Fallback xmlns="">
            <p:sp>
              <p:nvSpPr>
                <p:cNvPr id="161" name="TextBox 160">
                  <a:extLst>
                    <a:ext uri="{FF2B5EF4-FFF2-40B4-BE49-F238E27FC236}">
                      <a16:creationId xmlns:a16="http://schemas.microsoft.com/office/drawing/2014/main" id="{12AFDFC2-75E5-4195-ED96-CADB69FE40F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71267" y="6214340"/>
                  <a:ext cx="253816" cy="307777"/>
                </a:xfrm>
                <a:prstGeom prst="rect">
                  <a:avLst/>
                </a:prstGeom>
                <a:blipFill>
                  <a:blip r:embed="rId3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2" name="TextBox 161">
                  <a:extLst>
                    <a:ext uri="{FF2B5EF4-FFF2-40B4-BE49-F238E27FC236}">
                      <a16:creationId xmlns:a16="http://schemas.microsoft.com/office/drawing/2014/main" id="{155BAE73-DF33-9C7A-B5D3-2D1FF959AD96}"/>
                    </a:ext>
                  </a:extLst>
                </p:cNvPr>
                <p:cNvSpPr txBox="1"/>
                <p:nvPr/>
              </p:nvSpPr>
              <p:spPr>
                <a:xfrm>
                  <a:off x="9521573" y="6214340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4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62" name="TextBox 161">
                  <a:extLst>
                    <a:ext uri="{FF2B5EF4-FFF2-40B4-BE49-F238E27FC236}">
                      <a16:creationId xmlns:a16="http://schemas.microsoft.com/office/drawing/2014/main" id="{155BAE73-DF33-9C7A-B5D3-2D1FF959AD9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21573" y="6214340"/>
                  <a:ext cx="253816" cy="307777"/>
                </a:xfrm>
                <a:prstGeom prst="rect">
                  <a:avLst/>
                </a:prstGeom>
                <a:blipFill>
                  <a:blip r:embed="rId34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6" name="TextBox 175">
                  <a:extLst>
                    <a:ext uri="{FF2B5EF4-FFF2-40B4-BE49-F238E27FC236}">
                      <a16:creationId xmlns:a16="http://schemas.microsoft.com/office/drawing/2014/main" id="{00022426-6610-38AB-DA68-97FFF2CC37B6}"/>
                    </a:ext>
                  </a:extLst>
                </p:cNvPr>
                <p:cNvSpPr txBox="1"/>
                <p:nvPr/>
              </p:nvSpPr>
              <p:spPr>
                <a:xfrm>
                  <a:off x="10157208" y="6214340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76" name="TextBox 175">
                  <a:extLst>
                    <a:ext uri="{FF2B5EF4-FFF2-40B4-BE49-F238E27FC236}">
                      <a16:creationId xmlns:a16="http://schemas.microsoft.com/office/drawing/2014/main" id="{00022426-6610-38AB-DA68-97FFF2CC37B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57208" y="6214340"/>
                  <a:ext cx="253816" cy="307777"/>
                </a:xfrm>
                <a:prstGeom prst="rect">
                  <a:avLst/>
                </a:prstGeom>
                <a:blipFill>
                  <a:blip r:embed="rId32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8" name="TextBox 177">
                  <a:extLst>
                    <a:ext uri="{FF2B5EF4-FFF2-40B4-BE49-F238E27FC236}">
                      <a16:creationId xmlns:a16="http://schemas.microsoft.com/office/drawing/2014/main" id="{2B6B4C76-0C19-7403-1285-F9E9894F615D}"/>
                    </a:ext>
                  </a:extLst>
                </p:cNvPr>
                <p:cNvSpPr txBox="1"/>
                <p:nvPr/>
              </p:nvSpPr>
              <p:spPr>
                <a:xfrm>
                  <a:off x="10753893" y="6214340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78" name="TextBox 177">
                  <a:extLst>
                    <a:ext uri="{FF2B5EF4-FFF2-40B4-BE49-F238E27FC236}">
                      <a16:creationId xmlns:a16="http://schemas.microsoft.com/office/drawing/2014/main" id="{2B6B4C76-0C19-7403-1285-F9E9894F615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53893" y="6214340"/>
                  <a:ext cx="253816" cy="307777"/>
                </a:xfrm>
                <a:prstGeom prst="rect">
                  <a:avLst/>
                </a:prstGeom>
                <a:blipFill>
                  <a:blip r:embed="rId35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9" name="TextBox 178">
                  <a:extLst>
                    <a:ext uri="{FF2B5EF4-FFF2-40B4-BE49-F238E27FC236}">
                      <a16:creationId xmlns:a16="http://schemas.microsoft.com/office/drawing/2014/main" id="{DA79330D-CEBD-8839-A46B-D0B53654CA87}"/>
                    </a:ext>
                  </a:extLst>
                </p:cNvPr>
                <p:cNvSpPr txBox="1"/>
                <p:nvPr/>
              </p:nvSpPr>
              <p:spPr>
                <a:xfrm>
                  <a:off x="11759137" y="5674459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79" name="TextBox 178">
                  <a:extLst>
                    <a:ext uri="{FF2B5EF4-FFF2-40B4-BE49-F238E27FC236}">
                      <a16:creationId xmlns:a16="http://schemas.microsoft.com/office/drawing/2014/main" id="{DA79330D-CEBD-8839-A46B-D0B53654CA8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759137" y="5674459"/>
                  <a:ext cx="253816" cy="307777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7" name="TextBox 196">
                  <a:extLst>
                    <a:ext uri="{FF2B5EF4-FFF2-40B4-BE49-F238E27FC236}">
                      <a16:creationId xmlns:a16="http://schemas.microsoft.com/office/drawing/2014/main" id="{DD9504D5-A77E-C353-FF81-0C5A33A75C5E}"/>
                    </a:ext>
                  </a:extLst>
                </p:cNvPr>
                <p:cNvSpPr txBox="1"/>
                <p:nvPr/>
              </p:nvSpPr>
              <p:spPr>
                <a:xfrm>
                  <a:off x="10983968" y="5681051"/>
                  <a:ext cx="253816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97" name="TextBox 196">
                  <a:extLst>
                    <a:ext uri="{FF2B5EF4-FFF2-40B4-BE49-F238E27FC236}">
                      <a16:creationId xmlns:a16="http://schemas.microsoft.com/office/drawing/2014/main" id="{DD9504D5-A77E-C353-FF81-0C5A33A75C5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983968" y="5681051"/>
                  <a:ext cx="253816" cy="307777"/>
                </a:xfrm>
                <a:prstGeom prst="rect">
                  <a:avLst/>
                </a:prstGeom>
                <a:blipFill>
                  <a:blip r:embed="rId2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9" name="TextBox 198">
                  <a:extLst>
                    <a:ext uri="{FF2B5EF4-FFF2-40B4-BE49-F238E27FC236}">
                      <a16:creationId xmlns:a16="http://schemas.microsoft.com/office/drawing/2014/main" id="{4D7A4F90-4BED-251B-F6CC-2C12767C8AE1}"/>
                    </a:ext>
                  </a:extLst>
                </p:cNvPr>
                <p:cNvSpPr txBox="1"/>
                <p:nvPr/>
              </p:nvSpPr>
              <p:spPr>
                <a:xfrm>
                  <a:off x="9179093" y="6185668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4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99" name="TextBox 198">
                  <a:extLst>
                    <a:ext uri="{FF2B5EF4-FFF2-40B4-BE49-F238E27FC236}">
                      <a16:creationId xmlns:a16="http://schemas.microsoft.com/office/drawing/2014/main" id="{4D7A4F90-4BED-251B-F6CC-2C12767C8AE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79093" y="6185668"/>
                  <a:ext cx="253816" cy="307777"/>
                </a:xfrm>
                <a:prstGeom prst="rect">
                  <a:avLst/>
                </a:prstGeom>
                <a:blipFill>
                  <a:blip r:embed="rId36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02" name="Shape 10">
            <a:extLst>
              <a:ext uri="{FF2B5EF4-FFF2-40B4-BE49-F238E27FC236}">
                <a16:creationId xmlns:a16="http://schemas.microsoft.com/office/drawing/2014/main" id="{AA445D90-F943-5049-4F15-1A08C638C6D3}"/>
              </a:ext>
            </a:extLst>
          </p:cNvPr>
          <p:cNvSpPr/>
          <p:nvPr/>
        </p:nvSpPr>
        <p:spPr>
          <a:xfrm>
            <a:off x="8993690" y="870969"/>
            <a:ext cx="3122128" cy="420888"/>
          </a:xfrm>
          <a:prstGeom prst="roundRect">
            <a:avLst>
              <a:gd name="adj" fmla="val 6400"/>
            </a:avLst>
          </a:prstGeom>
          <a:solidFill>
            <a:srgbClr val="F5F8FF"/>
          </a:solidFill>
          <a:ln w="12700">
            <a:solidFill>
              <a:srgbClr val="B9C8F2"/>
            </a:solidFill>
            <a:prstDash val="solid"/>
          </a:ln>
        </p:spPr>
        <p:txBody>
          <a:bodyPr/>
          <a:lstStyle/>
          <a:p>
            <a:pPr algn="ctr"/>
            <a:r>
              <a:rPr lang="en-US" sz="1400" dirty="0"/>
              <a:t>Shift the demand from nodes to edges</a:t>
            </a:r>
          </a:p>
        </p:txBody>
      </p:sp>
      <p:sp>
        <p:nvSpPr>
          <p:cNvPr id="206" name="Shape 10">
            <a:extLst>
              <a:ext uri="{FF2B5EF4-FFF2-40B4-BE49-F238E27FC236}">
                <a16:creationId xmlns:a16="http://schemas.microsoft.com/office/drawing/2014/main" id="{DB2E65E1-EE12-D386-7ACA-F1B86DE6E9F8}"/>
              </a:ext>
            </a:extLst>
          </p:cNvPr>
          <p:cNvSpPr/>
          <p:nvPr/>
        </p:nvSpPr>
        <p:spPr>
          <a:xfrm>
            <a:off x="8975967" y="1698536"/>
            <a:ext cx="3122128" cy="778849"/>
          </a:xfrm>
          <a:prstGeom prst="roundRect">
            <a:avLst>
              <a:gd name="adj" fmla="val 6400"/>
            </a:avLst>
          </a:prstGeom>
          <a:solidFill>
            <a:srgbClr val="F5F8FF"/>
          </a:solidFill>
          <a:ln w="12700">
            <a:solidFill>
              <a:srgbClr val="B9C8F2"/>
            </a:solidFill>
            <a:prstDash val="solid"/>
          </a:ln>
        </p:spPr>
        <p:txBody>
          <a:bodyPr/>
          <a:lstStyle/>
          <a:p>
            <a:pPr algn="ctr"/>
            <a:r>
              <a:rPr lang="en-US" sz="1400" dirty="0"/>
              <a:t>Use the all-to-all flow in order to cancel positive and negative demands and move the demands to the boundary</a:t>
            </a:r>
          </a:p>
        </p:txBody>
      </p:sp>
      <p:sp>
        <p:nvSpPr>
          <p:cNvPr id="23" name="Speech Bubble: Rectangle with Corners Rounded 22">
            <a:extLst>
              <a:ext uri="{FF2B5EF4-FFF2-40B4-BE49-F238E27FC236}">
                <a16:creationId xmlns:a16="http://schemas.microsoft.com/office/drawing/2014/main" id="{4E11B751-311E-56E6-D423-113245468D36}"/>
              </a:ext>
            </a:extLst>
          </p:cNvPr>
          <p:cNvSpPr/>
          <p:nvPr/>
        </p:nvSpPr>
        <p:spPr>
          <a:xfrm>
            <a:off x="7132997" y="2576061"/>
            <a:ext cx="1734555" cy="461661"/>
          </a:xfrm>
          <a:prstGeom prst="wedgeRoundRectCallout">
            <a:avLst>
              <a:gd name="adj1" fmla="val -60633"/>
              <a:gd name="adj2" fmla="val 168110"/>
              <a:gd name="adj3" fmla="val 16667"/>
            </a:avLst>
          </a:prstGeom>
          <a:solidFill>
            <a:srgbClr val="FFEAE8"/>
          </a:solidFill>
          <a:ln>
            <a:solidFill>
              <a:srgbClr val="B9C8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At most one unit of demand!</a:t>
            </a:r>
          </a:p>
        </p:txBody>
      </p:sp>
    </p:spTree>
    <p:extLst>
      <p:ext uri="{BB962C8B-B14F-4D97-AF65-F5344CB8AC3E}">
        <p14:creationId xmlns:p14="http://schemas.microsoft.com/office/powerpoint/2010/main" val="8824658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network&#10;&#10;AI-generated content may be incorrect.">
            <a:extLst>
              <a:ext uri="{FF2B5EF4-FFF2-40B4-BE49-F238E27FC236}">
                <a16:creationId xmlns:a16="http://schemas.microsoft.com/office/drawing/2014/main" id="{79B15BD0-23F8-B2AC-BC95-CC1C14245F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91"/>
          <a:stretch/>
        </p:blipFill>
        <p:spPr>
          <a:xfrm>
            <a:off x="677230" y="1498964"/>
            <a:ext cx="6780435" cy="429699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1E4643E-A47B-78A2-924D-379C2FE06B86}"/>
              </a:ext>
            </a:extLst>
          </p:cNvPr>
          <p:cNvCxnSpPr>
            <a:cxnSpLocks/>
          </p:cNvCxnSpPr>
          <p:nvPr/>
        </p:nvCxnSpPr>
        <p:spPr>
          <a:xfrm flipV="1">
            <a:off x="2409825" y="1930400"/>
            <a:ext cx="1273175" cy="50801"/>
          </a:xfrm>
          <a:prstGeom prst="line">
            <a:avLst/>
          </a:prstGeom>
          <a:ln w="12700"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12AABE8-11D7-1381-D5AF-2EF6CE6FB242}"/>
              </a:ext>
            </a:extLst>
          </p:cNvPr>
          <p:cNvCxnSpPr>
            <a:cxnSpLocks/>
          </p:cNvCxnSpPr>
          <p:nvPr/>
        </p:nvCxnSpPr>
        <p:spPr>
          <a:xfrm>
            <a:off x="2432050" y="1981201"/>
            <a:ext cx="755650" cy="666749"/>
          </a:xfrm>
          <a:prstGeom prst="line">
            <a:avLst/>
          </a:prstGeom>
          <a:ln w="12700"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EAC955-3295-8880-290A-D74E823504F6}"/>
              </a:ext>
            </a:extLst>
          </p:cNvPr>
          <p:cNvCxnSpPr>
            <a:cxnSpLocks/>
          </p:cNvCxnSpPr>
          <p:nvPr/>
        </p:nvCxnSpPr>
        <p:spPr>
          <a:xfrm>
            <a:off x="2644775" y="2698749"/>
            <a:ext cx="542925" cy="0"/>
          </a:xfrm>
          <a:prstGeom prst="line">
            <a:avLst/>
          </a:prstGeom>
          <a:ln w="12700"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8FA1ACE-249C-D19C-5150-B76C9612519D}"/>
              </a:ext>
            </a:extLst>
          </p:cNvPr>
          <p:cNvCxnSpPr>
            <a:cxnSpLocks/>
          </p:cNvCxnSpPr>
          <p:nvPr/>
        </p:nvCxnSpPr>
        <p:spPr>
          <a:xfrm>
            <a:off x="4832350" y="2235200"/>
            <a:ext cx="812800" cy="635000"/>
          </a:xfrm>
          <a:prstGeom prst="line">
            <a:avLst/>
          </a:prstGeom>
          <a:ln w="12700"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34A80F4-2F25-4633-1A1F-2A6C87681557}"/>
              </a:ext>
            </a:extLst>
          </p:cNvPr>
          <p:cNvCxnSpPr>
            <a:cxnSpLocks/>
          </p:cNvCxnSpPr>
          <p:nvPr/>
        </p:nvCxnSpPr>
        <p:spPr>
          <a:xfrm flipV="1">
            <a:off x="4830808" y="2051050"/>
            <a:ext cx="1125492" cy="184150"/>
          </a:xfrm>
          <a:prstGeom prst="line">
            <a:avLst/>
          </a:prstGeom>
          <a:ln w="12700"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4DA7002-DAB8-D479-B3BE-D1B466682523}"/>
              </a:ext>
            </a:extLst>
          </p:cNvPr>
          <p:cNvCxnSpPr>
            <a:cxnSpLocks/>
          </p:cNvCxnSpPr>
          <p:nvPr/>
        </p:nvCxnSpPr>
        <p:spPr>
          <a:xfrm flipV="1">
            <a:off x="5085556" y="2870200"/>
            <a:ext cx="559594" cy="57149"/>
          </a:xfrm>
          <a:prstGeom prst="line">
            <a:avLst/>
          </a:prstGeom>
          <a:ln w="12700"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99C4073-0FEA-D789-DEB0-ABB25993AB50}"/>
              </a:ext>
            </a:extLst>
          </p:cNvPr>
          <p:cNvCxnSpPr>
            <a:cxnSpLocks/>
          </p:cNvCxnSpPr>
          <p:nvPr/>
        </p:nvCxnSpPr>
        <p:spPr>
          <a:xfrm>
            <a:off x="1889919" y="2927350"/>
            <a:ext cx="3043237" cy="0"/>
          </a:xfrm>
          <a:prstGeom prst="line">
            <a:avLst/>
          </a:prstGeom>
          <a:ln w="12700"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D340CC6-C9CC-55C3-F792-987DCDB1113F}"/>
              </a:ext>
            </a:extLst>
          </p:cNvPr>
          <p:cNvSpPr/>
          <p:nvPr/>
        </p:nvSpPr>
        <p:spPr>
          <a:xfrm rot="20405591">
            <a:off x="1055068" y="4177788"/>
            <a:ext cx="1394785" cy="140193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C98B674-F83A-42FF-AB95-26882358E365}"/>
              </a:ext>
            </a:extLst>
          </p:cNvPr>
          <p:cNvSpPr/>
          <p:nvPr/>
        </p:nvSpPr>
        <p:spPr>
          <a:xfrm rot="18558585">
            <a:off x="3276463" y="4093105"/>
            <a:ext cx="1163891" cy="251208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348236D-2034-681A-7FD5-9B5DD16E37E9}"/>
              </a:ext>
            </a:extLst>
          </p:cNvPr>
          <p:cNvSpPr/>
          <p:nvPr/>
        </p:nvSpPr>
        <p:spPr>
          <a:xfrm rot="13489367">
            <a:off x="5754878" y="4225407"/>
            <a:ext cx="975659" cy="191216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7C96AEE-3F4E-AA71-A817-7A48D6AA71AE}"/>
              </a:ext>
            </a:extLst>
          </p:cNvPr>
          <p:cNvSpPr/>
          <p:nvPr/>
        </p:nvSpPr>
        <p:spPr>
          <a:xfrm rot="18942196">
            <a:off x="6363639" y="4089090"/>
            <a:ext cx="687543" cy="235808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Text Box 3">
            <a:extLst>
              <a:ext uri="{FF2B5EF4-FFF2-40B4-BE49-F238E27FC236}">
                <a16:creationId xmlns:a16="http://schemas.microsoft.com/office/drawing/2014/main" id="{72B13BEA-1CA2-7A7F-C5CD-3F967688F0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2902" y="114895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lvl="0" algn="ctr" defTabSz="9144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lang="en-US" sz="4400" kern="0" dirty="0">
                <a:solidFill>
                  <a:srgbClr val="0000FF"/>
                </a:solidFill>
              </a:rPr>
              <a:t>The Ideal Routing Picture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2B6C0468-D217-FAB9-304C-805DE03E8C7E}"/>
                  </a:ext>
                </a:extLst>
              </p:cNvPr>
              <p:cNvSpPr txBox="1"/>
              <p:nvPr/>
            </p:nvSpPr>
            <p:spPr>
              <a:xfrm>
                <a:off x="3838139" y="897599"/>
                <a:ext cx="45783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Route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2400" dirty="0"/>
                  <a:t> in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400" dirty="0"/>
                  <a:t> using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400" dirty="0"/>
                  <a:t> as a blueprint.</a:t>
                </a:r>
              </a:p>
            </p:txBody>
          </p:sp>
        </mc:Choice>
        <mc:Fallback xmlns=""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2B6C0468-D217-FAB9-304C-805DE03E8C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8139" y="897599"/>
                <a:ext cx="4578350" cy="461665"/>
              </a:xfrm>
              <a:prstGeom prst="rect">
                <a:avLst/>
              </a:prstGeom>
              <a:blipFill>
                <a:blip r:embed="rId5"/>
                <a:stretch>
                  <a:fillRect l="-2130" t="-10526" r="-932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1" name="Freeform: Shape 110">
            <a:extLst>
              <a:ext uri="{FF2B5EF4-FFF2-40B4-BE49-F238E27FC236}">
                <a16:creationId xmlns:a16="http://schemas.microsoft.com/office/drawing/2014/main" id="{C74D44E4-3C90-FA32-8450-B7DFAF6FC504}"/>
              </a:ext>
            </a:extLst>
          </p:cNvPr>
          <p:cNvSpPr/>
          <p:nvPr/>
        </p:nvSpPr>
        <p:spPr>
          <a:xfrm rot="17021348">
            <a:off x="956418" y="5249200"/>
            <a:ext cx="464493" cy="125221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Freeform: Shape 111">
            <a:extLst>
              <a:ext uri="{FF2B5EF4-FFF2-40B4-BE49-F238E27FC236}">
                <a16:creationId xmlns:a16="http://schemas.microsoft.com/office/drawing/2014/main" id="{5599E7BC-95F3-113F-2765-2D06E1131218}"/>
              </a:ext>
            </a:extLst>
          </p:cNvPr>
          <p:cNvSpPr/>
          <p:nvPr/>
        </p:nvSpPr>
        <p:spPr>
          <a:xfrm rot="2859085">
            <a:off x="1977016" y="5249199"/>
            <a:ext cx="464493" cy="125221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reeform: Shape 112">
            <a:extLst>
              <a:ext uri="{FF2B5EF4-FFF2-40B4-BE49-F238E27FC236}">
                <a16:creationId xmlns:a16="http://schemas.microsoft.com/office/drawing/2014/main" id="{F8552883-666B-A68E-0325-662A536E7653}"/>
              </a:ext>
            </a:extLst>
          </p:cNvPr>
          <p:cNvSpPr/>
          <p:nvPr/>
        </p:nvSpPr>
        <p:spPr>
          <a:xfrm rot="2859085">
            <a:off x="4288889" y="5273396"/>
            <a:ext cx="528171" cy="118002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id="{E3184F1D-BED9-7379-5EA1-69825D4D986F}"/>
              </a:ext>
            </a:extLst>
          </p:cNvPr>
          <p:cNvSpPr/>
          <p:nvPr/>
        </p:nvSpPr>
        <p:spPr>
          <a:xfrm rot="5239128">
            <a:off x="4627743" y="5269785"/>
            <a:ext cx="464493" cy="125221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Freeform: Shape 114">
            <a:extLst>
              <a:ext uri="{FF2B5EF4-FFF2-40B4-BE49-F238E27FC236}">
                <a16:creationId xmlns:a16="http://schemas.microsoft.com/office/drawing/2014/main" id="{72C148E0-4BBD-E2ED-0666-FAF9556EEC37}"/>
              </a:ext>
            </a:extLst>
          </p:cNvPr>
          <p:cNvSpPr/>
          <p:nvPr/>
        </p:nvSpPr>
        <p:spPr>
          <a:xfrm rot="2859085">
            <a:off x="3066282" y="5268482"/>
            <a:ext cx="453762" cy="156732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60FEFF45-9670-CF5A-DB31-029CF56F22D1}"/>
                  </a:ext>
                </a:extLst>
              </p:cNvPr>
              <p:cNvSpPr txBox="1"/>
              <p:nvPr/>
            </p:nvSpPr>
            <p:spPr>
              <a:xfrm>
                <a:off x="1083981" y="4001426"/>
                <a:ext cx="253816" cy="4380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60FEFF45-9670-CF5A-DB31-029CF56F22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3981" y="4001426"/>
                <a:ext cx="253816" cy="438005"/>
              </a:xfrm>
              <a:prstGeom prst="rect">
                <a:avLst/>
              </a:prstGeom>
              <a:blipFill>
                <a:blip r:embed="rId6"/>
                <a:stretch>
                  <a:fillRect b="-13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5B99F215-54D3-003F-3596-AC25194B5D93}"/>
                  </a:ext>
                </a:extLst>
              </p:cNvPr>
              <p:cNvSpPr txBox="1"/>
              <p:nvPr/>
            </p:nvSpPr>
            <p:spPr>
              <a:xfrm>
                <a:off x="5787373" y="5567317"/>
                <a:ext cx="25381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5B99F215-54D3-003F-3596-AC25194B5D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7373" y="5567317"/>
                <a:ext cx="253816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5B62AE57-1BE0-4AD0-6676-EEE8051B1968}"/>
                  </a:ext>
                </a:extLst>
              </p:cNvPr>
              <p:cNvSpPr txBox="1"/>
              <p:nvPr/>
            </p:nvSpPr>
            <p:spPr>
              <a:xfrm>
                <a:off x="6279741" y="5567316"/>
                <a:ext cx="25381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5B62AE57-1BE0-4AD0-6676-EEE8051B19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9741" y="5567316"/>
                <a:ext cx="253816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40FC6A9D-7754-BADF-FBCA-1D8E31616A0E}"/>
                  </a:ext>
                </a:extLst>
              </p:cNvPr>
              <p:cNvSpPr txBox="1"/>
              <p:nvPr/>
            </p:nvSpPr>
            <p:spPr>
              <a:xfrm>
                <a:off x="6889216" y="4594208"/>
                <a:ext cx="253816" cy="4380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40FC6A9D-7754-BADF-FBCA-1D8E31616A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9216" y="4594208"/>
                <a:ext cx="253816" cy="438005"/>
              </a:xfrm>
              <a:prstGeom prst="rect">
                <a:avLst/>
              </a:prstGeom>
              <a:blipFill>
                <a:blip r:embed="rId8"/>
                <a:stretch>
                  <a:fillRect b="-14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1" name="Oval 120">
            <a:extLst>
              <a:ext uri="{FF2B5EF4-FFF2-40B4-BE49-F238E27FC236}">
                <a16:creationId xmlns:a16="http://schemas.microsoft.com/office/drawing/2014/main" id="{483DD03D-D6FD-2E1A-A96C-F9FDF5DB28EF}"/>
              </a:ext>
            </a:extLst>
          </p:cNvPr>
          <p:cNvSpPr/>
          <p:nvPr/>
        </p:nvSpPr>
        <p:spPr>
          <a:xfrm>
            <a:off x="898668" y="5774969"/>
            <a:ext cx="231589" cy="339284"/>
          </a:xfrm>
          <a:prstGeom prst="ellipse">
            <a:avLst/>
          </a:prstGeom>
          <a:solidFill>
            <a:srgbClr val="F0F8F1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B7083B6F-2CAC-960F-D6EC-248580BDA708}"/>
              </a:ext>
            </a:extLst>
          </p:cNvPr>
          <p:cNvSpPr/>
          <p:nvPr/>
        </p:nvSpPr>
        <p:spPr>
          <a:xfrm>
            <a:off x="1274913" y="5774959"/>
            <a:ext cx="231589" cy="339284"/>
          </a:xfrm>
          <a:prstGeom prst="ellipse">
            <a:avLst/>
          </a:prstGeom>
          <a:solidFill>
            <a:srgbClr val="F0F8F1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3A105AA1-5BDB-313C-C8A9-310F3B827F86}"/>
              </a:ext>
            </a:extLst>
          </p:cNvPr>
          <p:cNvSpPr/>
          <p:nvPr/>
        </p:nvSpPr>
        <p:spPr>
          <a:xfrm>
            <a:off x="970420" y="5911529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C87DF631-0438-7B31-0F41-B672FE5668E7}"/>
              </a:ext>
            </a:extLst>
          </p:cNvPr>
          <p:cNvSpPr/>
          <p:nvPr/>
        </p:nvSpPr>
        <p:spPr>
          <a:xfrm>
            <a:off x="1351428" y="5916292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CCF0B984-63C9-2CA7-1BB4-511912724670}"/>
              </a:ext>
            </a:extLst>
          </p:cNvPr>
          <p:cNvSpPr/>
          <p:nvPr/>
        </p:nvSpPr>
        <p:spPr>
          <a:xfrm>
            <a:off x="1894036" y="5774967"/>
            <a:ext cx="231589" cy="339284"/>
          </a:xfrm>
          <a:prstGeom prst="ellipse">
            <a:avLst/>
          </a:prstGeom>
          <a:solidFill>
            <a:srgbClr val="F0F8F1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4865F191-9A1E-C980-7F3A-A758DB319648}"/>
              </a:ext>
            </a:extLst>
          </p:cNvPr>
          <p:cNvSpPr/>
          <p:nvPr/>
        </p:nvSpPr>
        <p:spPr>
          <a:xfrm>
            <a:off x="2270281" y="5774957"/>
            <a:ext cx="231589" cy="339284"/>
          </a:xfrm>
          <a:prstGeom prst="ellipse">
            <a:avLst/>
          </a:prstGeom>
          <a:solidFill>
            <a:srgbClr val="F0F8F1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CBB394A1-AFF0-56E0-8189-72A564CDFC9B}"/>
              </a:ext>
            </a:extLst>
          </p:cNvPr>
          <p:cNvSpPr/>
          <p:nvPr/>
        </p:nvSpPr>
        <p:spPr>
          <a:xfrm>
            <a:off x="1965788" y="5911527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09F10469-0BA7-AC87-B95C-AE7B10B9F6D4}"/>
              </a:ext>
            </a:extLst>
          </p:cNvPr>
          <p:cNvSpPr/>
          <p:nvPr/>
        </p:nvSpPr>
        <p:spPr>
          <a:xfrm>
            <a:off x="2346796" y="5916290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759CC518-B77E-249E-BE91-73AB88A4A3F4}"/>
              </a:ext>
            </a:extLst>
          </p:cNvPr>
          <p:cNvSpPr/>
          <p:nvPr/>
        </p:nvSpPr>
        <p:spPr>
          <a:xfrm>
            <a:off x="2946556" y="5784488"/>
            <a:ext cx="231589" cy="339284"/>
          </a:xfrm>
          <a:prstGeom prst="ellipse">
            <a:avLst/>
          </a:prstGeom>
          <a:solidFill>
            <a:srgbClr val="FEF7E7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B5262E34-807E-B187-8013-011E14F15F25}"/>
              </a:ext>
            </a:extLst>
          </p:cNvPr>
          <p:cNvSpPr/>
          <p:nvPr/>
        </p:nvSpPr>
        <p:spPr>
          <a:xfrm>
            <a:off x="3322801" y="5784478"/>
            <a:ext cx="231589" cy="339284"/>
          </a:xfrm>
          <a:prstGeom prst="ellipse">
            <a:avLst/>
          </a:prstGeom>
          <a:solidFill>
            <a:srgbClr val="FEF7E7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E4B4615F-1149-A714-E0FB-D200ACE11905}"/>
              </a:ext>
            </a:extLst>
          </p:cNvPr>
          <p:cNvSpPr/>
          <p:nvPr/>
        </p:nvSpPr>
        <p:spPr>
          <a:xfrm>
            <a:off x="3018308" y="5921048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0BE486EC-5BB4-E530-E4A1-2A48F50C498F}"/>
              </a:ext>
            </a:extLst>
          </p:cNvPr>
          <p:cNvSpPr/>
          <p:nvPr/>
        </p:nvSpPr>
        <p:spPr>
          <a:xfrm>
            <a:off x="3399316" y="5925811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1882FB08-CA21-6E59-17A2-6E135B6FC850}"/>
              </a:ext>
            </a:extLst>
          </p:cNvPr>
          <p:cNvCxnSpPr>
            <a:cxnSpLocks/>
          </p:cNvCxnSpPr>
          <p:nvPr/>
        </p:nvCxnSpPr>
        <p:spPr>
          <a:xfrm>
            <a:off x="898668" y="5795963"/>
            <a:ext cx="71752" cy="4555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C7D13736-9CC7-136A-4BAE-8442E5352193}"/>
              </a:ext>
            </a:extLst>
          </p:cNvPr>
          <p:cNvCxnSpPr>
            <a:cxnSpLocks/>
          </p:cNvCxnSpPr>
          <p:nvPr/>
        </p:nvCxnSpPr>
        <p:spPr>
          <a:xfrm>
            <a:off x="1072870" y="6033235"/>
            <a:ext cx="71752" cy="4555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71B5F07A-9DE3-E329-CC22-17030B381D1C}"/>
              </a:ext>
            </a:extLst>
          </p:cNvPr>
          <p:cNvCxnSpPr>
            <a:cxnSpLocks/>
          </p:cNvCxnSpPr>
          <p:nvPr/>
        </p:nvCxnSpPr>
        <p:spPr>
          <a:xfrm flipV="1">
            <a:off x="898668" y="6051701"/>
            <a:ext cx="71752" cy="53016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8CCC03A0-1042-A863-8732-B03F190AE046}"/>
              </a:ext>
            </a:extLst>
          </p:cNvPr>
          <p:cNvCxnSpPr>
            <a:cxnSpLocks/>
          </p:cNvCxnSpPr>
          <p:nvPr/>
        </p:nvCxnSpPr>
        <p:spPr>
          <a:xfrm flipH="1" flipV="1">
            <a:off x="1390707" y="6074635"/>
            <a:ext cx="39278" cy="79215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FC57516B-C3C2-F31C-F478-101CBB845198}"/>
              </a:ext>
            </a:extLst>
          </p:cNvPr>
          <p:cNvCxnSpPr>
            <a:cxnSpLocks/>
          </p:cNvCxnSpPr>
          <p:nvPr/>
        </p:nvCxnSpPr>
        <p:spPr>
          <a:xfrm flipH="1">
            <a:off x="1424104" y="5790262"/>
            <a:ext cx="88103" cy="6905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145">
            <a:extLst>
              <a:ext uri="{FF2B5EF4-FFF2-40B4-BE49-F238E27FC236}">
                <a16:creationId xmlns:a16="http://schemas.microsoft.com/office/drawing/2014/main" id="{6290C604-1A78-EB2B-C193-FCB80B9AAAAB}"/>
              </a:ext>
            </a:extLst>
          </p:cNvPr>
          <p:cNvCxnSpPr>
            <a:cxnSpLocks/>
          </p:cNvCxnSpPr>
          <p:nvPr/>
        </p:nvCxnSpPr>
        <p:spPr>
          <a:xfrm flipH="1">
            <a:off x="1867016" y="6000273"/>
            <a:ext cx="88103" cy="6905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2B0AB972-7EAC-F042-FAA2-E2504DB2B6AE}"/>
              </a:ext>
            </a:extLst>
          </p:cNvPr>
          <p:cNvCxnSpPr>
            <a:cxnSpLocks/>
          </p:cNvCxnSpPr>
          <p:nvPr/>
        </p:nvCxnSpPr>
        <p:spPr>
          <a:xfrm flipH="1">
            <a:off x="2033588" y="5771211"/>
            <a:ext cx="76199" cy="53755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84654F67-8F74-D476-7CFB-22B0C609047B}"/>
              </a:ext>
            </a:extLst>
          </p:cNvPr>
          <p:cNvCxnSpPr>
            <a:cxnSpLocks/>
          </p:cNvCxnSpPr>
          <p:nvPr/>
        </p:nvCxnSpPr>
        <p:spPr>
          <a:xfrm>
            <a:off x="2257848" y="5812322"/>
            <a:ext cx="71752" cy="4555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B89A4596-CED0-5AAB-85F7-2EC069E95BD8}"/>
              </a:ext>
            </a:extLst>
          </p:cNvPr>
          <p:cNvCxnSpPr>
            <a:cxnSpLocks/>
          </p:cNvCxnSpPr>
          <p:nvPr/>
        </p:nvCxnSpPr>
        <p:spPr>
          <a:xfrm>
            <a:off x="2432050" y="6049594"/>
            <a:ext cx="71752" cy="4555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4806C850-C409-D760-9D8F-EDB9C6F56325}"/>
              </a:ext>
            </a:extLst>
          </p:cNvPr>
          <p:cNvCxnSpPr>
            <a:cxnSpLocks/>
          </p:cNvCxnSpPr>
          <p:nvPr/>
        </p:nvCxnSpPr>
        <p:spPr>
          <a:xfrm flipH="1">
            <a:off x="2431293" y="5774959"/>
            <a:ext cx="88103" cy="6905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>
            <a:extLst>
              <a:ext uri="{FF2B5EF4-FFF2-40B4-BE49-F238E27FC236}">
                <a16:creationId xmlns:a16="http://schemas.microsoft.com/office/drawing/2014/main" id="{F1C84824-F554-9CA9-EE14-CA40E80D367F}"/>
              </a:ext>
            </a:extLst>
          </p:cNvPr>
          <p:cNvCxnSpPr>
            <a:cxnSpLocks/>
          </p:cNvCxnSpPr>
          <p:nvPr/>
        </p:nvCxnSpPr>
        <p:spPr>
          <a:xfrm flipH="1">
            <a:off x="2917160" y="6040756"/>
            <a:ext cx="88103" cy="6905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id="{0C4352B0-07C4-B67F-4BDC-9F094499DD4E}"/>
              </a:ext>
            </a:extLst>
          </p:cNvPr>
          <p:cNvCxnSpPr>
            <a:cxnSpLocks/>
          </p:cNvCxnSpPr>
          <p:nvPr/>
        </p:nvCxnSpPr>
        <p:spPr>
          <a:xfrm>
            <a:off x="3095320" y="6053964"/>
            <a:ext cx="92380" cy="5024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>
            <a:extLst>
              <a:ext uri="{FF2B5EF4-FFF2-40B4-BE49-F238E27FC236}">
                <a16:creationId xmlns:a16="http://schemas.microsoft.com/office/drawing/2014/main" id="{D3448E98-CE48-45DD-E8DC-F4710189AB18}"/>
              </a:ext>
            </a:extLst>
          </p:cNvPr>
          <p:cNvCxnSpPr>
            <a:cxnSpLocks/>
          </p:cNvCxnSpPr>
          <p:nvPr/>
        </p:nvCxnSpPr>
        <p:spPr>
          <a:xfrm flipH="1">
            <a:off x="3514783" y="5955102"/>
            <a:ext cx="11186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>
            <a:extLst>
              <a:ext uri="{FF2B5EF4-FFF2-40B4-BE49-F238E27FC236}">
                <a16:creationId xmlns:a16="http://schemas.microsoft.com/office/drawing/2014/main" id="{B3FD7F39-8D51-B906-1EBB-3CD561CF3E39}"/>
              </a:ext>
            </a:extLst>
          </p:cNvPr>
          <p:cNvCxnSpPr>
            <a:cxnSpLocks/>
          </p:cNvCxnSpPr>
          <p:nvPr/>
        </p:nvCxnSpPr>
        <p:spPr>
          <a:xfrm>
            <a:off x="3355180" y="5762624"/>
            <a:ext cx="57819" cy="7925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9D46F284-5704-8057-3049-C17931B221AE}"/>
              </a:ext>
            </a:extLst>
          </p:cNvPr>
          <p:cNvCxnSpPr>
            <a:cxnSpLocks/>
          </p:cNvCxnSpPr>
          <p:nvPr/>
        </p:nvCxnSpPr>
        <p:spPr>
          <a:xfrm flipV="1">
            <a:off x="3438583" y="6055582"/>
            <a:ext cx="0" cy="11732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Oval 162">
            <a:extLst>
              <a:ext uri="{FF2B5EF4-FFF2-40B4-BE49-F238E27FC236}">
                <a16:creationId xmlns:a16="http://schemas.microsoft.com/office/drawing/2014/main" id="{592923BB-EE0F-B45A-91F2-0B1A83D1F580}"/>
              </a:ext>
            </a:extLst>
          </p:cNvPr>
          <p:cNvSpPr/>
          <p:nvPr/>
        </p:nvSpPr>
        <p:spPr>
          <a:xfrm>
            <a:off x="4518117" y="5799943"/>
            <a:ext cx="231589" cy="339284"/>
          </a:xfrm>
          <a:prstGeom prst="ellipse">
            <a:avLst/>
          </a:prstGeom>
          <a:solidFill>
            <a:srgbClr val="FEF7E7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9F4BED14-72D7-A7EA-8B67-49FDFAF283AE}"/>
              </a:ext>
            </a:extLst>
          </p:cNvPr>
          <p:cNvSpPr/>
          <p:nvPr/>
        </p:nvSpPr>
        <p:spPr>
          <a:xfrm>
            <a:off x="5024078" y="5784689"/>
            <a:ext cx="231589" cy="339284"/>
          </a:xfrm>
          <a:prstGeom prst="ellipse">
            <a:avLst/>
          </a:prstGeom>
          <a:solidFill>
            <a:srgbClr val="FEF7E7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3788EDC7-50E9-989C-11BD-646B2F87CD0A}"/>
              </a:ext>
            </a:extLst>
          </p:cNvPr>
          <p:cNvSpPr/>
          <p:nvPr/>
        </p:nvSpPr>
        <p:spPr>
          <a:xfrm>
            <a:off x="4589869" y="5936503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CDCAA349-B2E3-9475-9DC7-A48CCE3E44C8}"/>
              </a:ext>
            </a:extLst>
          </p:cNvPr>
          <p:cNvSpPr/>
          <p:nvPr/>
        </p:nvSpPr>
        <p:spPr>
          <a:xfrm>
            <a:off x="5100593" y="5926022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7" name="Straight Connector 166">
            <a:extLst>
              <a:ext uri="{FF2B5EF4-FFF2-40B4-BE49-F238E27FC236}">
                <a16:creationId xmlns:a16="http://schemas.microsoft.com/office/drawing/2014/main" id="{EF28E2A7-480E-2D8B-953A-C546DDE39350}"/>
              </a:ext>
            </a:extLst>
          </p:cNvPr>
          <p:cNvCxnSpPr>
            <a:cxnSpLocks/>
          </p:cNvCxnSpPr>
          <p:nvPr/>
        </p:nvCxnSpPr>
        <p:spPr>
          <a:xfrm flipH="1">
            <a:off x="4488721" y="6056211"/>
            <a:ext cx="88103" cy="6905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Straight Connector 167">
            <a:extLst>
              <a:ext uri="{FF2B5EF4-FFF2-40B4-BE49-F238E27FC236}">
                <a16:creationId xmlns:a16="http://schemas.microsoft.com/office/drawing/2014/main" id="{826956B6-EFBC-233E-C06F-B92CC8DE2EE1}"/>
              </a:ext>
            </a:extLst>
          </p:cNvPr>
          <p:cNvCxnSpPr>
            <a:cxnSpLocks/>
          </p:cNvCxnSpPr>
          <p:nvPr/>
        </p:nvCxnSpPr>
        <p:spPr>
          <a:xfrm>
            <a:off x="4492256" y="5840819"/>
            <a:ext cx="92380" cy="5024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9C17E994-3384-86F9-8739-388D3876F6E6}"/>
              </a:ext>
            </a:extLst>
          </p:cNvPr>
          <p:cNvCxnSpPr>
            <a:cxnSpLocks/>
          </p:cNvCxnSpPr>
          <p:nvPr/>
        </p:nvCxnSpPr>
        <p:spPr>
          <a:xfrm flipH="1">
            <a:off x="5216060" y="5955313"/>
            <a:ext cx="11186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>
            <a:extLst>
              <a:ext uri="{FF2B5EF4-FFF2-40B4-BE49-F238E27FC236}">
                <a16:creationId xmlns:a16="http://schemas.microsoft.com/office/drawing/2014/main" id="{0057369F-4DF3-8F71-C882-07FED794777F}"/>
              </a:ext>
            </a:extLst>
          </p:cNvPr>
          <p:cNvCxnSpPr>
            <a:cxnSpLocks/>
          </p:cNvCxnSpPr>
          <p:nvPr/>
        </p:nvCxnSpPr>
        <p:spPr>
          <a:xfrm>
            <a:off x="5056457" y="5762835"/>
            <a:ext cx="57819" cy="7925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Straight Connector 170">
            <a:extLst>
              <a:ext uri="{FF2B5EF4-FFF2-40B4-BE49-F238E27FC236}">
                <a16:creationId xmlns:a16="http://schemas.microsoft.com/office/drawing/2014/main" id="{36EA7043-EE3F-CDDE-A7C4-02489D59BAA8}"/>
              </a:ext>
            </a:extLst>
          </p:cNvPr>
          <p:cNvCxnSpPr>
            <a:cxnSpLocks/>
          </p:cNvCxnSpPr>
          <p:nvPr/>
        </p:nvCxnSpPr>
        <p:spPr>
          <a:xfrm flipV="1">
            <a:off x="5139860" y="6055793"/>
            <a:ext cx="0" cy="11732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" name="Oval 171">
            <a:extLst>
              <a:ext uri="{FF2B5EF4-FFF2-40B4-BE49-F238E27FC236}">
                <a16:creationId xmlns:a16="http://schemas.microsoft.com/office/drawing/2014/main" id="{5EB6EE07-3852-9C75-8D6B-3D49549ACAB4}"/>
              </a:ext>
            </a:extLst>
          </p:cNvPr>
          <p:cNvSpPr/>
          <p:nvPr/>
        </p:nvSpPr>
        <p:spPr>
          <a:xfrm>
            <a:off x="4003767" y="5784068"/>
            <a:ext cx="231589" cy="339284"/>
          </a:xfrm>
          <a:prstGeom prst="ellipse">
            <a:avLst/>
          </a:prstGeom>
          <a:solidFill>
            <a:srgbClr val="FEF7E7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Oval 172">
            <a:extLst>
              <a:ext uri="{FF2B5EF4-FFF2-40B4-BE49-F238E27FC236}">
                <a16:creationId xmlns:a16="http://schemas.microsoft.com/office/drawing/2014/main" id="{418932A8-49B7-269E-2BE5-DC6D23A66832}"/>
              </a:ext>
            </a:extLst>
          </p:cNvPr>
          <p:cNvSpPr/>
          <p:nvPr/>
        </p:nvSpPr>
        <p:spPr>
          <a:xfrm>
            <a:off x="4075519" y="5920628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4" name="Straight Connector 173">
            <a:extLst>
              <a:ext uri="{FF2B5EF4-FFF2-40B4-BE49-F238E27FC236}">
                <a16:creationId xmlns:a16="http://schemas.microsoft.com/office/drawing/2014/main" id="{56C99AFF-11A8-2FF7-D318-565B539E10CA}"/>
              </a:ext>
            </a:extLst>
          </p:cNvPr>
          <p:cNvCxnSpPr>
            <a:cxnSpLocks/>
          </p:cNvCxnSpPr>
          <p:nvPr/>
        </p:nvCxnSpPr>
        <p:spPr>
          <a:xfrm flipH="1">
            <a:off x="4172757" y="5810797"/>
            <a:ext cx="88103" cy="6905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Straight Connector 174">
            <a:extLst>
              <a:ext uri="{FF2B5EF4-FFF2-40B4-BE49-F238E27FC236}">
                <a16:creationId xmlns:a16="http://schemas.microsoft.com/office/drawing/2014/main" id="{2821A418-F1C1-BB8D-8839-EACCD1B741F2}"/>
              </a:ext>
            </a:extLst>
          </p:cNvPr>
          <p:cNvCxnSpPr>
            <a:cxnSpLocks/>
          </p:cNvCxnSpPr>
          <p:nvPr/>
        </p:nvCxnSpPr>
        <p:spPr>
          <a:xfrm>
            <a:off x="3952875" y="5955102"/>
            <a:ext cx="10645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2C5961FC-FAE6-6CF2-9CD7-C77AF0D5815D}"/>
              </a:ext>
            </a:extLst>
          </p:cNvPr>
          <p:cNvCxnSpPr>
            <a:cxnSpLocks/>
          </p:cNvCxnSpPr>
          <p:nvPr/>
        </p:nvCxnSpPr>
        <p:spPr>
          <a:xfrm>
            <a:off x="4114800" y="6067606"/>
            <a:ext cx="0" cy="12046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Rectangle 179">
            <a:extLst>
              <a:ext uri="{FF2B5EF4-FFF2-40B4-BE49-F238E27FC236}">
                <a16:creationId xmlns:a16="http://schemas.microsoft.com/office/drawing/2014/main" id="{F59C0FBC-75E3-63D8-B249-FB8E21B4F3D9}"/>
              </a:ext>
            </a:extLst>
          </p:cNvPr>
          <p:cNvSpPr/>
          <p:nvPr/>
        </p:nvSpPr>
        <p:spPr>
          <a:xfrm>
            <a:off x="5763466" y="5221671"/>
            <a:ext cx="1337422" cy="383791"/>
          </a:xfrm>
          <a:prstGeom prst="rect">
            <a:avLst/>
          </a:prstGeom>
          <a:solidFill>
            <a:srgbClr val="FFFFFF"/>
          </a:solidFill>
          <a:ln>
            <a:solidFill>
              <a:srgbClr val="FEFEF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639834A6-5651-1318-5D41-92D732595C29}"/>
              </a:ext>
            </a:extLst>
          </p:cNvPr>
          <p:cNvSpPr/>
          <p:nvPr/>
        </p:nvSpPr>
        <p:spPr>
          <a:xfrm>
            <a:off x="6285537" y="5232957"/>
            <a:ext cx="231589" cy="339284"/>
          </a:xfrm>
          <a:prstGeom prst="ellipse">
            <a:avLst/>
          </a:prstGeom>
          <a:solidFill>
            <a:srgbClr val="F6EAFB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B1B4250F-961E-A635-8753-3960A90698A2}"/>
              </a:ext>
            </a:extLst>
          </p:cNvPr>
          <p:cNvSpPr/>
          <p:nvPr/>
        </p:nvSpPr>
        <p:spPr>
          <a:xfrm>
            <a:off x="6791498" y="5217703"/>
            <a:ext cx="231589" cy="339284"/>
          </a:xfrm>
          <a:prstGeom prst="ellipse">
            <a:avLst/>
          </a:prstGeom>
          <a:solidFill>
            <a:srgbClr val="F5EBFB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7B3279BE-52CB-8D2B-501D-294FDAB7A585}"/>
              </a:ext>
            </a:extLst>
          </p:cNvPr>
          <p:cNvSpPr/>
          <p:nvPr/>
        </p:nvSpPr>
        <p:spPr>
          <a:xfrm>
            <a:off x="6357289" y="5369517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E41F617C-0822-DF4A-56EA-D629A9EE9B94}"/>
              </a:ext>
            </a:extLst>
          </p:cNvPr>
          <p:cNvSpPr/>
          <p:nvPr/>
        </p:nvSpPr>
        <p:spPr>
          <a:xfrm>
            <a:off x="6868013" y="5359036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5" name="Straight Connector 184">
            <a:extLst>
              <a:ext uri="{FF2B5EF4-FFF2-40B4-BE49-F238E27FC236}">
                <a16:creationId xmlns:a16="http://schemas.microsoft.com/office/drawing/2014/main" id="{DB66AA88-F24C-3682-5469-C0188C0006A3}"/>
              </a:ext>
            </a:extLst>
          </p:cNvPr>
          <p:cNvCxnSpPr>
            <a:cxnSpLocks/>
          </p:cNvCxnSpPr>
          <p:nvPr/>
        </p:nvCxnSpPr>
        <p:spPr>
          <a:xfrm flipH="1">
            <a:off x="6256141" y="5489225"/>
            <a:ext cx="88103" cy="6905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Connector 185">
            <a:extLst>
              <a:ext uri="{FF2B5EF4-FFF2-40B4-BE49-F238E27FC236}">
                <a16:creationId xmlns:a16="http://schemas.microsoft.com/office/drawing/2014/main" id="{2B860F45-EF9B-908E-496E-9F968B86D830}"/>
              </a:ext>
            </a:extLst>
          </p:cNvPr>
          <p:cNvCxnSpPr>
            <a:cxnSpLocks/>
          </p:cNvCxnSpPr>
          <p:nvPr/>
        </p:nvCxnSpPr>
        <p:spPr>
          <a:xfrm>
            <a:off x="6259676" y="5273833"/>
            <a:ext cx="92380" cy="5024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Connector 186">
            <a:extLst>
              <a:ext uri="{FF2B5EF4-FFF2-40B4-BE49-F238E27FC236}">
                <a16:creationId xmlns:a16="http://schemas.microsoft.com/office/drawing/2014/main" id="{3C54E40C-0DE6-D137-EF9D-3A660B2C7615}"/>
              </a:ext>
            </a:extLst>
          </p:cNvPr>
          <p:cNvCxnSpPr>
            <a:cxnSpLocks/>
          </p:cNvCxnSpPr>
          <p:nvPr/>
        </p:nvCxnSpPr>
        <p:spPr>
          <a:xfrm flipH="1">
            <a:off x="6983480" y="5388327"/>
            <a:ext cx="11186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>
            <a:extLst>
              <a:ext uri="{FF2B5EF4-FFF2-40B4-BE49-F238E27FC236}">
                <a16:creationId xmlns:a16="http://schemas.microsoft.com/office/drawing/2014/main" id="{5E9140BA-3EA7-409F-7353-DE07B43E586C}"/>
              </a:ext>
            </a:extLst>
          </p:cNvPr>
          <p:cNvCxnSpPr>
            <a:cxnSpLocks/>
          </p:cNvCxnSpPr>
          <p:nvPr/>
        </p:nvCxnSpPr>
        <p:spPr>
          <a:xfrm>
            <a:off x="6823877" y="5195849"/>
            <a:ext cx="57819" cy="7925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>
            <a:extLst>
              <a:ext uri="{FF2B5EF4-FFF2-40B4-BE49-F238E27FC236}">
                <a16:creationId xmlns:a16="http://schemas.microsoft.com/office/drawing/2014/main" id="{D3F5F5DA-8C62-0DFB-2F19-5C2A91182FCA}"/>
              </a:ext>
            </a:extLst>
          </p:cNvPr>
          <p:cNvCxnSpPr>
            <a:cxnSpLocks/>
          </p:cNvCxnSpPr>
          <p:nvPr/>
        </p:nvCxnSpPr>
        <p:spPr>
          <a:xfrm flipV="1">
            <a:off x="6907280" y="5488807"/>
            <a:ext cx="0" cy="11732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Oval 189">
            <a:extLst>
              <a:ext uri="{FF2B5EF4-FFF2-40B4-BE49-F238E27FC236}">
                <a16:creationId xmlns:a16="http://schemas.microsoft.com/office/drawing/2014/main" id="{1AB42E48-6BE4-176E-FA82-CA4541746385}"/>
              </a:ext>
            </a:extLst>
          </p:cNvPr>
          <p:cNvSpPr/>
          <p:nvPr/>
        </p:nvSpPr>
        <p:spPr>
          <a:xfrm>
            <a:off x="5771187" y="5217082"/>
            <a:ext cx="231589" cy="339284"/>
          </a:xfrm>
          <a:prstGeom prst="ellipse">
            <a:avLst/>
          </a:prstGeom>
          <a:solidFill>
            <a:srgbClr val="F6EAFB"/>
          </a:solidFill>
          <a:ln w="19050">
            <a:solidFill>
              <a:srgbClr val="0000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Oval 190">
            <a:extLst>
              <a:ext uri="{FF2B5EF4-FFF2-40B4-BE49-F238E27FC236}">
                <a16:creationId xmlns:a16="http://schemas.microsoft.com/office/drawing/2014/main" id="{F833346C-3C21-6A03-2E4B-D5B5D743AAEA}"/>
              </a:ext>
            </a:extLst>
          </p:cNvPr>
          <p:cNvSpPr/>
          <p:nvPr/>
        </p:nvSpPr>
        <p:spPr>
          <a:xfrm>
            <a:off x="5842939" y="5353642"/>
            <a:ext cx="78557" cy="77622"/>
          </a:xfrm>
          <a:prstGeom prst="ellipse">
            <a:avLst/>
          </a:prstGeom>
          <a:solidFill>
            <a:srgbClr val="EBEBEA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2" name="Straight Connector 191">
            <a:extLst>
              <a:ext uri="{FF2B5EF4-FFF2-40B4-BE49-F238E27FC236}">
                <a16:creationId xmlns:a16="http://schemas.microsoft.com/office/drawing/2014/main" id="{1D80EF78-5A0F-175A-BF51-9A61633216C2}"/>
              </a:ext>
            </a:extLst>
          </p:cNvPr>
          <p:cNvCxnSpPr>
            <a:cxnSpLocks/>
          </p:cNvCxnSpPr>
          <p:nvPr/>
        </p:nvCxnSpPr>
        <p:spPr>
          <a:xfrm flipH="1">
            <a:off x="5940177" y="5243811"/>
            <a:ext cx="88103" cy="6905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Connector 192">
            <a:extLst>
              <a:ext uri="{FF2B5EF4-FFF2-40B4-BE49-F238E27FC236}">
                <a16:creationId xmlns:a16="http://schemas.microsoft.com/office/drawing/2014/main" id="{E469D993-54A2-70A5-2B66-5F68A74E67DD}"/>
              </a:ext>
            </a:extLst>
          </p:cNvPr>
          <p:cNvCxnSpPr>
            <a:cxnSpLocks/>
          </p:cNvCxnSpPr>
          <p:nvPr/>
        </p:nvCxnSpPr>
        <p:spPr>
          <a:xfrm>
            <a:off x="5720295" y="5388116"/>
            <a:ext cx="10645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>
            <a:extLst>
              <a:ext uri="{FF2B5EF4-FFF2-40B4-BE49-F238E27FC236}">
                <a16:creationId xmlns:a16="http://schemas.microsoft.com/office/drawing/2014/main" id="{15D0CBFC-3100-5C29-D850-817AB13525AC}"/>
              </a:ext>
            </a:extLst>
          </p:cNvPr>
          <p:cNvCxnSpPr>
            <a:cxnSpLocks/>
          </p:cNvCxnSpPr>
          <p:nvPr/>
        </p:nvCxnSpPr>
        <p:spPr>
          <a:xfrm>
            <a:off x="5882220" y="5500620"/>
            <a:ext cx="0" cy="12046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id="{4EE571F6-0A8C-E36E-BBE8-5DD87B590EB3}"/>
                  </a:ext>
                </a:extLst>
              </p:cNvPr>
              <p:cNvSpPr txBox="1"/>
              <p:nvPr/>
            </p:nvSpPr>
            <p:spPr>
              <a:xfrm>
                <a:off x="1252686" y="6110542"/>
                <a:ext cx="25381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id="{4EE571F6-0A8C-E36E-BBE8-5DD87B590E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2686" y="6110542"/>
                <a:ext cx="253816" cy="30777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4BF85C46-D25A-6064-5EED-54402302D3AF}"/>
                  </a:ext>
                </a:extLst>
              </p:cNvPr>
              <p:cNvSpPr txBox="1"/>
              <p:nvPr/>
            </p:nvSpPr>
            <p:spPr>
              <a:xfrm>
                <a:off x="1523043" y="4690949"/>
                <a:ext cx="253816" cy="4392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4BF85C46-D25A-6064-5EED-54402302D3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3043" y="4690949"/>
                <a:ext cx="253816" cy="43922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8" name="TextBox 197">
                <a:extLst>
                  <a:ext uri="{FF2B5EF4-FFF2-40B4-BE49-F238E27FC236}">
                    <a16:creationId xmlns:a16="http://schemas.microsoft.com/office/drawing/2014/main" id="{E2998333-9F54-E605-64FC-0965B71FBCFE}"/>
                  </a:ext>
                </a:extLst>
              </p:cNvPr>
              <p:cNvSpPr txBox="1"/>
              <p:nvPr/>
            </p:nvSpPr>
            <p:spPr>
              <a:xfrm>
                <a:off x="3292964" y="6114243"/>
                <a:ext cx="25381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8" name="TextBox 197">
                <a:extLst>
                  <a:ext uri="{FF2B5EF4-FFF2-40B4-BE49-F238E27FC236}">
                    <a16:creationId xmlns:a16="http://schemas.microsoft.com/office/drawing/2014/main" id="{E2998333-9F54-E605-64FC-0965B71FBC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2964" y="6114243"/>
                <a:ext cx="253816" cy="30777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0" name="TextBox 199">
                <a:extLst>
                  <a:ext uri="{FF2B5EF4-FFF2-40B4-BE49-F238E27FC236}">
                    <a16:creationId xmlns:a16="http://schemas.microsoft.com/office/drawing/2014/main" id="{24ACF013-BA01-0C53-2405-B9B3248E6497}"/>
                  </a:ext>
                </a:extLst>
              </p:cNvPr>
              <p:cNvSpPr txBox="1"/>
              <p:nvPr/>
            </p:nvSpPr>
            <p:spPr>
              <a:xfrm>
                <a:off x="2916237" y="6105126"/>
                <a:ext cx="25381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0" name="TextBox 199">
                <a:extLst>
                  <a:ext uri="{FF2B5EF4-FFF2-40B4-BE49-F238E27FC236}">
                    <a16:creationId xmlns:a16="http://schemas.microsoft.com/office/drawing/2014/main" id="{24ACF013-BA01-0C53-2405-B9B3248E64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6237" y="6105126"/>
                <a:ext cx="253816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1" name="TextBox 200">
                <a:extLst>
                  <a:ext uri="{FF2B5EF4-FFF2-40B4-BE49-F238E27FC236}">
                    <a16:creationId xmlns:a16="http://schemas.microsoft.com/office/drawing/2014/main" id="{68211520-9029-D1B4-D585-B066CABE265C}"/>
                  </a:ext>
                </a:extLst>
              </p:cNvPr>
              <p:cNvSpPr txBox="1"/>
              <p:nvPr/>
            </p:nvSpPr>
            <p:spPr>
              <a:xfrm>
                <a:off x="3962414" y="6114243"/>
                <a:ext cx="25381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1" name="TextBox 200">
                <a:extLst>
                  <a:ext uri="{FF2B5EF4-FFF2-40B4-BE49-F238E27FC236}">
                    <a16:creationId xmlns:a16="http://schemas.microsoft.com/office/drawing/2014/main" id="{68211520-9029-D1B4-D585-B066CABE26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14" y="6114243"/>
                <a:ext cx="253816" cy="30777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4" name="Straight Connector 213">
            <a:extLst>
              <a:ext uri="{FF2B5EF4-FFF2-40B4-BE49-F238E27FC236}">
                <a16:creationId xmlns:a16="http://schemas.microsoft.com/office/drawing/2014/main" id="{ADF3FEC3-039D-786D-9DF0-80B7E45C98B7}"/>
              </a:ext>
            </a:extLst>
          </p:cNvPr>
          <p:cNvCxnSpPr>
            <a:cxnSpLocks/>
          </p:cNvCxnSpPr>
          <p:nvPr/>
        </p:nvCxnSpPr>
        <p:spPr>
          <a:xfrm flipH="1" flipV="1">
            <a:off x="2058804" y="6038123"/>
            <a:ext cx="82882" cy="68493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Straight Connector 218">
            <a:extLst>
              <a:ext uri="{FF2B5EF4-FFF2-40B4-BE49-F238E27FC236}">
                <a16:creationId xmlns:a16="http://schemas.microsoft.com/office/drawing/2014/main" id="{A9B981CD-955D-02E6-841F-E7BBE6787600}"/>
              </a:ext>
            </a:extLst>
          </p:cNvPr>
          <p:cNvCxnSpPr>
            <a:cxnSpLocks/>
          </p:cNvCxnSpPr>
          <p:nvPr/>
        </p:nvCxnSpPr>
        <p:spPr>
          <a:xfrm flipH="1" flipV="1">
            <a:off x="1867434" y="5792393"/>
            <a:ext cx="82882" cy="68493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D0C8526-3CBA-918B-BAB0-EA4217A0B986}"/>
                  </a:ext>
                </a:extLst>
              </p:cNvPr>
              <p:cNvSpPr txBox="1"/>
              <p:nvPr/>
            </p:nvSpPr>
            <p:spPr>
              <a:xfrm>
                <a:off x="1498644" y="3301963"/>
                <a:ext cx="253816" cy="4380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D0C8526-3CBA-918B-BAB0-EA4217A0B9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8644" y="3301963"/>
                <a:ext cx="253816" cy="43800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1905162-70D5-A15D-EDA7-62A68FF8D872}"/>
                  </a:ext>
                </a:extLst>
              </p:cNvPr>
              <p:cNvSpPr txBox="1"/>
              <p:nvPr/>
            </p:nvSpPr>
            <p:spPr>
              <a:xfrm>
                <a:off x="969437" y="3502825"/>
                <a:ext cx="253816" cy="4380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1905162-70D5-A15D-EDA7-62A68FF8D8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437" y="3502825"/>
                <a:ext cx="253816" cy="438005"/>
              </a:xfrm>
              <a:prstGeom prst="rect">
                <a:avLst/>
              </a:prstGeom>
              <a:blipFill>
                <a:blip r:embed="rId20"/>
                <a:stretch>
                  <a:fillRect b="-14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B4BCB91-ED57-82A6-14E8-01B81D64A337}"/>
                  </a:ext>
                </a:extLst>
              </p:cNvPr>
              <p:cNvSpPr txBox="1"/>
              <p:nvPr/>
            </p:nvSpPr>
            <p:spPr>
              <a:xfrm>
                <a:off x="1404163" y="4032006"/>
                <a:ext cx="253816" cy="4392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B4BCB91-ED57-82A6-14E8-01B81D64A3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4163" y="4032006"/>
                <a:ext cx="253816" cy="439223"/>
              </a:xfrm>
              <a:prstGeom prst="rect">
                <a:avLst/>
              </a:prstGeom>
              <a:blipFill>
                <a:blip r:embed="rId21"/>
                <a:stretch>
                  <a:fillRect b="-13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0EB49B5-E8C6-286A-7FC1-362CA9B76E84}"/>
                  </a:ext>
                </a:extLst>
              </p:cNvPr>
              <p:cNvSpPr txBox="1"/>
              <p:nvPr/>
            </p:nvSpPr>
            <p:spPr>
              <a:xfrm>
                <a:off x="922774" y="4538590"/>
                <a:ext cx="253816" cy="4392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0EB49B5-E8C6-286A-7FC1-362CA9B76E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774" y="4538590"/>
                <a:ext cx="253816" cy="439223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9901141-E4A7-E02C-AC97-753702EEC85C}"/>
                  </a:ext>
                </a:extLst>
              </p:cNvPr>
              <p:cNvSpPr txBox="1"/>
              <p:nvPr/>
            </p:nvSpPr>
            <p:spPr>
              <a:xfrm>
                <a:off x="4635923" y="3548578"/>
                <a:ext cx="340529" cy="4392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9901141-E4A7-E02C-AC97-753702EEC8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5923" y="3548578"/>
                <a:ext cx="340529" cy="439223"/>
              </a:xfrm>
              <a:prstGeom prst="rect">
                <a:avLst/>
              </a:prstGeom>
              <a:blipFill>
                <a:blip r:embed="rId23"/>
                <a:stretch>
                  <a:fillRect b="-13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E21CF7F-1AF5-A045-3DBD-57280AF417C9}"/>
                  </a:ext>
                </a:extLst>
              </p:cNvPr>
              <p:cNvSpPr txBox="1"/>
              <p:nvPr/>
            </p:nvSpPr>
            <p:spPr>
              <a:xfrm>
                <a:off x="5596144" y="3611188"/>
                <a:ext cx="253816" cy="4380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E21CF7F-1AF5-A045-3DBD-57280AF417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6144" y="3611188"/>
                <a:ext cx="253816" cy="438005"/>
              </a:xfrm>
              <a:prstGeom prst="rect">
                <a:avLst/>
              </a:prstGeom>
              <a:blipFill>
                <a:blip r:embed="rId24"/>
                <a:stretch>
                  <a:fillRect b="-13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24872BD-8A08-2B25-8A96-5715818AA5DC}"/>
                  </a:ext>
                </a:extLst>
              </p:cNvPr>
              <p:cNvSpPr txBox="1"/>
              <p:nvPr/>
            </p:nvSpPr>
            <p:spPr>
              <a:xfrm>
                <a:off x="7095978" y="4103764"/>
                <a:ext cx="253816" cy="4380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24872BD-8A08-2B25-8A96-5715818AA5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5978" y="4103764"/>
                <a:ext cx="253816" cy="438005"/>
              </a:xfrm>
              <a:prstGeom prst="rect">
                <a:avLst/>
              </a:prstGeom>
              <a:blipFill>
                <a:blip r:embed="rId24"/>
                <a:stretch>
                  <a:fillRect b="-13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C99AB0C-B5DC-3EC6-4A12-185DCD0298DA}"/>
                  </a:ext>
                </a:extLst>
              </p:cNvPr>
              <p:cNvSpPr txBox="1"/>
              <p:nvPr/>
            </p:nvSpPr>
            <p:spPr>
              <a:xfrm>
                <a:off x="4866994" y="3999097"/>
                <a:ext cx="340529" cy="4392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C99AB0C-B5DC-3EC6-4A12-185DCD0298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6994" y="3999097"/>
                <a:ext cx="340529" cy="439223"/>
              </a:xfrm>
              <a:prstGeom prst="rect">
                <a:avLst/>
              </a:prstGeom>
              <a:blipFill>
                <a:blip r:embed="rId26"/>
                <a:stretch>
                  <a:fillRect b="-13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18CFC0C-A083-0280-2C00-35E245A0D452}"/>
                  </a:ext>
                </a:extLst>
              </p:cNvPr>
              <p:cNvSpPr txBox="1"/>
              <p:nvPr/>
            </p:nvSpPr>
            <p:spPr>
              <a:xfrm>
                <a:off x="4650546" y="4549460"/>
                <a:ext cx="340529" cy="4392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18CFC0C-A083-0280-2C00-35E245A0D4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0546" y="4549460"/>
                <a:ext cx="340529" cy="439223"/>
              </a:xfrm>
              <a:prstGeom prst="rect">
                <a:avLst/>
              </a:prstGeom>
              <a:blipFill>
                <a:blip r:embed="rId26"/>
                <a:stretch>
                  <a:fillRect b="-13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1C61A2BC-A345-569B-AD49-16B9365628F9}"/>
                  </a:ext>
                </a:extLst>
              </p:cNvPr>
              <p:cNvSpPr txBox="1"/>
              <p:nvPr/>
            </p:nvSpPr>
            <p:spPr>
              <a:xfrm>
                <a:off x="4076438" y="3619501"/>
                <a:ext cx="340529" cy="4392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1C61A2BC-A345-569B-AD49-16B9365628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6438" y="3619501"/>
                <a:ext cx="340529" cy="439223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66E82084-905B-4129-DBFE-0B2A72B51C0A}"/>
                  </a:ext>
                </a:extLst>
              </p:cNvPr>
              <p:cNvSpPr txBox="1"/>
              <p:nvPr/>
            </p:nvSpPr>
            <p:spPr>
              <a:xfrm>
                <a:off x="3585411" y="4251617"/>
                <a:ext cx="340529" cy="4392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66E82084-905B-4129-DBFE-0B2A72B51C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5411" y="4251617"/>
                <a:ext cx="340529" cy="439223"/>
              </a:xfrm>
              <a:prstGeom prst="rect">
                <a:avLst/>
              </a:prstGeom>
              <a:blipFill>
                <a:blip r:embed="rId26"/>
                <a:stretch>
                  <a:fillRect b="-13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BD0E38A2-C83A-3F33-365B-510F54CC1D08}"/>
                  </a:ext>
                </a:extLst>
              </p:cNvPr>
              <p:cNvSpPr txBox="1"/>
              <p:nvPr/>
            </p:nvSpPr>
            <p:spPr>
              <a:xfrm>
                <a:off x="3838830" y="3897944"/>
                <a:ext cx="340529" cy="4392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BD0E38A2-C83A-3F33-365B-510F54CC1D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8830" y="3897944"/>
                <a:ext cx="340529" cy="439223"/>
              </a:xfrm>
              <a:prstGeom prst="rect">
                <a:avLst/>
              </a:prstGeom>
              <a:blipFill>
                <a:blip r:embed="rId26"/>
                <a:stretch>
                  <a:fillRect b="-13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AD91D66-3315-85A9-85B7-BAB51DD3C0C8}"/>
                  </a:ext>
                </a:extLst>
              </p:cNvPr>
              <p:cNvSpPr txBox="1"/>
              <p:nvPr/>
            </p:nvSpPr>
            <p:spPr>
              <a:xfrm>
                <a:off x="2523194" y="4001426"/>
                <a:ext cx="253816" cy="4392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AD91D66-3315-85A9-85B7-BAB51DD3C0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3194" y="4001426"/>
                <a:ext cx="253816" cy="439223"/>
              </a:xfrm>
              <a:prstGeom prst="rect">
                <a:avLst/>
              </a:prstGeom>
              <a:blipFill>
                <a:blip r:embed="rId21"/>
                <a:stretch>
                  <a:fillRect b="-13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66324FC5-8F2D-88C8-5BD9-A158E9506EB2}"/>
                  </a:ext>
                </a:extLst>
              </p:cNvPr>
              <p:cNvSpPr txBox="1"/>
              <p:nvPr/>
            </p:nvSpPr>
            <p:spPr>
              <a:xfrm>
                <a:off x="2058575" y="3973699"/>
                <a:ext cx="253816" cy="4392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66324FC5-8F2D-88C8-5BD9-A158E9506E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8575" y="3973699"/>
                <a:ext cx="253816" cy="43922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8C601638-F351-E1A8-C59C-290F265066AE}"/>
                  </a:ext>
                </a:extLst>
              </p:cNvPr>
              <p:cNvSpPr txBox="1"/>
              <p:nvPr/>
            </p:nvSpPr>
            <p:spPr>
              <a:xfrm>
                <a:off x="2287007" y="4439431"/>
                <a:ext cx="253816" cy="4392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8C601638-F351-E1A8-C59C-290F265066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7007" y="4439431"/>
                <a:ext cx="253816" cy="439223"/>
              </a:xfrm>
              <a:prstGeom prst="rect">
                <a:avLst/>
              </a:prstGeom>
              <a:blipFill>
                <a:blip r:embed="rId21"/>
                <a:stretch>
                  <a:fillRect b="-13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D9B7C23B-8E68-3C73-E757-4E003A71278D}"/>
                  </a:ext>
                </a:extLst>
              </p:cNvPr>
              <p:cNvSpPr txBox="1"/>
              <p:nvPr/>
            </p:nvSpPr>
            <p:spPr>
              <a:xfrm>
                <a:off x="2245000" y="3588859"/>
                <a:ext cx="253816" cy="4380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D9B7C23B-8E68-3C73-E757-4E003A7127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5000" y="3588859"/>
                <a:ext cx="253816" cy="43800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0FEB3FA-6491-5429-65EB-9EBC615CAC20}"/>
                  </a:ext>
                </a:extLst>
              </p:cNvPr>
              <p:cNvSpPr txBox="1"/>
              <p:nvPr/>
            </p:nvSpPr>
            <p:spPr>
              <a:xfrm>
                <a:off x="1944511" y="3768989"/>
                <a:ext cx="253816" cy="4380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0FEB3FA-6491-5429-65EB-9EBC615CAC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4511" y="3768989"/>
                <a:ext cx="253816" cy="438005"/>
              </a:xfrm>
              <a:prstGeom prst="rect">
                <a:avLst/>
              </a:prstGeom>
              <a:blipFill>
                <a:blip r:embed="rId28"/>
                <a:stretch>
                  <a:fillRect b="-13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F6398334-0EED-9C83-66AD-C6B2BB0735F4}"/>
                  </a:ext>
                </a:extLst>
              </p:cNvPr>
              <p:cNvSpPr txBox="1"/>
              <p:nvPr/>
            </p:nvSpPr>
            <p:spPr>
              <a:xfrm>
                <a:off x="721629" y="3898553"/>
                <a:ext cx="253816" cy="4380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F6398334-0EED-9C83-66AD-C6B2BB0735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629" y="3898553"/>
                <a:ext cx="253816" cy="438005"/>
              </a:xfrm>
              <a:prstGeom prst="rect">
                <a:avLst/>
              </a:prstGeom>
              <a:blipFill>
                <a:blip r:embed="rId20"/>
                <a:stretch>
                  <a:fillRect b="-14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3B88A3BF-D173-B5B6-A5E7-23AF4137CD6B}"/>
                  </a:ext>
                </a:extLst>
              </p:cNvPr>
              <p:cNvSpPr txBox="1"/>
              <p:nvPr/>
            </p:nvSpPr>
            <p:spPr>
              <a:xfrm>
                <a:off x="5411517" y="3982039"/>
                <a:ext cx="253816" cy="4380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3B88A3BF-D173-B5B6-A5E7-23AF4137CD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1517" y="3982039"/>
                <a:ext cx="253816" cy="438005"/>
              </a:xfrm>
              <a:prstGeom prst="rect">
                <a:avLst/>
              </a:prstGeom>
              <a:blipFill>
                <a:blip r:embed="rId29"/>
                <a:stretch>
                  <a:fillRect b="-13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DA264C89-37F2-5A34-1024-17A903A1A695}"/>
                  </a:ext>
                </a:extLst>
              </p:cNvPr>
              <p:cNvSpPr txBox="1"/>
              <p:nvPr/>
            </p:nvSpPr>
            <p:spPr>
              <a:xfrm>
                <a:off x="6897102" y="3543193"/>
                <a:ext cx="253816" cy="4380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DA264C89-37F2-5A34-1024-17A903A1A6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7102" y="3543193"/>
                <a:ext cx="253816" cy="438005"/>
              </a:xfrm>
              <a:prstGeom prst="rect">
                <a:avLst/>
              </a:prstGeom>
              <a:blipFill>
                <a:blip r:embed="rId24"/>
                <a:stretch>
                  <a:fillRect b="-13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E5BAA1D9-904D-2F09-F65D-05440AB6A4A2}"/>
                  </a:ext>
                </a:extLst>
              </p:cNvPr>
              <p:cNvSpPr txBox="1"/>
              <p:nvPr/>
            </p:nvSpPr>
            <p:spPr>
              <a:xfrm>
                <a:off x="5621924" y="4469294"/>
                <a:ext cx="253816" cy="4380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E5BAA1D9-904D-2F09-F65D-05440AB6A4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1924" y="4469294"/>
                <a:ext cx="253816" cy="438005"/>
              </a:xfrm>
              <a:prstGeom prst="rect">
                <a:avLst/>
              </a:prstGeom>
              <a:blipFill>
                <a:blip r:embed="rId24"/>
                <a:stretch>
                  <a:fillRect b="-13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D7116DC-436F-A44C-DD95-3D64C0976603}"/>
              </a:ext>
            </a:extLst>
          </p:cNvPr>
          <p:cNvCxnSpPr>
            <a:cxnSpLocks/>
          </p:cNvCxnSpPr>
          <p:nvPr/>
        </p:nvCxnSpPr>
        <p:spPr>
          <a:xfrm>
            <a:off x="1608811" y="3734334"/>
            <a:ext cx="0" cy="14115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23689190-3024-819E-EA47-F71E03AC3C24}"/>
              </a:ext>
            </a:extLst>
          </p:cNvPr>
          <p:cNvCxnSpPr>
            <a:cxnSpLocks/>
          </p:cNvCxnSpPr>
          <p:nvPr/>
        </p:nvCxnSpPr>
        <p:spPr>
          <a:xfrm>
            <a:off x="1729239" y="4654911"/>
            <a:ext cx="0" cy="14115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4D7AA053-62B7-4CCA-D32E-ECE03DD62E94}"/>
              </a:ext>
            </a:extLst>
          </p:cNvPr>
          <p:cNvGrpSpPr/>
          <p:nvPr/>
        </p:nvGrpSpPr>
        <p:grpSpPr>
          <a:xfrm>
            <a:off x="8150133" y="3905657"/>
            <a:ext cx="3862820" cy="2616460"/>
            <a:chOff x="8150133" y="3905657"/>
            <a:chExt cx="3862820" cy="2616460"/>
          </a:xfrm>
        </p:grpSpPr>
        <p:sp>
          <p:nvSpPr>
            <p:cNvPr id="10" name="Shape 0">
              <a:extLst>
                <a:ext uri="{FF2B5EF4-FFF2-40B4-BE49-F238E27FC236}">
                  <a16:creationId xmlns:a16="http://schemas.microsoft.com/office/drawing/2014/main" id="{DE521316-40D5-D7D4-2EAF-86C4F2DFEF0B}"/>
                </a:ext>
              </a:extLst>
            </p:cNvPr>
            <p:cNvSpPr/>
            <p:nvPr/>
          </p:nvSpPr>
          <p:spPr>
            <a:xfrm>
              <a:off x="10122764" y="4184679"/>
              <a:ext cx="101294" cy="554788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Shape 1">
              <a:extLst>
                <a:ext uri="{FF2B5EF4-FFF2-40B4-BE49-F238E27FC236}">
                  <a16:creationId xmlns:a16="http://schemas.microsoft.com/office/drawing/2014/main" id="{E72EE347-DAED-8C92-6F4D-FC70AA690CFE}"/>
                </a:ext>
              </a:extLst>
            </p:cNvPr>
            <p:cNvSpPr/>
            <p:nvPr/>
          </p:nvSpPr>
          <p:spPr>
            <a:xfrm flipH="1">
              <a:off x="8975669" y="4184679"/>
              <a:ext cx="1062396" cy="554788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Shape 2">
              <a:extLst>
                <a:ext uri="{FF2B5EF4-FFF2-40B4-BE49-F238E27FC236}">
                  <a16:creationId xmlns:a16="http://schemas.microsoft.com/office/drawing/2014/main" id="{DD3DB986-FEFC-8357-1294-663A0E83BF32}"/>
                </a:ext>
              </a:extLst>
            </p:cNvPr>
            <p:cNvSpPr/>
            <p:nvPr/>
          </p:nvSpPr>
          <p:spPr>
            <a:xfrm>
              <a:off x="10168714" y="4161535"/>
              <a:ext cx="1394546" cy="560573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8" name="Shape 5">
              <a:extLst>
                <a:ext uri="{FF2B5EF4-FFF2-40B4-BE49-F238E27FC236}">
                  <a16:creationId xmlns:a16="http://schemas.microsoft.com/office/drawing/2014/main" id="{D4DEAE9F-9A45-E5A8-64AC-D5E88ACA1E8F}"/>
                </a:ext>
              </a:extLst>
            </p:cNvPr>
            <p:cNvSpPr/>
            <p:nvPr/>
          </p:nvSpPr>
          <p:spPr>
            <a:xfrm flipH="1">
              <a:off x="8537630" y="5018489"/>
              <a:ext cx="438041" cy="537429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0" name="Shape 6">
              <a:extLst>
                <a:ext uri="{FF2B5EF4-FFF2-40B4-BE49-F238E27FC236}">
                  <a16:creationId xmlns:a16="http://schemas.microsoft.com/office/drawing/2014/main" id="{0FD63D17-00D6-CCD6-F81C-F2250E4932C3}"/>
                </a:ext>
              </a:extLst>
            </p:cNvPr>
            <p:cNvSpPr/>
            <p:nvPr/>
          </p:nvSpPr>
          <p:spPr>
            <a:xfrm>
              <a:off x="8975671" y="5018489"/>
              <a:ext cx="178436" cy="484127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1" name="Shape 8">
              <a:extLst>
                <a:ext uri="{FF2B5EF4-FFF2-40B4-BE49-F238E27FC236}">
                  <a16:creationId xmlns:a16="http://schemas.microsoft.com/office/drawing/2014/main" id="{254EEEE3-2F1C-25AB-05D8-F5BC8C41D711}"/>
                </a:ext>
              </a:extLst>
            </p:cNvPr>
            <p:cNvSpPr/>
            <p:nvPr/>
          </p:nvSpPr>
          <p:spPr>
            <a:xfrm flipH="1">
              <a:off x="9887729" y="5018489"/>
              <a:ext cx="336329" cy="505541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" name="Shape 9">
              <a:extLst>
                <a:ext uri="{FF2B5EF4-FFF2-40B4-BE49-F238E27FC236}">
                  <a16:creationId xmlns:a16="http://schemas.microsoft.com/office/drawing/2014/main" id="{437A9911-8464-0EB4-478E-84EEF432CFBA}"/>
                </a:ext>
              </a:extLst>
            </p:cNvPr>
            <p:cNvSpPr/>
            <p:nvPr/>
          </p:nvSpPr>
          <p:spPr>
            <a:xfrm>
              <a:off x="10224058" y="5018489"/>
              <a:ext cx="276808" cy="517499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3" name="Shape 10">
              <a:extLst>
                <a:ext uri="{FF2B5EF4-FFF2-40B4-BE49-F238E27FC236}">
                  <a16:creationId xmlns:a16="http://schemas.microsoft.com/office/drawing/2014/main" id="{C230A162-CEF8-D8B5-0909-41765B9D2E75}"/>
                </a:ext>
              </a:extLst>
            </p:cNvPr>
            <p:cNvSpPr/>
            <p:nvPr/>
          </p:nvSpPr>
          <p:spPr>
            <a:xfrm flipH="1">
              <a:off x="9654789" y="5743262"/>
              <a:ext cx="241200" cy="366672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4" name="Shape 11">
              <a:extLst>
                <a:ext uri="{FF2B5EF4-FFF2-40B4-BE49-F238E27FC236}">
                  <a16:creationId xmlns:a16="http://schemas.microsoft.com/office/drawing/2014/main" id="{8282E5A2-1592-276E-0E60-BA9B6D190582}"/>
                </a:ext>
              </a:extLst>
            </p:cNvPr>
            <p:cNvSpPr/>
            <p:nvPr/>
          </p:nvSpPr>
          <p:spPr>
            <a:xfrm>
              <a:off x="9895989" y="5743262"/>
              <a:ext cx="112773" cy="366672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5" name="Shape 12">
              <a:extLst>
                <a:ext uri="{FF2B5EF4-FFF2-40B4-BE49-F238E27FC236}">
                  <a16:creationId xmlns:a16="http://schemas.microsoft.com/office/drawing/2014/main" id="{D266176E-3E78-0431-691B-95AC7C6412F5}"/>
                </a:ext>
              </a:extLst>
            </p:cNvPr>
            <p:cNvSpPr/>
            <p:nvPr/>
          </p:nvSpPr>
          <p:spPr>
            <a:xfrm flipH="1">
              <a:off x="10313121" y="5743262"/>
              <a:ext cx="187745" cy="358700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6" name="Shape 13">
              <a:extLst>
                <a:ext uri="{FF2B5EF4-FFF2-40B4-BE49-F238E27FC236}">
                  <a16:creationId xmlns:a16="http://schemas.microsoft.com/office/drawing/2014/main" id="{0AA3FBA8-9082-631E-2245-5E16FFE5DC59}"/>
                </a:ext>
              </a:extLst>
            </p:cNvPr>
            <p:cNvSpPr/>
            <p:nvPr/>
          </p:nvSpPr>
          <p:spPr>
            <a:xfrm>
              <a:off x="10500866" y="5743262"/>
              <a:ext cx="383776" cy="366672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7" name="Shape 15">
              <a:extLst>
                <a:ext uri="{FF2B5EF4-FFF2-40B4-BE49-F238E27FC236}">
                  <a16:creationId xmlns:a16="http://schemas.microsoft.com/office/drawing/2014/main" id="{3D7C18D0-43EF-905C-B65E-E757E66461E1}"/>
                </a:ext>
              </a:extLst>
            </p:cNvPr>
            <p:cNvSpPr/>
            <p:nvPr/>
          </p:nvSpPr>
          <p:spPr>
            <a:xfrm flipH="1">
              <a:off x="11493891" y="5018489"/>
              <a:ext cx="69369" cy="537429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8" name="Shape 16">
              <a:extLst>
                <a:ext uri="{FF2B5EF4-FFF2-40B4-BE49-F238E27FC236}">
                  <a16:creationId xmlns:a16="http://schemas.microsoft.com/office/drawing/2014/main" id="{D89CB25A-DA4C-856E-B70E-CD6152C2E798}"/>
                </a:ext>
              </a:extLst>
            </p:cNvPr>
            <p:cNvSpPr/>
            <p:nvPr/>
          </p:nvSpPr>
          <p:spPr>
            <a:xfrm flipH="1">
              <a:off x="11129867" y="5018489"/>
              <a:ext cx="433392" cy="537429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9" name="Shape 17">
              <a:extLst>
                <a:ext uri="{FF2B5EF4-FFF2-40B4-BE49-F238E27FC236}">
                  <a16:creationId xmlns:a16="http://schemas.microsoft.com/office/drawing/2014/main" id="{FF0E4FFE-0384-9592-652E-75FB1C142188}"/>
                </a:ext>
              </a:extLst>
            </p:cNvPr>
            <p:cNvSpPr/>
            <p:nvPr/>
          </p:nvSpPr>
          <p:spPr>
            <a:xfrm>
              <a:off x="11563261" y="5018490"/>
              <a:ext cx="329521" cy="545400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0" name="Shape 25">
              <a:extLst>
                <a:ext uri="{FF2B5EF4-FFF2-40B4-BE49-F238E27FC236}">
                  <a16:creationId xmlns:a16="http://schemas.microsoft.com/office/drawing/2014/main" id="{C4E3A832-FDC4-B5C8-3A0B-FA4B02F84801}"/>
                </a:ext>
              </a:extLst>
            </p:cNvPr>
            <p:cNvSpPr/>
            <p:nvPr/>
          </p:nvSpPr>
          <p:spPr>
            <a:xfrm>
              <a:off x="9961968" y="3905657"/>
              <a:ext cx="311551" cy="286994"/>
            </a:xfrm>
            <a:prstGeom prst="ellipse">
              <a:avLst/>
            </a:prstGeom>
            <a:solidFill>
              <a:schemeClr val="bg2">
                <a:lumMod val="75000"/>
                <a:alpha val="95000"/>
              </a:schemeClr>
            </a:solidFill>
            <a:ln w="18415">
              <a:solidFill>
                <a:schemeClr val="bg2">
                  <a:lumMod val="50000"/>
                </a:schemeClr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1" name="Shape 26">
              <a:extLst>
                <a:ext uri="{FF2B5EF4-FFF2-40B4-BE49-F238E27FC236}">
                  <a16:creationId xmlns:a16="http://schemas.microsoft.com/office/drawing/2014/main" id="{3D753EEF-DE38-C652-A6B4-0B6D20D06255}"/>
                </a:ext>
              </a:extLst>
            </p:cNvPr>
            <p:cNvSpPr/>
            <p:nvPr/>
          </p:nvSpPr>
          <p:spPr>
            <a:xfrm>
              <a:off x="8845021" y="4739467"/>
              <a:ext cx="261300" cy="286994"/>
            </a:xfrm>
            <a:prstGeom prst="ellipse">
              <a:avLst/>
            </a:prstGeom>
            <a:solidFill>
              <a:srgbClr val="DDF1D9">
                <a:alpha val="95000"/>
              </a:srgbClr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2" name="Shape 27">
              <a:extLst>
                <a:ext uri="{FF2B5EF4-FFF2-40B4-BE49-F238E27FC236}">
                  <a16:creationId xmlns:a16="http://schemas.microsoft.com/office/drawing/2014/main" id="{0ABC9F58-D27B-CAC2-3889-60216152164B}"/>
                </a:ext>
              </a:extLst>
            </p:cNvPr>
            <p:cNvSpPr/>
            <p:nvPr/>
          </p:nvSpPr>
          <p:spPr>
            <a:xfrm>
              <a:off x="10093408" y="4739467"/>
              <a:ext cx="261300" cy="286994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3" name="Shape 28">
              <a:extLst>
                <a:ext uri="{FF2B5EF4-FFF2-40B4-BE49-F238E27FC236}">
                  <a16:creationId xmlns:a16="http://schemas.microsoft.com/office/drawing/2014/main" id="{603669AD-13B5-6045-BBC8-9B0CD8C6848C}"/>
                </a:ext>
              </a:extLst>
            </p:cNvPr>
            <p:cNvSpPr/>
            <p:nvPr/>
          </p:nvSpPr>
          <p:spPr>
            <a:xfrm>
              <a:off x="11432611" y="4739467"/>
              <a:ext cx="261300" cy="286994"/>
            </a:xfrm>
            <a:prstGeom prst="ellipse">
              <a:avLst/>
            </a:prstGeom>
            <a:solidFill>
              <a:srgbClr val="D7C1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4" name="Shape 30">
              <a:extLst>
                <a:ext uri="{FF2B5EF4-FFF2-40B4-BE49-F238E27FC236}">
                  <a16:creationId xmlns:a16="http://schemas.microsoft.com/office/drawing/2014/main" id="{37A149EE-A5D6-60F4-BFD7-76E355E47CC6}"/>
                </a:ext>
              </a:extLst>
            </p:cNvPr>
            <p:cNvSpPr/>
            <p:nvPr/>
          </p:nvSpPr>
          <p:spPr>
            <a:xfrm>
              <a:off x="9780414" y="5528016"/>
              <a:ext cx="231150" cy="223218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5" name="Shape 31">
              <a:extLst>
                <a:ext uri="{FF2B5EF4-FFF2-40B4-BE49-F238E27FC236}">
                  <a16:creationId xmlns:a16="http://schemas.microsoft.com/office/drawing/2014/main" id="{D35E7485-BDA3-B5BC-A689-EA281AC71897}"/>
                </a:ext>
              </a:extLst>
            </p:cNvPr>
            <p:cNvSpPr/>
            <p:nvPr/>
          </p:nvSpPr>
          <p:spPr>
            <a:xfrm>
              <a:off x="10385291" y="5528016"/>
              <a:ext cx="231150" cy="223218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7" name="Shape 38">
              <a:extLst>
                <a:ext uri="{FF2B5EF4-FFF2-40B4-BE49-F238E27FC236}">
                  <a16:creationId xmlns:a16="http://schemas.microsoft.com/office/drawing/2014/main" id="{06CC7760-DE89-82EC-E4BD-6C1968BE7FAA}"/>
                </a:ext>
              </a:extLst>
            </p:cNvPr>
            <p:cNvSpPr/>
            <p:nvPr/>
          </p:nvSpPr>
          <p:spPr>
            <a:xfrm>
              <a:off x="9564714" y="6101962"/>
              <a:ext cx="190950" cy="167413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8" name="Shape 39">
              <a:extLst>
                <a:ext uri="{FF2B5EF4-FFF2-40B4-BE49-F238E27FC236}">
                  <a16:creationId xmlns:a16="http://schemas.microsoft.com/office/drawing/2014/main" id="{C26FA83C-B416-57B8-BA6C-E197BDA1A1A2}"/>
                </a:ext>
              </a:extLst>
            </p:cNvPr>
            <p:cNvSpPr/>
            <p:nvPr/>
          </p:nvSpPr>
          <p:spPr>
            <a:xfrm>
              <a:off x="9913288" y="6101962"/>
              <a:ext cx="190950" cy="167413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9" name="Shape 40">
              <a:extLst>
                <a:ext uri="{FF2B5EF4-FFF2-40B4-BE49-F238E27FC236}">
                  <a16:creationId xmlns:a16="http://schemas.microsoft.com/office/drawing/2014/main" id="{B1855FC7-EFFE-1FB7-FFDD-9A6F98FF59DC}"/>
                </a:ext>
              </a:extLst>
            </p:cNvPr>
            <p:cNvSpPr/>
            <p:nvPr/>
          </p:nvSpPr>
          <p:spPr>
            <a:xfrm>
              <a:off x="10210600" y="6101962"/>
              <a:ext cx="190950" cy="167413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90" name="Shape 41">
              <a:extLst>
                <a:ext uri="{FF2B5EF4-FFF2-40B4-BE49-F238E27FC236}">
                  <a16:creationId xmlns:a16="http://schemas.microsoft.com/office/drawing/2014/main" id="{097DDA75-9DB8-648A-0A6B-9AD3C94386DF}"/>
                </a:ext>
              </a:extLst>
            </p:cNvPr>
            <p:cNvSpPr/>
            <p:nvPr/>
          </p:nvSpPr>
          <p:spPr>
            <a:xfrm>
              <a:off x="10785326" y="6101962"/>
              <a:ext cx="190950" cy="167413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91" name="Shape 42">
              <a:extLst>
                <a:ext uri="{FF2B5EF4-FFF2-40B4-BE49-F238E27FC236}">
                  <a16:creationId xmlns:a16="http://schemas.microsoft.com/office/drawing/2014/main" id="{40C5D288-B4A5-3E4E-4A13-523AD0C0D307}"/>
                </a:ext>
              </a:extLst>
            </p:cNvPr>
            <p:cNvSpPr/>
            <p:nvPr/>
          </p:nvSpPr>
          <p:spPr>
            <a:xfrm>
              <a:off x="11036734" y="5555918"/>
              <a:ext cx="190950" cy="167413"/>
            </a:xfrm>
            <a:prstGeom prst="ellipse">
              <a:avLst/>
            </a:prstGeom>
            <a:solidFill>
              <a:srgbClr val="D7C1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2" name="Shape 43">
              <a:extLst>
                <a:ext uri="{FF2B5EF4-FFF2-40B4-BE49-F238E27FC236}">
                  <a16:creationId xmlns:a16="http://schemas.microsoft.com/office/drawing/2014/main" id="{46068D97-9090-73CD-AC92-E278818FDEA1}"/>
                </a:ext>
              </a:extLst>
            </p:cNvPr>
            <p:cNvSpPr/>
            <p:nvPr/>
          </p:nvSpPr>
          <p:spPr>
            <a:xfrm>
              <a:off x="11384825" y="5555918"/>
              <a:ext cx="190950" cy="167413"/>
            </a:xfrm>
            <a:prstGeom prst="ellipse">
              <a:avLst/>
            </a:prstGeom>
            <a:solidFill>
              <a:srgbClr val="D7C1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3" name="Shape 45">
              <a:extLst>
                <a:ext uri="{FF2B5EF4-FFF2-40B4-BE49-F238E27FC236}">
                  <a16:creationId xmlns:a16="http://schemas.microsoft.com/office/drawing/2014/main" id="{E95AE865-B0FE-1DFA-88F3-C60F483F3B21}"/>
                </a:ext>
              </a:extLst>
            </p:cNvPr>
            <p:cNvSpPr/>
            <p:nvPr/>
          </p:nvSpPr>
          <p:spPr>
            <a:xfrm>
              <a:off x="11790570" y="5555918"/>
              <a:ext cx="190950" cy="167413"/>
            </a:xfrm>
            <a:prstGeom prst="ellipse">
              <a:avLst/>
            </a:prstGeom>
            <a:solidFill>
              <a:srgbClr val="D7C1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4" name="Shape 10">
              <a:extLst>
                <a:ext uri="{FF2B5EF4-FFF2-40B4-BE49-F238E27FC236}">
                  <a16:creationId xmlns:a16="http://schemas.microsoft.com/office/drawing/2014/main" id="{0A7B9FB3-3E5A-099C-94FC-A62F64A9DE3D}"/>
                </a:ext>
              </a:extLst>
            </p:cNvPr>
            <p:cNvSpPr/>
            <p:nvPr/>
          </p:nvSpPr>
          <p:spPr>
            <a:xfrm flipH="1">
              <a:off x="8295889" y="5717862"/>
              <a:ext cx="241200" cy="366672"/>
            </a:xfrm>
            <a:prstGeom prst="line">
              <a:avLst/>
            </a:prstGeom>
            <a:noFill/>
            <a:ln w="20320">
              <a:solidFill>
                <a:schemeClr val="tx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7" name="Shape 11">
              <a:extLst>
                <a:ext uri="{FF2B5EF4-FFF2-40B4-BE49-F238E27FC236}">
                  <a16:creationId xmlns:a16="http://schemas.microsoft.com/office/drawing/2014/main" id="{08A8653A-041A-A68A-F41F-5131336BE598}"/>
                </a:ext>
              </a:extLst>
            </p:cNvPr>
            <p:cNvSpPr/>
            <p:nvPr/>
          </p:nvSpPr>
          <p:spPr>
            <a:xfrm>
              <a:off x="8537089" y="5717862"/>
              <a:ext cx="112773" cy="366672"/>
            </a:xfrm>
            <a:prstGeom prst="line">
              <a:avLst/>
            </a:prstGeom>
            <a:noFill/>
            <a:ln w="20320">
              <a:solidFill>
                <a:schemeClr val="tx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8" name="Shape 12">
              <a:extLst>
                <a:ext uri="{FF2B5EF4-FFF2-40B4-BE49-F238E27FC236}">
                  <a16:creationId xmlns:a16="http://schemas.microsoft.com/office/drawing/2014/main" id="{BB31E22F-BE74-A370-9BBA-C7BCEC8F4411}"/>
                </a:ext>
              </a:extLst>
            </p:cNvPr>
            <p:cNvSpPr/>
            <p:nvPr/>
          </p:nvSpPr>
          <p:spPr>
            <a:xfrm flipH="1">
              <a:off x="8954221" y="5717862"/>
              <a:ext cx="187745" cy="358700"/>
            </a:xfrm>
            <a:prstGeom prst="line">
              <a:avLst/>
            </a:prstGeom>
            <a:noFill/>
            <a:ln w="20320">
              <a:solidFill>
                <a:schemeClr val="tx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16" name="Shape 13">
              <a:extLst>
                <a:ext uri="{FF2B5EF4-FFF2-40B4-BE49-F238E27FC236}">
                  <a16:creationId xmlns:a16="http://schemas.microsoft.com/office/drawing/2014/main" id="{8E104FF6-6E94-A06F-2BCF-B4FA9C9E0CA1}"/>
                </a:ext>
              </a:extLst>
            </p:cNvPr>
            <p:cNvSpPr/>
            <p:nvPr/>
          </p:nvSpPr>
          <p:spPr>
            <a:xfrm>
              <a:off x="9141966" y="5717862"/>
              <a:ext cx="164035" cy="366672"/>
            </a:xfrm>
            <a:prstGeom prst="line">
              <a:avLst/>
            </a:prstGeom>
            <a:noFill/>
            <a:ln w="20320">
              <a:solidFill>
                <a:schemeClr val="tx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33" name="Shape 30">
              <a:extLst>
                <a:ext uri="{FF2B5EF4-FFF2-40B4-BE49-F238E27FC236}">
                  <a16:creationId xmlns:a16="http://schemas.microsoft.com/office/drawing/2014/main" id="{925E878E-965A-17E7-B8AF-91AF44B5EA45}"/>
                </a:ext>
              </a:extLst>
            </p:cNvPr>
            <p:cNvSpPr/>
            <p:nvPr/>
          </p:nvSpPr>
          <p:spPr>
            <a:xfrm>
              <a:off x="8421514" y="5502616"/>
              <a:ext cx="231150" cy="223218"/>
            </a:xfrm>
            <a:prstGeom prst="ellipse">
              <a:avLst/>
            </a:prstGeom>
            <a:solidFill>
              <a:srgbClr val="DFF2DB"/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35" name="Shape 31">
              <a:extLst>
                <a:ext uri="{FF2B5EF4-FFF2-40B4-BE49-F238E27FC236}">
                  <a16:creationId xmlns:a16="http://schemas.microsoft.com/office/drawing/2014/main" id="{CD93A878-DAA2-735B-FE91-DDF2F652624A}"/>
                </a:ext>
              </a:extLst>
            </p:cNvPr>
            <p:cNvSpPr/>
            <p:nvPr/>
          </p:nvSpPr>
          <p:spPr>
            <a:xfrm>
              <a:off x="9026391" y="5502616"/>
              <a:ext cx="231150" cy="223218"/>
            </a:xfrm>
            <a:prstGeom prst="ellipse">
              <a:avLst/>
            </a:prstGeom>
            <a:solidFill>
              <a:srgbClr val="DFF2DB"/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38" name="Shape 38">
              <a:extLst>
                <a:ext uri="{FF2B5EF4-FFF2-40B4-BE49-F238E27FC236}">
                  <a16:creationId xmlns:a16="http://schemas.microsoft.com/office/drawing/2014/main" id="{08A674A1-4D87-A03B-9F31-60661FADEF23}"/>
                </a:ext>
              </a:extLst>
            </p:cNvPr>
            <p:cNvSpPr/>
            <p:nvPr/>
          </p:nvSpPr>
          <p:spPr>
            <a:xfrm>
              <a:off x="8205814" y="6076562"/>
              <a:ext cx="190950" cy="167413"/>
            </a:xfrm>
            <a:prstGeom prst="ellipse">
              <a:avLst/>
            </a:prstGeom>
            <a:solidFill>
              <a:srgbClr val="DFF2DB"/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0" name="Shape 39">
              <a:extLst>
                <a:ext uri="{FF2B5EF4-FFF2-40B4-BE49-F238E27FC236}">
                  <a16:creationId xmlns:a16="http://schemas.microsoft.com/office/drawing/2014/main" id="{CFBC0A8B-522A-F4B1-0FF1-833C778F82B7}"/>
                </a:ext>
              </a:extLst>
            </p:cNvPr>
            <p:cNvSpPr/>
            <p:nvPr/>
          </p:nvSpPr>
          <p:spPr>
            <a:xfrm>
              <a:off x="8554388" y="6076562"/>
              <a:ext cx="190950" cy="167413"/>
            </a:xfrm>
            <a:prstGeom prst="ellipse">
              <a:avLst/>
            </a:prstGeom>
            <a:solidFill>
              <a:srgbClr val="DFF2DB"/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1" name="Shape 40">
              <a:extLst>
                <a:ext uri="{FF2B5EF4-FFF2-40B4-BE49-F238E27FC236}">
                  <a16:creationId xmlns:a16="http://schemas.microsoft.com/office/drawing/2014/main" id="{F1DB69A4-61D0-C036-0B6F-976C42FAC3AE}"/>
                </a:ext>
              </a:extLst>
            </p:cNvPr>
            <p:cNvSpPr/>
            <p:nvPr/>
          </p:nvSpPr>
          <p:spPr>
            <a:xfrm>
              <a:off x="8851700" y="6076562"/>
              <a:ext cx="190950" cy="167413"/>
            </a:xfrm>
            <a:prstGeom prst="ellipse">
              <a:avLst/>
            </a:prstGeom>
            <a:solidFill>
              <a:srgbClr val="DFF2DB"/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3" name="Shape 41">
              <a:extLst>
                <a:ext uri="{FF2B5EF4-FFF2-40B4-BE49-F238E27FC236}">
                  <a16:creationId xmlns:a16="http://schemas.microsoft.com/office/drawing/2014/main" id="{E961E06A-B179-6A31-0F65-0BC098B8B310}"/>
                </a:ext>
              </a:extLst>
            </p:cNvPr>
            <p:cNvSpPr/>
            <p:nvPr/>
          </p:nvSpPr>
          <p:spPr>
            <a:xfrm>
              <a:off x="9210526" y="6076562"/>
              <a:ext cx="190950" cy="167413"/>
            </a:xfrm>
            <a:prstGeom prst="ellipse">
              <a:avLst/>
            </a:prstGeom>
            <a:solidFill>
              <a:srgbClr val="DFF2DB"/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4" name="Shape 12">
              <a:extLst>
                <a:ext uri="{FF2B5EF4-FFF2-40B4-BE49-F238E27FC236}">
                  <a16:creationId xmlns:a16="http://schemas.microsoft.com/office/drawing/2014/main" id="{2BC106D7-8622-0290-DDFB-110998263C68}"/>
                </a:ext>
              </a:extLst>
            </p:cNvPr>
            <p:cNvSpPr/>
            <p:nvPr/>
          </p:nvSpPr>
          <p:spPr>
            <a:xfrm>
              <a:off x="10500865" y="5751234"/>
              <a:ext cx="104355" cy="350728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5" name="Shape 40">
              <a:extLst>
                <a:ext uri="{FF2B5EF4-FFF2-40B4-BE49-F238E27FC236}">
                  <a16:creationId xmlns:a16="http://schemas.microsoft.com/office/drawing/2014/main" id="{66ED3CC3-A7C6-F15B-2B5E-49E368B2AA8C}"/>
                </a:ext>
              </a:extLst>
            </p:cNvPr>
            <p:cNvSpPr/>
            <p:nvPr/>
          </p:nvSpPr>
          <p:spPr>
            <a:xfrm>
              <a:off x="10502700" y="6101962"/>
              <a:ext cx="190950" cy="167413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8" name="TextBox 147">
                  <a:extLst>
                    <a:ext uri="{FF2B5EF4-FFF2-40B4-BE49-F238E27FC236}">
                      <a16:creationId xmlns:a16="http://schemas.microsoft.com/office/drawing/2014/main" id="{6DC5775F-444A-D638-C6D8-05CFC7EFDAA2}"/>
                    </a:ext>
                  </a:extLst>
                </p:cNvPr>
                <p:cNvSpPr txBox="1"/>
                <p:nvPr/>
              </p:nvSpPr>
              <p:spPr>
                <a:xfrm>
                  <a:off x="11336457" y="5686321"/>
                  <a:ext cx="253816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48" name="TextBox 147">
                  <a:extLst>
                    <a:ext uri="{FF2B5EF4-FFF2-40B4-BE49-F238E27FC236}">
                      <a16:creationId xmlns:a16="http://schemas.microsoft.com/office/drawing/2014/main" id="{6DC5775F-444A-D638-C6D8-05CFC7EFDAA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336457" y="5686321"/>
                  <a:ext cx="253816" cy="307777"/>
                </a:xfrm>
                <a:prstGeom prst="rect">
                  <a:avLst/>
                </a:prstGeom>
                <a:blipFill>
                  <a:blip r:embed="rId3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9" name="TextBox 148">
                  <a:extLst>
                    <a:ext uri="{FF2B5EF4-FFF2-40B4-BE49-F238E27FC236}">
                      <a16:creationId xmlns:a16="http://schemas.microsoft.com/office/drawing/2014/main" id="{A1CA6728-452E-A31F-6779-128C40F5E79C}"/>
                    </a:ext>
                  </a:extLst>
                </p:cNvPr>
                <p:cNvSpPr txBox="1"/>
                <p:nvPr/>
              </p:nvSpPr>
              <p:spPr>
                <a:xfrm>
                  <a:off x="8150133" y="6185668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4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49" name="TextBox 148">
                  <a:extLst>
                    <a:ext uri="{FF2B5EF4-FFF2-40B4-BE49-F238E27FC236}">
                      <a16:creationId xmlns:a16="http://schemas.microsoft.com/office/drawing/2014/main" id="{A1CA6728-452E-A31F-6779-128C40F5E79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50133" y="6185668"/>
                  <a:ext cx="253816" cy="307777"/>
                </a:xfrm>
                <a:prstGeom prst="rect">
                  <a:avLst/>
                </a:prstGeom>
                <a:blipFill>
                  <a:blip r:embed="rId31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0" name="TextBox 149">
                  <a:extLst>
                    <a:ext uri="{FF2B5EF4-FFF2-40B4-BE49-F238E27FC236}">
                      <a16:creationId xmlns:a16="http://schemas.microsoft.com/office/drawing/2014/main" id="{688E5F94-4F46-7CF3-2953-8331951B2F82}"/>
                    </a:ext>
                  </a:extLst>
                </p:cNvPr>
                <p:cNvSpPr txBox="1"/>
                <p:nvPr/>
              </p:nvSpPr>
              <p:spPr>
                <a:xfrm>
                  <a:off x="8513946" y="6185668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50" name="TextBox 149">
                  <a:extLst>
                    <a:ext uri="{FF2B5EF4-FFF2-40B4-BE49-F238E27FC236}">
                      <a16:creationId xmlns:a16="http://schemas.microsoft.com/office/drawing/2014/main" id="{688E5F94-4F46-7CF3-2953-8331951B2F8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13946" y="6185668"/>
                  <a:ext cx="253816" cy="307777"/>
                </a:xfrm>
                <a:prstGeom prst="rect">
                  <a:avLst/>
                </a:prstGeom>
                <a:blipFill>
                  <a:blip r:embed="rId30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6" name="TextBox 155">
                  <a:extLst>
                    <a:ext uri="{FF2B5EF4-FFF2-40B4-BE49-F238E27FC236}">
                      <a16:creationId xmlns:a16="http://schemas.microsoft.com/office/drawing/2014/main" id="{C8562C86-C17D-3D0A-FF60-E26955CC166F}"/>
                    </a:ext>
                  </a:extLst>
                </p:cNvPr>
                <p:cNvSpPr txBox="1"/>
                <p:nvPr/>
              </p:nvSpPr>
              <p:spPr>
                <a:xfrm>
                  <a:off x="8806112" y="6185668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56" name="TextBox 155">
                  <a:extLst>
                    <a:ext uri="{FF2B5EF4-FFF2-40B4-BE49-F238E27FC236}">
                      <a16:creationId xmlns:a16="http://schemas.microsoft.com/office/drawing/2014/main" id="{C8562C86-C17D-3D0A-FF60-E26955CC166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06112" y="6185668"/>
                  <a:ext cx="253816" cy="307777"/>
                </a:xfrm>
                <a:prstGeom prst="rect">
                  <a:avLst/>
                </a:prstGeom>
                <a:blipFill>
                  <a:blip r:embed="rId32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9" name="TextBox 158">
                  <a:extLst>
                    <a:ext uri="{FF2B5EF4-FFF2-40B4-BE49-F238E27FC236}">
                      <a16:creationId xmlns:a16="http://schemas.microsoft.com/office/drawing/2014/main" id="{EC10966A-B62E-98F9-184E-72C5D4312154}"/>
                    </a:ext>
                  </a:extLst>
                </p:cNvPr>
                <p:cNvSpPr txBox="1"/>
                <p:nvPr/>
              </p:nvSpPr>
              <p:spPr>
                <a:xfrm>
                  <a:off x="9887729" y="6214340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59" name="TextBox 158">
                  <a:extLst>
                    <a:ext uri="{FF2B5EF4-FFF2-40B4-BE49-F238E27FC236}">
                      <a16:creationId xmlns:a16="http://schemas.microsoft.com/office/drawing/2014/main" id="{EC10966A-B62E-98F9-184E-72C5D431215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87729" y="6214340"/>
                  <a:ext cx="253816" cy="307777"/>
                </a:xfrm>
                <a:prstGeom prst="rect">
                  <a:avLst/>
                </a:prstGeom>
                <a:blipFill>
                  <a:blip r:embed="rId3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1" name="TextBox 160">
                  <a:extLst>
                    <a:ext uri="{FF2B5EF4-FFF2-40B4-BE49-F238E27FC236}">
                      <a16:creationId xmlns:a16="http://schemas.microsoft.com/office/drawing/2014/main" id="{2D472530-B320-D02B-D02D-8C60AF788BAB}"/>
                    </a:ext>
                  </a:extLst>
                </p:cNvPr>
                <p:cNvSpPr txBox="1"/>
                <p:nvPr/>
              </p:nvSpPr>
              <p:spPr>
                <a:xfrm>
                  <a:off x="10471267" y="6214340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400" dirty="0">
                    <a:solidFill>
                      <a:srgbClr val="0000F8"/>
                    </a:solidFill>
                  </a:endParaRPr>
                </a:p>
              </p:txBody>
            </p:sp>
          </mc:Choice>
          <mc:Fallback xmlns="">
            <p:sp>
              <p:nvSpPr>
                <p:cNvPr id="161" name="TextBox 160">
                  <a:extLst>
                    <a:ext uri="{FF2B5EF4-FFF2-40B4-BE49-F238E27FC236}">
                      <a16:creationId xmlns:a16="http://schemas.microsoft.com/office/drawing/2014/main" id="{2D472530-B320-D02B-D02D-8C60AF788BA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71267" y="6214340"/>
                  <a:ext cx="253816" cy="307777"/>
                </a:xfrm>
                <a:prstGeom prst="rect">
                  <a:avLst/>
                </a:prstGeom>
                <a:blipFill>
                  <a:blip r:embed="rId34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2" name="TextBox 161">
                  <a:extLst>
                    <a:ext uri="{FF2B5EF4-FFF2-40B4-BE49-F238E27FC236}">
                      <a16:creationId xmlns:a16="http://schemas.microsoft.com/office/drawing/2014/main" id="{266C2693-D8A2-8224-EEAA-2B1633FF7F4B}"/>
                    </a:ext>
                  </a:extLst>
                </p:cNvPr>
                <p:cNvSpPr txBox="1"/>
                <p:nvPr/>
              </p:nvSpPr>
              <p:spPr>
                <a:xfrm>
                  <a:off x="9521573" y="6214340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14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62" name="TextBox 161">
                  <a:extLst>
                    <a:ext uri="{FF2B5EF4-FFF2-40B4-BE49-F238E27FC236}">
                      <a16:creationId xmlns:a16="http://schemas.microsoft.com/office/drawing/2014/main" id="{266C2693-D8A2-8224-EEAA-2B1633FF7F4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21573" y="6214340"/>
                  <a:ext cx="253816" cy="307777"/>
                </a:xfrm>
                <a:prstGeom prst="rect">
                  <a:avLst/>
                </a:prstGeom>
                <a:blipFill>
                  <a:blip r:embed="rId35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6" name="TextBox 175">
                  <a:extLst>
                    <a:ext uri="{FF2B5EF4-FFF2-40B4-BE49-F238E27FC236}">
                      <a16:creationId xmlns:a16="http://schemas.microsoft.com/office/drawing/2014/main" id="{7D7F19F0-4649-9007-141A-62738D21DC0F}"/>
                    </a:ext>
                  </a:extLst>
                </p:cNvPr>
                <p:cNvSpPr txBox="1"/>
                <p:nvPr/>
              </p:nvSpPr>
              <p:spPr>
                <a:xfrm>
                  <a:off x="10157208" y="6214340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76" name="TextBox 175">
                  <a:extLst>
                    <a:ext uri="{FF2B5EF4-FFF2-40B4-BE49-F238E27FC236}">
                      <a16:creationId xmlns:a16="http://schemas.microsoft.com/office/drawing/2014/main" id="{7D7F19F0-4649-9007-141A-62738D21DC0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57208" y="6214340"/>
                  <a:ext cx="253816" cy="307777"/>
                </a:xfrm>
                <a:prstGeom prst="rect">
                  <a:avLst/>
                </a:prstGeom>
                <a:blipFill>
                  <a:blip r:embed="rId3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8" name="TextBox 177">
                  <a:extLst>
                    <a:ext uri="{FF2B5EF4-FFF2-40B4-BE49-F238E27FC236}">
                      <a16:creationId xmlns:a16="http://schemas.microsoft.com/office/drawing/2014/main" id="{5CCB852B-CF31-EA29-33CE-90607D699A89}"/>
                    </a:ext>
                  </a:extLst>
                </p:cNvPr>
                <p:cNvSpPr txBox="1"/>
                <p:nvPr/>
              </p:nvSpPr>
              <p:spPr>
                <a:xfrm>
                  <a:off x="10753893" y="6214340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78" name="TextBox 177">
                  <a:extLst>
                    <a:ext uri="{FF2B5EF4-FFF2-40B4-BE49-F238E27FC236}">
                      <a16:creationId xmlns:a16="http://schemas.microsoft.com/office/drawing/2014/main" id="{5CCB852B-CF31-EA29-33CE-90607D699A8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53893" y="6214340"/>
                  <a:ext cx="253816" cy="307777"/>
                </a:xfrm>
                <a:prstGeom prst="rect">
                  <a:avLst/>
                </a:prstGeom>
                <a:blipFill>
                  <a:blip r:embed="rId36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9" name="TextBox 178">
                  <a:extLst>
                    <a:ext uri="{FF2B5EF4-FFF2-40B4-BE49-F238E27FC236}">
                      <a16:creationId xmlns:a16="http://schemas.microsoft.com/office/drawing/2014/main" id="{363C86AF-01E4-AF09-F539-A2D02BF5D7AA}"/>
                    </a:ext>
                  </a:extLst>
                </p:cNvPr>
                <p:cNvSpPr txBox="1"/>
                <p:nvPr/>
              </p:nvSpPr>
              <p:spPr>
                <a:xfrm>
                  <a:off x="11759137" y="5674459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79" name="TextBox 178">
                  <a:extLst>
                    <a:ext uri="{FF2B5EF4-FFF2-40B4-BE49-F238E27FC236}">
                      <a16:creationId xmlns:a16="http://schemas.microsoft.com/office/drawing/2014/main" id="{363C86AF-01E4-AF09-F539-A2D02BF5D7A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759137" y="5674459"/>
                  <a:ext cx="253816" cy="307777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7" name="TextBox 196">
                  <a:extLst>
                    <a:ext uri="{FF2B5EF4-FFF2-40B4-BE49-F238E27FC236}">
                      <a16:creationId xmlns:a16="http://schemas.microsoft.com/office/drawing/2014/main" id="{403DC6B5-7652-14CB-A5A6-AD15C2A9D532}"/>
                    </a:ext>
                  </a:extLst>
                </p:cNvPr>
                <p:cNvSpPr txBox="1"/>
                <p:nvPr/>
              </p:nvSpPr>
              <p:spPr>
                <a:xfrm>
                  <a:off x="10983968" y="5681051"/>
                  <a:ext cx="253816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97" name="TextBox 196">
                  <a:extLst>
                    <a:ext uri="{FF2B5EF4-FFF2-40B4-BE49-F238E27FC236}">
                      <a16:creationId xmlns:a16="http://schemas.microsoft.com/office/drawing/2014/main" id="{403DC6B5-7652-14CB-A5A6-AD15C2A9D53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983968" y="5681051"/>
                  <a:ext cx="253816" cy="307777"/>
                </a:xfrm>
                <a:prstGeom prst="rect">
                  <a:avLst/>
                </a:prstGeom>
                <a:blipFill>
                  <a:blip r:embed="rId3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9" name="TextBox 198">
                  <a:extLst>
                    <a:ext uri="{FF2B5EF4-FFF2-40B4-BE49-F238E27FC236}">
                      <a16:creationId xmlns:a16="http://schemas.microsoft.com/office/drawing/2014/main" id="{E6A15A15-3032-A934-E7D1-9E03383CD654}"/>
                    </a:ext>
                  </a:extLst>
                </p:cNvPr>
                <p:cNvSpPr txBox="1"/>
                <p:nvPr/>
              </p:nvSpPr>
              <p:spPr>
                <a:xfrm>
                  <a:off x="9179093" y="6185668"/>
                  <a:ext cx="253816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14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99" name="TextBox 198">
                  <a:extLst>
                    <a:ext uri="{FF2B5EF4-FFF2-40B4-BE49-F238E27FC236}">
                      <a16:creationId xmlns:a16="http://schemas.microsoft.com/office/drawing/2014/main" id="{E6A15A15-3032-A934-E7D1-9E03383CD65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79093" y="6185668"/>
                  <a:ext cx="253816" cy="307777"/>
                </a:xfrm>
                <a:prstGeom prst="rect">
                  <a:avLst/>
                </a:prstGeom>
                <a:blipFill>
                  <a:blip r:embed="rId37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02" name="Shape 10">
            <a:extLst>
              <a:ext uri="{FF2B5EF4-FFF2-40B4-BE49-F238E27FC236}">
                <a16:creationId xmlns:a16="http://schemas.microsoft.com/office/drawing/2014/main" id="{E69B3B77-6272-A74F-B9A6-D6F7057A7809}"/>
              </a:ext>
            </a:extLst>
          </p:cNvPr>
          <p:cNvSpPr/>
          <p:nvPr/>
        </p:nvSpPr>
        <p:spPr>
          <a:xfrm>
            <a:off x="8993690" y="870969"/>
            <a:ext cx="3122128" cy="420888"/>
          </a:xfrm>
          <a:prstGeom prst="roundRect">
            <a:avLst>
              <a:gd name="adj" fmla="val 6400"/>
            </a:avLst>
          </a:prstGeom>
          <a:solidFill>
            <a:srgbClr val="F5F8FF"/>
          </a:solidFill>
          <a:ln w="12700">
            <a:solidFill>
              <a:srgbClr val="B9C8F2"/>
            </a:solidFill>
            <a:prstDash val="solid"/>
          </a:ln>
        </p:spPr>
        <p:txBody>
          <a:bodyPr/>
          <a:lstStyle/>
          <a:p>
            <a:pPr algn="ctr"/>
            <a:r>
              <a:rPr lang="en-US" sz="1400" dirty="0"/>
              <a:t>Shift the demand from nodes to edges</a:t>
            </a:r>
          </a:p>
        </p:txBody>
      </p:sp>
      <p:sp>
        <p:nvSpPr>
          <p:cNvPr id="206" name="Shape 10">
            <a:extLst>
              <a:ext uri="{FF2B5EF4-FFF2-40B4-BE49-F238E27FC236}">
                <a16:creationId xmlns:a16="http://schemas.microsoft.com/office/drawing/2014/main" id="{4F218BC2-CC23-A8ED-E9B8-DE881BD94FE4}"/>
              </a:ext>
            </a:extLst>
          </p:cNvPr>
          <p:cNvSpPr/>
          <p:nvPr/>
        </p:nvSpPr>
        <p:spPr>
          <a:xfrm>
            <a:off x="8995017" y="1359264"/>
            <a:ext cx="3122128" cy="778849"/>
          </a:xfrm>
          <a:prstGeom prst="roundRect">
            <a:avLst>
              <a:gd name="adj" fmla="val 6400"/>
            </a:avLst>
          </a:prstGeom>
          <a:solidFill>
            <a:srgbClr val="F5F8FF"/>
          </a:solidFill>
          <a:ln w="12700">
            <a:solidFill>
              <a:srgbClr val="B9C8F2"/>
            </a:solidFill>
            <a:prstDash val="solid"/>
          </a:ln>
        </p:spPr>
        <p:txBody>
          <a:bodyPr/>
          <a:lstStyle/>
          <a:p>
            <a:pPr algn="ctr"/>
            <a:r>
              <a:rPr lang="en-US" sz="1400" dirty="0"/>
              <a:t>Use the all-to-all flow in order to cancel positive and negative demands and move the demands to the boundary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5" name="Shape 10">
                <a:extLst>
                  <a:ext uri="{FF2B5EF4-FFF2-40B4-BE49-F238E27FC236}">
                    <a16:creationId xmlns:a16="http://schemas.microsoft.com/office/drawing/2014/main" id="{CC16400F-D1DF-B51F-0B57-8C764531CAA7}"/>
                  </a:ext>
                </a:extLst>
              </p:cNvPr>
              <p:cNvSpPr/>
              <p:nvPr/>
            </p:nvSpPr>
            <p:spPr>
              <a:xfrm>
                <a:off x="8991276" y="2197699"/>
                <a:ext cx="3122128" cy="1491168"/>
              </a:xfrm>
              <a:prstGeom prst="roundRect">
                <a:avLst>
                  <a:gd name="adj" fmla="val 6400"/>
                </a:avLst>
              </a:prstGeom>
              <a:solidFill>
                <a:srgbClr val="F5F8FF"/>
              </a:solidFill>
              <a:ln w="12700">
                <a:solidFill>
                  <a:srgbClr val="B9C8F2"/>
                </a:solidFill>
                <a:prstDash val="solid"/>
              </a:ln>
            </p:spPr>
            <p:txBody>
              <a:bodyPr/>
              <a:lstStyle/>
              <a:p>
                <a:pPr algn="ctr"/>
                <a:r>
                  <a:rPr lang="en-US" sz="1400" b="1" dirty="0"/>
                  <a:t>Total Congestion</a:t>
                </a:r>
              </a:p>
              <a:p>
                <a:r>
                  <a:rPr lang="en-US" sz="1400" dirty="0"/>
                  <a:t>Tree height is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sz="14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1400" b="0" i="1" smtClean="0">
                                <a:solidFill>
                                  <a:srgbClr val="0000F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1400" b="0" i="0" smtClean="0">
                                <a:solidFill>
                                  <a:srgbClr val="0000F8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1400" b="0" i="1" smtClean="0">
                                <a:solidFill>
                                  <a:srgbClr val="0000F8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func>
                      </m:e>
                    </m:d>
                    <m:r>
                      <a:rPr lang="en-US" sz="1400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1400" dirty="0"/>
              </a:p>
              <a:p>
                <a:endParaRPr lang="en-US" sz="1400" dirty="0"/>
              </a:p>
              <a:p>
                <a:r>
                  <a:rPr lang="en-US" sz="1400" dirty="0"/>
                  <a:t>If the congestion of the all-to-all routing on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∪</m:t>
                    </m:r>
                    <m:r>
                      <a:rPr lang="en-US" sz="1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sz="1400" dirty="0"/>
                  <a:t> was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sz="1400" dirty="0"/>
                  <a:t>, the total congestion is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sz="14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  <m:func>
                          <m:funcPr>
                            <m:ctrlPr>
                              <a:rPr lang="en-US" sz="1400" b="0" i="1" smtClean="0">
                                <a:solidFill>
                                  <a:srgbClr val="0000F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1400" b="0" i="0" smtClean="0">
                                <a:solidFill>
                                  <a:srgbClr val="0000F8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1400" b="0" i="1" smtClean="0">
                                <a:solidFill>
                                  <a:srgbClr val="0000F8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func>
                      </m:e>
                    </m:d>
                  </m:oMath>
                </a14:m>
                <a:r>
                  <a:rPr lang="en-US" sz="1400" dirty="0"/>
                  <a:t>.</a:t>
                </a:r>
              </a:p>
            </p:txBody>
          </p:sp>
        </mc:Choice>
        <mc:Fallback xmlns="">
          <p:sp>
            <p:nvSpPr>
              <p:cNvPr id="215" name="Shape 10">
                <a:extLst>
                  <a:ext uri="{FF2B5EF4-FFF2-40B4-BE49-F238E27FC236}">
                    <a16:creationId xmlns:a16="http://schemas.microsoft.com/office/drawing/2014/main" id="{CC16400F-D1DF-B51F-0B57-8C764531CA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1276" y="2197699"/>
                <a:ext cx="3122128" cy="1491168"/>
              </a:xfrm>
              <a:prstGeom prst="roundRect">
                <a:avLst>
                  <a:gd name="adj" fmla="val 6400"/>
                </a:avLst>
              </a:prstGeom>
              <a:blipFill>
                <a:blip r:embed="rId38"/>
                <a:stretch>
                  <a:fillRect r="-778"/>
                </a:stretch>
              </a:blipFill>
              <a:ln w="12700">
                <a:solidFill>
                  <a:srgbClr val="B9C8F2"/>
                </a:solidFill>
                <a:prstDash val="solid"/>
              </a:ln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Speech Bubble: Rectangle with Corners Rounded 22">
            <a:extLst>
              <a:ext uri="{FF2B5EF4-FFF2-40B4-BE49-F238E27FC236}">
                <a16:creationId xmlns:a16="http://schemas.microsoft.com/office/drawing/2014/main" id="{A04F6B6A-61CD-0EE6-77F6-991CEEBA40A7}"/>
              </a:ext>
            </a:extLst>
          </p:cNvPr>
          <p:cNvSpPr/>
          <p:nvPr/>
        </p:nvSpPr>
        <p:spPr>
          <a:xfrm>
            <a:off x="7132997" y="2576061"/>
            <a:ext cx="1734555" cy="461661"/>
          </a:xfrm>
          <a:prstGeom prst="wedgeRoundRectCallout">
            <a:avLst>
              <a:gd name="adj1" fmla="val -60633"/>
              <a:gd name="adj2" fmla="val 168110"/>
              <a:gd name="adj3" fmla="val 16667"/>
            </a:avLst>
          </a:prstGeom>
          <a:solidFill>
            <a:srgbClr val="FFEAE8"/>
          </a:solidFill>
          <a:ln>
            <a:solidFill>
              <a:srgbClr val="B9C8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At most one unit of demand!</a:t>
            </a:r>
          </a:p>
        </p:txBody>
      </p:sp>
    </p:spTree>
    <p:extLst>
      <p:ext uri="{BB962C8B-B14F-4D97-AF65-F5344CB8AC3E}">
        <p14:creationId xmlns:p14="http://schemas.microsoft.com/office/powerpoint/2010/main" val="1512661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two circles with text and symbols&#10;&#10;AI-generated content may be incorrect.">
            <a:extLst>
              <a:ext uri="{FF2B5EF4-FFF2-40B4-BE49-F238E27FC236}">
                <a16:creationId xmlns:a16="http://schemas.microsoft.com/office/drawing/2014/main" id="{D04C485B-6870-EA85-0C1A-ED81253832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9" t="4447" r="51807" b="6417"/>
          <a:stretch/>
        </p:blipFill>
        <p:spPr>
          <a:xfrm>
            <a:off x="1188720" y="2399542"/>
            <a:ext cx="3739279" cy="4116062"/>
          </a:xfrm>
          <a:prstGeom prst="rect">
            <a:avLst/>
          </a:prstGeom>
        </p:spPr>
      </p:pic>
      <p:pic>
        <p:nvPicPr>
          <p:cNvPr id="6" name="Picture 5" descr="A two circles with text and symbols&#10;&#10;AI-generated content may be incorrect.">
            <a:extLst>
              <a:ext uri="{FF2B5EF4-FFF2-40B4-BE49-F238E27FC236}">
                <a16:creationId xmlns:a16="http://schemas.microsoft.com/office/drawing/2014/main" id="{75335B8A-25A0-660E-0133-20455712A6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22" t="5315" r="2213" b="5548"/>
          <a:stretch/>
        </p:blipFill>
        <p:spPr>
          <a:xfrm>
            <a:off x="8001000" y="2370742"/>
            <a:ext cx="3862728" cy="4170437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FDBEBEFB-0A62-F83F-C17B-7598DB0DB4CA}"/>
              </a:ext>
            </a:extLst>
          </p:cNvPr>
          <p:cNvSpPr/>
          <p:nvPr/>
        </p:nvSpPr>
        <p:spPr>
          <a:xfrm>
            <a:off x="5851866" y="3954072"/>
            <a:ext cx="1288952" cy="601500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1AC323E6-2A87-B9E2-4D9C-A4AF600A9D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2902" y="114895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lvl="0" algn="ctr" defTabSz="9144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lang="en-US" sz="4400" kern="0" dirty="0" err="1">
                <a:solidFill>
                  <a:srgbClr val="0000FF"/>
                </a:solidFill>
              </a:rPr>
              <a:t>Räcke</a:t>
            </a:r>
            <a:r>
              <a:rPr lang="en-US" sz="4400" kern="0" dirty="0">
                <a:solidFill>
                  <a:srgbClr val="0000FF"/>
                </a:solidFill>
              </a:rPr>
              <a:t>, Shah, </a:t>
            </a:r>
            <a:r>
              <a:rPr lang="en-US" sz="4400" kern="0" dirty="0" err="1">
                <a:solidFill>
                  <a:srgbClr val="0000FF"/>
                </a:solidFill>
              </a:rPr>
              <a:t>Täubig</a:t>
            </a:r>
            <a:r>
              <a:rPr lang="en-US" sz="4400" kern="0" dirty="0">
                <a:solidFill>
                  <a:srgbClr val="0000FF"/>
                </a:solidFill>
              </a:rPr>
              <a:t>   SODA’14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17F6E22-80CD-BE57-D8D4-CF42412937C7}"/>
                  </a:ext>
                </a:extLst>
              </p:cNvPr>
              <p:cNvSpPr txBox="1"/>
              <p:nvPr/>
            </p:nvSpPr>
            <p:spPr>
              <a:xfrm>
                <a:off x="998220" y="1104900"/>
                <a:ext cx="970788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/>
                  <a:t>A cluster partitioning procedure</a:t>
                </a:r>
                <a:r>
                  <a:rPr lang="en-US" sz="2400" dirty="0"/>
                  <a:t> that guarantees a routing of commodities from inter-cluster edges to the boundary of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2400" dirty="0"/>
                  <a:t>.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17F6E22-80CD-BE57-D8D4-CF42412937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220" y="1104900"/>
                <a:ext cx="9707880" cy="830997"/>
              </a:xfrm>
              <a:prstGeom prst="rect">
                <a:avLst/>
              </a:prstGeom>
              <a:blipFill>
                <a:blip r:embed="rId4"/>
                <a:stretch>
                  <a:fillRect l="-1005" t="-5839" b="-15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0415706-4413-2723-0F22-FD16D3F6356F}"/>
                  </a:ext>
                </a:extLst>
              </p:cNvPr>
              <p:cNvSpPr txBox="1"/>
              <p:nvPr/>
            </p:nvSpPr>
            <p:spPr>
              <a:xfrm>
                <a:off x="5332321" y="4555572"/>
                <a:ext cx="2264357" cy="5438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𝛼</m:t>
                        </m:r>
                        <m:func>
                          <m:func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func>
                      </m:num>
                      <m:den>
                        <m:r>
                          <m:rPr>
                            <m:lit/>
                          </m:rPr>
                          <a:rPr lang="en-US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𝜏</m:t>
                        </m:r>
                      </m:den>
                    </m:f>
                  </m:oMath>
                </a14:m>
                <a:r>
                  <a:rPr lang="en-US" sz="2000" dirty="0"/>
                  <a:t>  Congestion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0415706-4413-2723-0F22-FD16D3F635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2321" y="4555572"/>
                <a:ext cx="2264357" cy="543867"/>
              </a:xfrm>
              <a:prstGeom prst="rect">
                <a:avLst/>
              </a:prstGeom>
              <a:blipFill>
                <a:blip r:embed="rId5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02435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Shape 10">
                <a:extLst>
                  <a:ext uri="{FF2B5EF4-FFF2-40B4-BE49-F238E27FC236}">
                    <a16:creationId xmlns:a16="http://schemas.microsoft.com/office/drawing/2014/main" id="{323E75DB-6E31-17B3-2773-B02E5C8D58B3}"/>
                  </a:ext>
                </a:extLst>
              </p:cNvPr>
              <p:cNvSpPr/>
              <p:nvPr/>
            </p:nvSpPr>
            <p:spPr>
              <a:xfrm>
                <a:off x="8223207" y="1310855"/>
                <a:ext cx="3761568" cy="1112626"/>
              </a:xfrm>
              <a:prstGeom prst="roundRect">
                <a:avLst>
                  <a:gd name="adj" fmla="val 6400"/>
                </a:avLst>
              </a:prstGeom>
              <a:solidFill>
                <a:srgbClr val="F5F8FF"/>
              </a:solidFill>
              <a:ln w="12700">
                <a:solidFill>
                  <a:srgbClr val="B9C8F2"/>
                </a:solidFill>
                <a:prstDash val="solid"/>
              </a:ln>
            </p:spPr>
            <p:txBody>
              <a:bodyPr/>
              <a:lstStyle/>
              <a:p>
                <a:pPr algn="ctr"/>
                <a:r>
                  <a:rPr lang="en-US" sz="1400" b="1" dirty="0"/>
                  <a:t>Construction</a:t>
                </a:r>
                <a:endParaRPr lang="en-US" sz="1400" dirty="0"/>
              </a:p>
              <a:p>
                <a:r>
                  <a:rPr lang="en-US" sz="1400" dirty="0"/>
                  <a:t>Apply the partitioning procedure recursively, starting from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p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1400" b="0" i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1400" dirty="0"/>
                  <a:t> until all clusters are singletons.</a:t>
                </a:r>
              </a:p>
            </p:txBody>
          </p:sp>
        </mc:Choice>
        <mc:Fallback xmlns="">
          <p:sp>
            <p:nvSpPr>
              <p:cNvPr id="6" name="Shape 10">
                <a:extLst>
                  <a:ext uri="{FF2B5EF4-FFF2-40B4-BE49-F238E27FC236}">
                    <a16:creationId xmlns:a16="http://schemas.microsoft.com/office/drawing/2014/main" id="{323E75DB-6E31-17B3-2773-B02E5C8D58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3207" y="1310855"/>
                <a:ext cx="3761568" cy="1112626"/>
              </a:xfrm>
              <a:prstGeom prst="roundRect">
                <a:avLst>
                  <a:gd name="adj" fmla="val 6400"/>
                </a:avLst>
              </a:prstGeom>
              <a:blipFill>
                <a:blip r:embed="rId3"/>
                <a:stretch>
                  <a:fillRect/>
                </a:stretch>
              </a:blipFill>
              <a:ln w="12700">
                <a:solidFill>
                  <a:srgbClr val="B9C8F2"/>
                </a:solidFill>
                <a:prstDash val="soli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Shape 10">
                <a:extLst>
                  <a:ext uri="{FF2B5EF4-FFF2-40B4-BE49-F238E27FC236}">
                    <a16:creationId xmlns:a16="http://schemas.microsoft.com/office/drawing/2014/main" id="{3E4736EF-DE77-FF35-BBFC-63AC5605C938}"/>
                  </a:ext>
                </a:extLst>
              </p:cNvPr>
              <p:cNvSpPr/>
              <p:nvPr/>
            </p:nvSpPr>
            <p:spPr>
              <a:xfrm>
                <a:off x="8223206" y="2761639"/>
                <a:ext cx="3761568" cy="1925463"/>
              </a:xfrm>
              <a:prstGeom prst="roundRect">
                <a:avLst>
                  <a:gd name="adj" fmla="val 6400"/>
                </a:avLst>
              </a:prstGeom>
              <a:solidFill>
                <a:srgbClr val="F5F8FF"/>
              </a:solidFill>
              <a:ln w="12700">
                <a:solidFill>
                  <a:srgbClr val="B9C8F2"/>
                </a:solidFill>
                <a:prstDash val="solid"/>
              </a:ln>
            </p:spPr>
            <p:txBody>
              <a:bodyPr/>
              <a:lstStyle/>
              <a:p>
                <a:pPr algn="ctr"/>
                <a:r>
                  <a:rPr lang="en-US" sz="1400" b="1" dirty="0"/>
                  <a:t>Routing Scheme</a:t>
                </a:r>
              </a:p>
              <a:p>
                <a:r>
                  <a:rPr lang="en-US" sz="1400" dirty="0"/>
                  <a:t>Route demands bottom-up.</a:t>
                </a:r>
              </a:p>
              <a:p>
                <a:endParaRPr lang="en-US" sz="1400" dirty="0"/>
              </a:p>
              <a:p>
                <a:r>
                  <a:rPr lang="en-US" sz="1400" dirty="0"/>
                  <a:t>For a cluster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1400" dirty="0"/>
                  <a:t> at height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1400" b="0" i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en-US" sz="1400" dirty="0"/>
              </a:p>
              <a:p>
                <a:endParaRPr lang="en-US" sz="500" dirty="0"/>
              </a:p>
              <a:p>
                <a:r>
                  <a:rPr lang="en-US" sz="1400" dirty="0"/>
                  <a:t>•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</m:d>
                      </m:e>
                      <m:sup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sup>
                    </m:sSup>
                  </m:oMath>
                </a14:m>
                <a:r>
                  <a:rPr lang="en-US" sz="1400" dirty="0"/>
                  <a:t> load per edge.</a:t>
                </a:r>
              </a:p>
              <a:p>
                <a:r>
                  <a:rPr lang="en-US" sz="1400" dirty="0"/>
                  <a:t>•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𝜏</m:t>
                                </m:r>
                              </m:e>
                            </m:d>
                          </m:e>
                          <m:sup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sup>
                        </m:sSup>
                        <m:func>
                          <m:func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14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func>
                      </m:num>
                      <m:den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den>
                    </m:f>
                  </m:oMath>
                </a14:m>
                <a:r>
                  <a:rPr lang="en-US" sz="1400" dirty="0"/>
                  <a:t> congestion for routing load on inter-cluster edges to the boundary of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1400" dirty="0"/>
                  <a:t>. </a:t>
                </a:r>
              </a:p>
            </p:txBody>
          </p:sp>
        </mc:Choice>
        <mc:Fallback xmlns="">
          <p:sp>
            <p:nvSpPr>
              <p:cNvPr id="7" name="Shape 10">
                <a:extLst>
                  <a:ext uri="{FF2B5EF4-FFF2-40B4-BE49-F238E27FC236}">
                    <a16:creationId xmlns:a16="http://schemas.microsoft.com/office/drawing/2014/main" id="{3E4736EF-DE77-FF35-BBFC-63AC5605C9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3206" y="2761639"/>
                <a:ext cx="3761568" cy="1925463"/>
              </a:xfrm>
              <a:prstGeom prst="roundRect">
                <a:avLst>
                  <a:gd name="adj" fmla="val 6400"/>
                </a:avLst>
              </a:prstGeom>
              <a:blipFill>
                <a:blip r:embed="rId4"/>
                <a:stretch>
                  <a:fillRect/>
                </a:stretch>
              </a:blipFill>
              <a:ln w="12700">
                <a:solidFill>
                  <a:srgbClr val="B9C8F2"/>
                </a:solidFill>
                <a:prstDash val="solid"/>
              </a:ln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Box 3">
            <a:extLst>
              <a:ext uri="{FF2B5EF4-FFF2-40B4-BE49-F238E27FC236}">
                <a16:creationId xmlns:a16="http://schemas.microsoft.com/office/drawing/2014/main" id="{00974332-F49C-2C06-2EE0-B65DE2289B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2902" y="114895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lvl="0" algn="ctr" defTabSz="9144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lang="en-US" sz="4400" kern="0" dirty="0" err="1">
                <a:solidFill>
                  <a:srgbClr val="0000FF"/>
                </a:solidFill>
              </a:rPr>
              <a:t>Räcke</a:t>
            </a:r>
            <a:r>
              <a:rPr lang="en-US" sz="4400" kern="0" dirty="0">
                <a:solidFill>
                  <a:srgbClr val="0000FF"/>
                </a:solidFill>
              </a:rPr>
              <a:t>, Shah, </a:t>
            </a:r>
            <a:r>
              <a:rPr lang="en-US" sz="4400" kern="0" dirty="0" err="1">
                <a:solidFill>
                  <a:srgbClr val="0000FF"/>
                </a:solidFill>
              </a:rPr>
              <a:t>Täubig</a:t>
            </a:r>
            <a:r>
              <a:rPr lang="en-US" sz="4400" kern="0" dirty="0">
                <a:solidFill>
                  <a:srgbClr val="0000FF"/>
                </a:solidFill>
              </a:rPr>
              <a:t>   SODA’14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Shape 10">
                <a:extLst>
                  <a:ext uri="{FF2B5EF4-FFF2-40B4-BE49-F238E27FC236}">
                    <a16:creationId xmlns:a16="http://schemas.microsoft.com/office/drawing/2014/main" id="{1B6BC5A3-F135-291F-733C-8D83D1C4A477}"/>
                  </a:ext>
                </a:extLst>
              </p:cNvPr>
              <p:cNvSpPr/>
              <p:nvPr/>
            </p:nvSpPr>
            <p:spPr>
              <a:xfrm>
                <a:off x="8223206" y="5025263"/>
                <a:ext cx="3761568" cy="1030239"/>
              </a:xfrm>
              <a:prstGeom prst="roundRect">
                <a:avLst>
                  <a:gd name="adj" fmla="val 6400"/>
                </a:avLst>
              </a:prstGeom>
              <a:solidFill>
                <a:srgbClr val="F5F8FF"/>
              </a:solidFill>
              <a:ln w="12700">
                <a:solidFill>
                  <a:srgbClr val="B9C8F2"/>
                </a:solidFill>
                <a:prstDash val="solid"/>
              </a:ln>
            </p:spPr>
            <p:txBody>
              <a:bodyPr/>
              <a:lstStyle/>
              <a:p>
                <a:pPr algn="ctr"/>
                <a:r>
                  <a:rPr lang="en-US" sz="1400" b="1" dirty="0"/>
                  <a:t>Routing congestion</a:t>
                </a:r>
              </a:p>
              <a:p>
                <a:r>
                  <a:rPr lang="en-US" sz="1400" dirty="0"/>
                  <a:t>Tree height is logarithmic.</a:t>
                </a:r>
              </a:p>
              <a:p>
                <a:endParaRPr lang="en-US" sz="400" dirty="0"/>
              </a:p>
              <a:p>
                <a:r>
                  <a:rPr lang="en-US" sz="1400" dirty="0"/>
                  <a:t>Setting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𝜏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/</m:t>
                    </m:r>
                    <m:func>
                      <m:func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400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</m:oMath>
                </a14:m>
                <a:r>
                  <a:rPr lang="en-US" sz="1400" dirty="0"/>
                  <a:t> keeps load constant. </a:t>
                </a:r>
              </a:p>
              <a:p>
                <a:r>
                  <a:rPr lang="en-US" sz="1400" dirty="0"/>
                  <a:t>Total congestion per edge: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sz="140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e>
                              <m:sup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func>
                      </m:e>
                    </m:d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⋅</m:t>
                    </m:r>
                    <m:func>
                      <m:func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400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</m:oMath>
                </a14:m>
                <a:endParaRPr lang="en-US" sz="1400" dirty="0"/>
              </a:p>
              <a:p>
                <a:endParaRPr lang="en-US" sz="1400" dirty="0"/>
              </a:p>
              <a:p>
                <a:endParaRPr lang="en-US" sz="1400" dirty="0"/>
              </a:p>
            </p:txBody>
          </p:sp>
        </mc:Choice>
        <mc:Fallback xmlns="">
          <p:sp>
            <p:nvSpPr>
              <p:cNvPr id="9" name="Shape 10">
                <a:extLst>
                  <a:ext uri="{FF2B5EF4-FFF2-40B4-BE49-F238E27FC236}">
                    <a16:creationId xmlns:a16="http://schemas.microsoft.com/office/drawing/2014/main" id="{1B6BC5A3-F135-291F-733C-8D83D1C4A4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3206" y="5025263"/>
                <a:ext cx="3761568" cy="1030239"/>
              </a:xfrm>
              <a:prstGeom prst="roundRect">
                <a:avLst>
                  <a:gd name="adj" fmla="val 6400"/>
                </a:avLst>
              </a:prstGeom>
              <a:blipFill>
                <a:blip r:embed="rId5"/>
                <a:stretch>
                  <a:fillRect b="-5848"/>
                </a:stretch>
              </a:blipFill>
              <a:ln w="12700">
                <a:solidFill>
                  <a:srgbClr val="B9C8F2"/>
                </a:solidFill>
                <a:prstDash val="soli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2808115F-6457-B202-9CEC-2F287DA00511}"/>
              </a:ext>
            </a:extLst>
          </p:cNvPr>
          <p:cNvSpPr/>
          <p:nvPr/>
        </p:nvSpPr>
        <p:spPr>
          <a:xfrm>
            <a:off x="9284676" y="6221920"/>
            <a:ext cx="1230924" cy="294138"/>
          </a:xfrm>
          <a:prstGeom prst="wedgeRoundRectCallout">
            <a:avLst>
              <a:gd name="adj1" fmla="val 51590"/>
              <a:gd name="adj2" fmla="val -104893"/>
              <a:gd name="adj3" fmla="val 16667"/>
            </a:avLst>
          </a:prstGeom>
          <a:solidFill>
            <a:srgbClr val="FFEAE8"/>
          </a:solidFill>
          <a:ln>
            <a:solidFill>
              <a:srgbClr val="B9C8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Single cluster</a:t>
            </a:r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BFDB8ECB-EFB4-DA42-53B3-591299F6C2D6}"/>
              </a:ext>
            </a:extLst>
          </p:cNvPr>
          <p:cNvSpPr/>
          <p:nvPr/>
        </p:nvSpPr>
        <p:spPr>
          <a:xfrm>
            <a:off x="10909924" y="6221920"/>
            <a:ext cx="1230924" cy="294138"/>
          </a:xfrm>
          <a:prstGeom prst="wedgeRoundRectCallout">
            <a:avLst>
              <a:gd name="adj1" fmla="val -19060"/>
              <a:gd name="adj2" fmla="val -104893"/>
              <a:gd name="adj3" fmla="val 16667"/>
            </a:avLst>
          </a:prstGeom>
          <a:solidFill>
            <a:srgbClr val="FFEAE8"/>
          </a:solidFill>
          <a:ln>
            <a:solidFill>
              <a:srgbClr val="B9C8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Tree height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8F4FBF5-D99F-58BE-DD8A-2A01C63F362A}"/>
              </a:ext>
            </a:extLst>
          </p:cNvPr>
          <p:cNvCxnSpPr>
            <a:cxnSpLocks/>
          </p:cNvCxnSpPr>
          <p:nvPr/>
        </p:nvCxnSpPr>
        <p:spPr>
          <a:xfrm flipV="1">
            <a:off x="2686050" y="1666875"/>
            <a:ext cx="345281" cy="80963"/>
          </a:xfrm>
          <a:prstGeom prst="line">
            <a:avLst/>
          </a:prstGeom>
          <a:ln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CB74041-39BC-28DA-BC8E-E378E74D12D5}"/>
              </a:ext>
            </a:extLst>
          </p:cNvPr>
          <p:cNvCxnSpPr>
            <a:cxnSpLocks/>
          </p:cNvCxnSpPr>
          <p:nvPr/>
        </p:nvCxnSpPr>
        <p:spPr>
          <a:xfrm flipV="1">
            <a:off x="2907506" y="1935956"/>
            <a:ext cx="373857" cy="197644"/>
          </a:xfrm>
          <a:prstGeom prst="line">
            <a:avLst/>
          </a:prstGeom>
          <a:ln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E45D04D-5207-E830-592F-589D8CA847E0}"/>
              </a:ext>
            </a:extLst>
          </p:cNvPr>
          <p:cNvCxnSpPr>
            <a:cxnSpLocks/>
          </p:cNvCxnSpPr>
          <p:nvPr/>
        </p:nvCxnSpPr>
        <p:spPr>
          <a:xfrm flipH="1" flipV="1">
            <a:off x="3328175" y="1962150"/>
            <a:ext cx="109681" cy="385763"/>
          </a:xfrm>
          <a:prstGeom prst="line">
            <a:avLst/>
          </a:prstGeom>
          <a:ln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8E8C085-F8CC-8141-4D66-744FA3F2552B}"/>
              </a:ext>
            </a:extLst>
          </p:cNvPr>
          <p:cNvCxnSpPr>
            <a:cxnSpLocks/>
          </p:cNvCxnSpPr>
          <p:nvPr/>
        </p:nvCxnSpPr>
        <p:spPr>
          <a:xfrm flipV="1">
            <a:off x="3659981" y="1804988"/>
            <a:ext cx="45244" cy="361950"/>
          </a:xfrm>
          <a:prstGeom prst="line">
            <a:avLst/>
          </a:prstGeom>
          <a:ln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6F9E5E2-C0B5-BB54-8C07-8DC345FB0074}"/>
              </a:ext>
            </a:extLst>
          </p:cNvPr>
          <p:cNvCxnSpPr>
            <a:cxnSpLocks/>
          </p:cNvCxnSpPr>
          <p:nvPr/>
        </p:nvCxnSpPr>
        <p:spPr>
          <a:xfrm flipH="1" flipV="1">
            <a:off x="3659981" y="1469231"/>
            <a:ext cx="22622" cy="130969"/>
          </a:xfrm>
          <a:prstGeom prst="line">
            <a:avLst/>
          </a:prstGeom>
          <a:ln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89D7635-FDCC-2730-C814-0954E322F6BF}"/>
              </a:ext>
            </a:extLst>
          </p:cNvPr>
          <p:cNvCxnSpPr>
            <a:cxnSpLocks/>
          </p:cNvCxnSpPr>
          <p:nvPr/>
        </p:nvCxnSpPr>
        <p:spPr>
          <a:xfrm flipV="1">
            <a:off x="4835933" y="2014538"/>
            <a:ext cx="301695" cy="214580"/>
          </a:xfrm>
          <a:prstGeom prst="line">
            <a:avLst/>
          </a:prstGeom>
          <a:ln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5DF30D0D-4E22-6CC4-C789-6DD84E4C5133}"/>
              </a:ext>
            </a:extLst>
          </p:cNvPr>
          <p:cNvCxnSpPr>
            <a:cxnSpLocks/>
          </p:cNvCxnSpPr>
          <p:nvPr/>
        </p:nvCxnSpPr>
        <p:spPr>
          <a:xfrm flipH="1" flipV="1">
            <a:off x="5693569" y="1688306"/>
            <a:ext cx="104775" cy="381000"/>
          </a:xfrm>
          <a:prstGeom prst="line">
            <a:avLst/>
          </a:prstGeom>
          <a:ln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A1C5FB8-EE5E-5DDD-6E15-C4FB7B96658A}"/>
              </a:ext>
            </a:extLst>
          </p:cNvPr>
          <p:cNvCxnSpPr>
            <a:cxnSpLocks/>
          </p:cNvCxnSpPr>
          <p:nvPr/>
        </p:nvCxnSpPr>
        <p:spPr>
          <a:xfrm flipV="1">
            <a:off x="5836444" y="1666875"/>
            <a:ext cx="366712" cy="402431"/>
          </a:xfrm>
          <a:prstGeom prst="line">
            <a:avLst/>
          </a:prstGeom>
          <a:ln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A0771B94-EC4D-868F-C9D3-1D045415BAA2}"/>
              </a:ext>
            </a:extLst>
          </p:cNvPr>
          <p:cNvCxnSpPr>
            <a:cxnSpLocks/>
          </p:cNvCxnSpPr>
          <p:nvPr/>
        </p:nvCxnSpPr>
        <p:spPr>
          <a:xfrm flipH="1" flipV="1">
            <a:off x="6203156" y="1666875"/>
            <a:ext cx="56966" cy="295275"/>
          </a:xfrm>
          <a:prstGeom prst="line">
            <a:avLst/>
          </a:prstGeom>
          <a:ln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170C1F7E-C176-1D73-B9F4-811A3FCDB118}"/>
              </a:ext>
            </a:extLst>
          </p:cNvPr>
          <p:cNvCxnSpPr>
            <a:cxnSpLocks/>
          </p:cNvCxnSpPr>
          <p:nvPr/>
        </p:nvCxnSpPr>
        <p:spPr>
          <a:xfrm flipV="1">
            <a:off x="5012237" y="2247900"/>
            <a:ext cx="397963" cy="252413"/>
          </a:xfrm>
          <a:prstGeom prst="line">
            <a:avLst/>
          </a:prstGeom>
          <a:ln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BEDE25F4-ED4A-DB74-EB27-F0F2B0DBE702}"/>
              </a:ext>
            </a:extLst>
          </p:cNvPr>
          <p:cNvCxnSpPr>
            <a:cxnSpLocks/>
          </p:cNvCxnSpPr>
          <p:nvPr/>
        </p:nvCxnSpPr>
        <p:spPr>
          <a:xfrm>
            <a:off x="5012237" y="2519095"/>
            <a:ext cx="352719" cy="0"/>
          </a:xfrm>
          <a:prstGeom prst="line">
            <a:avLst/>
          </a:prstGeom>
          <a:ln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D29A8F9C-4CFE-CB61-DC6B-1BE561F3DFA2}"/>
              </a:ext>
            </a:extLst>
          </p:cNvPr>
          <p:cNvCxnSpPr>
            <a:cxnSpLocks/>
          </p:cNvCxnSpPr>
          <p:nvPr/>
        </p:nvCxnSpPr>
        <p:spPr>
          <a:xfrm flipV="1">
            <a:off x="3028950" y="2383634"/>
            <a:ext cx="388143" cy="21429"/>
          </a:xfrm>
          <a:prstGeom prst="line">
            <a:avLst/>
          </a:prstGeom>
          <a:ln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278A8C66-DE8D-73C9-4EB6-B1D3C4798322}"/>
              </a:ext>
            </a:extLst>
          </p:cNvPr>
          <p:cNvGrpSpPr/>
          <p:nvPr/>
        </p:nvGrpSpPr>
        <p:grpSpPr>
          <a:xfrm>
            <a:off x="225902" y="1099838"/>
            <a:ext cx="7627168" cy="5607889"/>
            <a:chOff x="225902" y="1099838"/>
            <a:chExt cx="7627168" cy="5607889"/>
          </a:xfrm>
        </p:grpSpPr>
        <p:pic>
          <p:nvPicPr>
            <p:cNvPr id="5" name="Picture 4" descr="A diagram of a network&#10;&#10;AI-generated content may be incorrect.">
              <a:extLst>
                <a:ext uri="{FF2B5EF4-FFF2-40B4-BE49-F238E27FC236}">
                  <a16:creationId xmlns:a16="http://schemas.microsoft.com/office/drawing/2014/main" id="{873492ED-9443-06C6-F3D1-FC7C8001F8D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02" t="932" r="11295" b="3776"/>
            <a:stretch/>
          </p:blipFill>
          <p:spPr>
            <a:xfrm>
              <a:off x="225902" y="1099838"/>
              <a:ext cx="7627168" cy="5607889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44B2EA89-F659-F41E-FED7-F064007C04DF}"/>
                </a:ext>
              </a:extLst>
            </p:cNvPr>
            <p:cNvSpPr/>
            <p:nvPr/>
          </p:nvSpPr>
          <p:spPr>
            <a:xfrm>
              <a:off x="2268504" y="6454125"/>
              <a:ext cx="4284682" cy="25241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L"/>
            </a:p>
          </p:txBody>
        </p:sp>
      </p:grpSp>
    </p:spTree>
    <p:extLst>
      <p:ext uri="{BB962C8B-B14F-4D97-AF65-F5344CB8AC3E}">
        <p14:creationId xmlns:p14="http://schemas.microsoft.com/office/powerpoint/2010/main" val="2172236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45F83-0615-4E9C-A4F5-8DFCF6F82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6997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Outline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1A7D0-F5ED-4423-9ECA-8A7A1D5DCC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7614"/>
            <a:ext cx="10515600" cy="5339352"/>
          </a:xfrm>
        </p:spPr>
        <p:txBody>
          <a:bodyPr>
            <a:normAutofit/>
          </a:bodyPr>
          <a:lstStyle/>
          <a:p>
            <a:r>
              <a:rPr lang="en-US" sz="3200" dirty="0"/>
              <a:t>Cut sparsifiers</a:t>
            </a:r>
          </a:p>
          <a:p>
            <a:endParaRPr lang="en-US" sz="3200" dirty="0"/>
          </a:p>
          <a:p>
            <a:r>
              <a:rPr lang="en-US" sz="3200" dirty="0"/>
              <a:t>Hierarchical trees</a:t>
            </a:r>
          </a:p>
          <a:p>
            <a:endParaRPr lang="en-US" sz="3200" dirty="0"/>
          </a:p>
          <a:p>
            <a:r>
              <a:rPr lang="en-US" sz="3200" dirty="0"/>
              <a:t>Refinement primitive</a:t>
            </a:r>
          </a:p>
          <a:p>
            <a:endParaRPr lang="en-US" sz="3200" dirty="0"/>
          </a:p>
          <a:p>
            <a:r>
              <a:rPr lang="en-US" sz="3200" dirty="0"/>
              <a:t>Improved construction</a:t>
            </a:r>
          </a:p>
          <a:p>
            <a:endParaRPr lang="en-US" sz="3200" dirty="0"/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E568D1A-9D08-9106-9929-CEB70FA1F1E1}"/>
              </a:ext>
            </a:extLst>
          </p:cNvPr>
          <p:cNvSpPr/>
          <p:nvPr/>
        </p:nvSpPr>
        <p:spPr>
          <a:xfrm flipV="1">
            <a:off x="6344902" y="2558607"/>
            <a:ext cx="290513" cy="349139"/>
          </a:xfrm>
          <a:prstGeom prst="rect">
            <a:avLst/>
          </a:prstGeom>
          <a:solidFill>
            <a:srgbClr val="FDFDFD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EFEFE"/>
                </a:solidFill>
              </a:ln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FAB9EBF-DCFA-9F2B-3A04-26BBA619DC8F}"/>
              </a:ext>
            </a:extLst>
          </p:cNvPr>
          <p:cNvGrpSpPr/>
          <p:nvPr/>
        </p:nvGrpSpPr>
        <p:grpSpPr>
          <a:xfrm>
            <a:off x="5383033" y="518525"/>
            <a:ext cx="6708082" cy="5732108"/>
            <a:chOff x="1144988" y="1010997"/>
            <a:chExt cx="6708082" cy="5732108"/>
          </a:xfrm>
        </p:grpSpPr>
        <p:pic>
          <p:nvPicPr>
            <p:cNvPr id="5" name="Picture 4" descr="A diagram of a network&#10;&#10;AI-generated content may be incorrect.">
              <a:extLst>
                <a:ext uri="{FF2B5EF4-FFF2-40B4-BE49-F238E27FC236}">
                  <a16:creationId xmlns:a16="http://schemas.microsoft.com/office/drawing/2014/main" id="{80D9D621-96C6-EBA0-FDFE-F9F76C37B7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714" t="-577" r="11295" b="9848"/>
            <a:stretch/>
          </p:blipFill>
          <p:spPr>
            <a:xfrm>
              <a:off x="1144988" y="1010997"/>
              <a:ext cx="6708082" cy="533935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5A5E41A-D667-DBDD-A86F-2D956DBFD14C}"/>
                </a:ext>
              </a:extLst>
            </p:cNvPr>
            <p:cNvSpPr/>
            <p:nvPr/>
          </p:nvSpPr>
          <p:spPr>
            <a:xfrm>
              <a:off x="2260496" y="6490692"/>
              <a:ext cx="4284682" cy="25241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L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005E7DE3-763F-513E-3A77-E128EBBF5827}"/>
              </a:ext>
            </a:extLst>
          </p:cNvPr>
          <p:cNvSpPr/>
          <p:nvPr/>
        </p:nvSpPr>
        <p:spPr>
          <a:xfrm>
            <a:off x="5184250" y="1407614"/>
            <a:ext cx="421420" cy="4364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9525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DDE37923-A5DC-C4F0-2EB1-1209ADE10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2902" y="114895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lvl="0" algn="ctr" defTabSz="9144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lang="en-US" sz="4400" kern="0" dirty="0">
                <a:solidFill>
                  <a:srgbClr val="0000FF"/>
                </a:solidFill>
              </a:rPr>
              <a:t>A Refinement Phase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554DC1A-31BA-052C-4782-36FCA0060CD5}"/>
                  </a:ext>
                </a:extLst>
              </p:cNvPr>
              <p:cNvSpPr txBox="1"/>
              <p:nvPr/>
            </p:nvSpPr>
            <p:spPr>
              <a:xfrm>
                <a:off x="2067534" y="957800"/>
                <a:ext cx="83851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Can we avoid the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</a:rPr>
                      <m:t>1+</m:t>
                    </m:r>
                    <m:r>
                      <a:rPr lang="en-US" sz="2400" b="0" i="1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en-US" sz="2400" dirty="0">
                    <a:solidFill>
                      <a:srgbClr val="0000F8"/>
                    </a:solidFill>
                  </a:rPr>
                  <a:t> </a:t>
                </a:r>
                <a:r>
                  <a:rPr lang="en-US" sz="2400" dirty="0"/>
                  <a:t>load blow up factor?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554DC1A-31BA-052C-4782-36FCA0060C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7534" y="957800"/>
                <a:ext cx="8385175" cy="461665"/>
              </a:xfrm>
              <a:prstGeom prst="rect">
                <a:avLst/>
              </a:prstGeom>
              <a:blipFill>
                <a:blip r:embed="rId2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ADB2E5A1-262F-A2C7-9EDE-7DE34EB81779}"/>
              </a:ext>
            </a:extLst>
          </p:cNvPr>
          <p:cNvSpPr txBox="1"/>
          <p:nvPr/>
        </p:nvSpPr>
        <p:spPr>
          <a:xfrm>
            <a:off x="2067534" y="1585262"/>
            <a:ext cx="8385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Yes, if we are able to route </a:t>
            </a:r>
            <a:r>
              <a:rPr lang="en-US" sz="2400" i="1" dirty="0">
                <a:solidFill>
                  <a:srgbClr val="00B050"/>
                </a:solidFill>
              </a:rPr>
              <a:t>all-to-all</a:t>
            </a:r>
            <a:r>
              <a:rPr lang="en-US" sz="2400" dirty="0"/>
              <a:t> on the </a:t>
            </a:r>
            <a:r>
              <a:rPr lang="en-US" sz="2400" dirty="0">
                <a:solidFill>
                  <a:srgbClr val="00B050"/>
                </a:solidFill>
              </a:rPr>
              <a:t>boundary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8E665C-D7A4-B9EB-9F3E-2D1112803C0A}"/>
              </a:ext>
            </a:extLst>
          </p:cNvPr>
          <p:cNvSpPr txBox="1"/>
          <p:nvPr/>
        </p:nvSpPr>
        <p:spPr>
          <a:xfrm>
            <a:off x="4668253" y="2227502"/>
            <a:ext cx="29494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Theorem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88DB1A8-EE5F-FC6C-EDC7-495956E19A78}"/>
                  </a:ext>
                </a:extLst>
              </p:cNvPr>
              <p:cNvSpPr txBox="1"/>
              <p:nvPr/>
            </p:nvSpPr>
            <p:spPr>
              <a:xfrm>
                <a:off x="1459071" y="2956575"/>
                <a:ext cx="9273858" cy="4707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400" b="0" i="1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</a:rPr>
                      <m:t>⊆</m:t>
                    </m:r>
                    <m:r>
                      <a:rPr lang="en-US" sz="2400" b="0" i="1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2400" dirty="0"/>
                  <a:t> We can partition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2400" dirty="0">
                    <a:solidFill>
                      <a:srgbClr val="00B050"/>
                    </a:solidFill>
                  </a:rPr>
                  <a:t> </a:t>
                </a:r>
                <a:r>
                  <a:rPr lang="en-US" sz="2400" dirty="0"/>
                  <a:t>in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4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acc>
                    <m:r>
                      <a:rPr lang="en-US" sz="2400" b="0" i="1" dirty="0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dirty="0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400" b="0" i="1" dirty="0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rgbClr val="0000F8"/>
                    </a:solidFill>
                  </a:rPr>
                  <a:t> </a:t>
                </a:r>
                <a:r>
                  <a:rPr lang="en-US" sz="2400" dirty="0"/>
                  <a:t>into subclusters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400" b="0" i="1" smtClean="0">
                                <a:solidFill>
                                  <a:srgbClr val="0000F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b="0" i="1" smtClean="0">
                                    <a:solidFill>
                                      <a:srgbClr val="0000F8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solidFill>
                                      <a:srgbClr val="0000F8"/>
                                    </a:solidFill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solidFill>
                                      <a:srgbClr val="0000F8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4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rgbClr val="00B050"/>
                    </a:solidFill>
                  </a:rPr>
                  <a:t> </a:t>
                </a:r>
                <a:r>
                  <a:rPr lang="en-US" sz="2400" dirty="0"/>
                  <a:t>such that:</a:t>
                </a:r>
                <a:endParaRPr lang="en-US" sz="2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88DB1A8-EE5F-FC6C-EDC7-495956E19A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9071" y="2956575"/>
                <a:ext cx="9273858" cy="470706"/>
              </a:xfrm>
              <a:prstGeom prst="rect">
                <a:avLst/>
              </a:prstGeom>
              <a:blipFill>
                <a:blip r:embed="rId3"/>
                <a:stretch>
                  <a:fillRect t="-7792" b="-298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6065899-FE53-5DA9-7ED2-CDC0F57B6464}"/>
                  </a:ext>
                </a:extLst>
              </p:cNvPr>
              <p:cNvSpPr txBox="1"/>
              <p:nvPr/>
            </p:nvSpPr>
            <p:spPr>
              <a:xfrm>
                <a:off x="1682903" y="3766778"/>
                <a:ext cx="9784911" cy="10552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Every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sz="2400" dirty="0"/>
                  <a:t>can route </a:t>
                </a:r>
                <a:r>
                  <a:rPr lang="en-US" sz="2400" dirty="0">
                    <a:solidFill>
                      <a:srgbClr val="00B050"/>
                    </a:solidFill>
                  </a:rPr>
                  <a:t>all-to-all</a:t>
                </a:r>
                <a:r>
                  <a:rPr lang="en-US" sz="2400" dirty="0"/>
                  <a:t> on its boundary with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400" b="0" i="1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en-US" sz="24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>
                          <m:fPr>
                            <m:ctrlPr>
                              <a:rPr lang="en-US" sz="2400" b="0" i="1" smtClean="0">
                                <a:solidFill>
                                  <a:srgbClr val="0000F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2400" b="0" i="1" smtClean="0">
                                    <a:solidFill>
                                      <a:srgbClr val="0000F8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solidFill>
                                      <a:srgbClr val="0000F8"/>
                                    </a:solidFill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</m:d>
                          </m:num>
                          <m:den>
                            <m:r>
                              <a:rPr lang="en-US" sz="2400" b="0" i="1" smtClean="0">
                                <a:solidFill>
                                  <a:srgbClr val="0000F8"/>
                                </a:solidFill>
                                <a:latin typeface="Cambria Math" panose="02040503050406030204" pitchFamily="18" charset="0"/>
                              </a:rPr>
                              <m:t>|</m:t>
                            </m:r>
                            <m:sSub>
                              <m:sSubPr>
                                <m:ctrlPr>
                                  <a:rPr lang="en-US" sz="2400" b="0" i="1" smtClean="0">
                                    <a:solidFill>
                                      <a:srgbClr val="0000F8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solidFill>
                                      <a:srgbClr val="0000F8"/>
                                    </a:solidFill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solidFill>
                                      <a:srgbClr val="0000F8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400" b="0" i="1" smtClean="0">
                                <a:solidFill>
                                  <a:srgbClr val="0000F8"/>
                                </a:solidFill>
                                <a:latin typeface="Cambria Math" panose="02040503050406030204" pitchFamily="18" charset="0"/>
                              </a:rPr>
                              <m:t>|</m:t>
                            </m:r>
                          </m:den>
                        </m:f>
                      </m:e>
                    </m:func>
                    <m:func>
                      <m:funcPr>
                        <m:ctrlPr>
                          <a:rPr lang="en-US" sz="24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4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func>
                      <m:funcPr>
                        <m:ctrlPr>
                          <a:rPr lang="en-US" sz="24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unc>
                          <m:funcPr>
                            <m:ctrlPr>
                              <a:rPr lang="en-US" sz="2400" b="0" i="1" smtClean="0">
                                <a:solidFill>
                                  <a:srgbClr val="0000F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solidFill>
                                  <a:srgbClr val="0000F8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400" b="0" i="1" smtClean="0">
                                <a:solidFill>
                                  <a:srgbClr val="0000F8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func>
                      </m:e>
                    </m:func>
                    <m:r>
                      <a:rPr lang="en-US" sz="2400" b="0" i="1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:r>
                  <a:rPr lang="en-US" sz="2400" dirty="0"/>
                  <a:t>congestion.</a:t>
                </a:r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6065899-FE53-5DA9-7ED2-CDC0F57B64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2903" y="3766778"/>
                <a:ext cx="9784911" cy="1055289"/>
              </a:xfrm>
              <a:prstGeom prst="rect">
                <a:avLst/>
              </a:prstGeom>
              <a:blipFill>
                <a:blip r:embed="rId4"/>
                <a:stretch>
                  <a:fillRect l="-810" b="-127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9D22589-7071-E084-4ED8-B2CB9D6B89BE}"/>
                  </a:ext>
                </a:extLst>
              </p:cNvPr>
              <p:cNvSpPr txBox="1"/>
              <p:nvPr/>
            </p:nvSpPr>
            <p:spPr>
              <a:xfrm>
                <a:off x="1682901" y="4953576"/>
                <a:ext cx="9154439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There exists a flow from the </a:t>
                </a:r>
                <a:r>
                  <a:rPr lang="en-US" sz="2400" dirty="0">
                    <a:solidFill>
                      <a:srgbClr val="FF0000"/>
                    </a:solidFill>
                  </a:rPr>
                  <a:t>inter-cluster</a:t>
                </a:r>
                <a:r>
                  <a:rPr lang="en-US" sz="2400" dirty="0"/>
                  <a:t> edges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2400" dirty="0"/>
                  <a:t> to the </a:t>
                </a:r>
                <a:r>
                  <a:rPr lang="en-US" sz="2400" dirty="0">
                    <a:solidFill>
                      <a:srgbClr val="00B050"/>
                    </a:solidFill>
                  </a:rPr>
                  <a:t>boundary</a:t>
                </a:r>
                <a:r>
                  <a:rPr lang="en-US" sz="2400" dirty="0"/>
                  <a:t> edges such that each boundary edge receives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en-US" dirty="0">
                    <a:solidFill>
                      <a:srgbClr val="0000F8"/>
                    </a:solidFill>
                  </a:rPr>
                  <a:t> </a:t>
                </a:r>
                <a:r>
                  <a:rPr lang="en-US" sz="2400" dirty="0">
                    <a:solidFill>
                      <a:schemeClr val="tx1"/>
                    </a:solidFill>
                  </a:rPr>
                  <a:t>flow. The flow can be routed with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400" b="0" i="1" smtClean="0">
                                <a:solidFill>
                                  <a:srgbClr val="0000F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solidFill>
                                  <a:srgbClr val="0000F8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400" b="0" i="1" smtClean="0">
                                <a:solidFill>
                                  <a:srgbClr val="0000F8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func>
                      </m:e>
                    </m:d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>
                    <a:solidFill>
                      <a:schemeClr val="tx1"/>
                    </a:solidFill>
                  </a:rPr>
                  <a:t>congestion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9D22589-7071-E084-4ED8-B2CB9D6B89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2901" y="4953576"/>
                <a:ext cx="9154439" cy="1200329"/>
              </a:xfrm>
              <a:prstGeom prst="rect">
                <a:avLst/>
              </a:prstGeom>
              <a:blipFill>
                <a:blip r:embed="rId5"/>
                <a:stretch>
                  <a:fillRect l="-866" t="-4082" r="-866" b="-112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D0658D7D-257F-926B-D534-8EF403740234}"/>
              </a:ext>
            </a:extLst>
          </p:cNvPr>
          <p:cNvSpPr/>
          <p:nvPr/>
        </p:nvSpPr>
        <p:spPr>
          <a:xfrm>
            <a:off x="3977047" y="4426160"/>
            <a:ext cx="2366603" cy="427579"/>
          </a:xfrm>
          <a:prstGeom prst="wedgeRoundRectCallout">
            <a:avLst>
              <a:gd name="adj1" fmla="val -51115"/>
              <a:gd name="adj2" fmla="val -90478"/>
              <a:gd name="adj3" fmla="val 16667"/>
            </a:avLst>
          </a:prstGeom>
          <a:solidFill>
            <a:srgbClr val="FFEAE8"/>
          </a:solidFill>
          <a:ln>
            <a:solidFill>
              <a:srgbClr val="B9C8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Respect</a:t>
            </a:r>
            <a:r>
              <a:rPr lang="en-US" sz="1400" dirty="0">
                <a:solidFill>
                  <a:schemeClr val="tx1"/>
                </a:solidFill>
              </a:rPr>
              <a:t>* the all-to-all flow</a:t>
            </a:r>
          </a:p>
        </p:txBody>
      </p:sp>
    </p:spTree>
    <p:extLst>
      <p:ext uri="{BB962C8B-B14F-4D97-AF65-F5344CB8AC3E}">
        <p14:creationId xmlns:p14="http://schemas.microsoft.com/office/powerpoint/2010/main" val="2228021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DDE37923-A5DC-C4F0-2EB1-1209ADE10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2902" y="114895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lvl="0" algn="ctr" defTabSz="9144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lang="en-US" sz="4400" kern="0" dirty="0">
                <a:solidFill>
                  <a:srgbClr val="0000FF"/>
                </a:solidFill>
              </a:rPr>
              <a:t>A Refinement Phase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8E665C-D7A4-B9EB-9F3E-2D1112803C0A}"/>
              </a:ext>
            </a:extLst>
          </p:cNvPr>
          <p:cNvSpPr txBox="1"/>
          <p:nvPr/>
        </p:nvSpPr>
        <p:spPr>
          <a:xfrm>
            <a:off x="4668253" y="798752"/>
            <a:ext cx="29494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Theorem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88DB1A8-EE5F-FC6C-EDC7-495956E19A78}"/>
                  </a:ext>
                </a:extLst>
              </p:cNvPr>
              <p:cNvSpPr txBox="1"/>
              <p:nvPr/>
            </p:nvSpPr>
            <p:spPr>
              <a:xfrm>
                <a:off x="1459071" y="1261125"/>
                <a:ext cx="9273858" cy="4707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400" b="0" i="1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</a:rPr>
                      <m:t>⊆</m:t>
                    </m:r>
                    <m:r>
                      <a:rPr lang="en-US" sz="2400" b="0" i="1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2400" dirty="0"/>
                  <a:t> We can partition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2400" dirty="0">
                    <a:solidFill>
                      <a:srgbClr val="00B050"/>
                    </a:solidFill>
                  </a:rPr>
                  <a:t> </a:t>
                </a:r>
                <a:r>
                  <a:rPr lang="en-US" sz="2400" dirty="0"/>
                  <a:t>in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4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acc>
                    <m:r>
                      <a:rPr lang="en-US" sz="2400" b="0" i="1" dirty="0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dirty="0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400" b="0" i="1" dirty="0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rgbClr val="0000F8"/>
                    </a:solidFill>
                  </a:rPr>
                  <a:t> </a:t>
                </a:r>
                <a:r>
                  <a:rPr lang="en-US" sz="2400" dirty="0"/>
                  <a:t>into subclusters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400" b="0" i="1" smtClean="0">
                                <a:solidFill>
                                  <a:srgbClr val="0000F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b="0" i="1" smtClean="0">
                                    <a:solidFill>
                                      <a:srgbClr val="0000F8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solidFill>
                                      <a:srgbClr val="0000F8"/>
                                    </a:solidFill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solidFill>
                                      <a:srgbClr val="0000F8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4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rgbClr val="00B050"/>
                    </a:solidFill>
                  </a:rPr>
                  <a:t> </a:t>
                </a:r>
                <a:r>
                  <a:rPr lang="en-US" sz="2400" dirty="0"/>
                  <a:t>such that:</a:t>
                </a:r>
                <a:endParaRPr lang="en-US" sz="2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88DB1A8-EE5F-FC6C-EDC7-495956E19A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9071" y="1261125"/>
                <a:ext cx="9273858" cy="470706"/>
              </a:xfrm>
              <a:prstGeom prst="rect">
                <a:avLst/>
              </a:prstGeom>
              <a:blipFill>
                <a:blip r:embed="rId3"/>
                <a:stretch>
                  <a:fillRect t="-7792" b="-298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6065899-FE53-5DA9-7ED2-CDC0F57B6464}"/>
                  </a:ext>
                </a:extLst>
              </p:cNvPr>
              <p:cNvSpPr txBox="1"/>
              <p:nvPr/>
            </p:nvSpPr>
            <p:spPr>
              <a:xfrm>
                <a:off x="1682903" y="1610928"/>
                <a:ext cx="9784911" cy="10581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Every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i="1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/>
                  <a:t> can route </a:t>
                </a:r>
                <a:r>
                  <a:rPr lang="en-US" sz="2400" dirty="0">
                    <a:solidFill>
                      <a:srgbClr val="00B050"/>
                    </a:solidFill>
                  </a:rPr>
                  <a:t>all-to-all</a:t>
                </a:r>
                <a:r>
                  <a:rPr lang="en-US" sz="2400" dirty="0"/>
                  <a:t> on its boundary with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0000F8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400" i="1">
                        <a:solidFill>
                          <a:srgbClr val="0000F8"/>
                        </a:solidFill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en-US" sz="2400" i="1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>
                          <m:fPr>
                            <m:ctrlPr>
                              <a:rPr lang="en-US" sz="2400" i="1">
                                <a:solidFill>
                                  <a:srgbClr val="0000F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2400" i="1">
                                    <a:solidFill>
                                      <a:srgbClr val="0000F8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solidFill>
                                      <a:srgbClr val="0000F8"/>
                                    </a:solidFill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</m:d>
                          </m:num>
                          <m:den>
                            <m:r>
                              <a:rPr lang="en-US" sz="2400" i="1">
                                <a:solidFill>
                                  <a:srgbClr val="0000F8"/>
                                </a:solidFill>
                                <a:latin typeface="Cambria Math" panose="02040503050406030204" pitchFamily="18" charset="0"/>
                              </a:rPr>
                              <m:t>|</m:t>
                            </m:r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rgbClr val="0000F8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rgbClr val="0000F8"/>
                                    </a:solidFill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sz="2400" i="1">
                                    <a:solidFill>
                                      <a:srgbClr val="0000F8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400" i="1">
                                <a:solidFill>
                                  <a:srgbClr val="0000F8"/>
                                </a:solidFill>
                                <a:latin typeface="Cambria Math" panose="02040503050406030204" pitchFamily="18" charset="0"/>
                              </a:rPr>
                              <m:t>|</m:t>
                            </m:r>
                          </m:den>
                        </m:f>
                      </m:e>
                    </m:func>
                    <m:func>
                      <m:funcPr>
                        <m:ctrlPr>
                          <a:rPr lang="en-US" sz="2400" i="1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400" i="1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func>
                      <m:funcPr>
                        <m:ctrlPr>
                          <a:rPr lang="en-US" sz="2400" i="1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unc>
                          <m:funcPr>
                            <m:ctrlPr>
                              <a:rPr lang="en-US" sz="2400" i="1">
                                <a:solidFill>
                                  <a:srgbClr val="0000F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>
                                <a:solidFill>
                                  <a:srgbClr val="0000F8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400" i="1">
                                <a:solidFill>
                                  <a:srgbClr val="0000F8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func>
                      </m:e>
                    </m:func>
                    <m:r>
                      <a:rPr lang="en-US" sz="2400" i="1">
                        <a:solidFill>
                          <a:srgbClr val="0000F8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congestion.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6065899-FE53-5DA9-7ED2-CDC0F57B64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2903" y="1610928"/>
                <a:ext cx="9784911" cy="1058175"/>
              </a:xfrm>
              <a:prstGeom prst="rect">
                <a:avLst/>
              </a:prstGeom>
              <a:blipFill>
                <a:blip r:embed="rId4"/>
                <a:stretch>
                  <a:fillRect l="-810" b="-120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9D22589-7071-E084-4ED8-B2CB9D6B89BE}"/>
                  </a:ext>
                </a:extLst>
              </p:cNvPr>
              <p:cNvSpPr txBox="1"/>
              <p:nvPr/>
            </p:nvSpPr>
            <p:spPr>
              <a:xfrm>
                <a:off x="1682901" y="2623126"/>
                <a:ext cx="9154439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There exists a flow from the </a:t>
                </a:r>
                <a:r>
                  <a:rPr lang="en-US" sz="2400" dirty="0">
                    <a:solidFill>
                      <a:srgbClr val="FF0000"/>
                    </a:solidFill>
                  </a:rPr>
                  <a:t>inter-cluster</a:t>
                </a:r>
                <a:r>
                  <a:rPr lang="en-US" sz="2400" dirty="0"/>
                  <a:t> edges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2400" dirty="0"/>
                  <a:t> to the </a:t>
                </a:r>
                <a:r>
                  <a:rPr lang="en-US" sz="2400" dirty="0">
                    <a:solidFill>
                      <a:srgbClr val="00B050"/>
                    </a:solidFill>
                  </a:rPr>
                  <a:t>boundary</a:t>
                </a:r>
                <a:r>
                  <a:rPr lang="en-US" sz="2400" dirty="0"/>
                  <a:t> edges such that each boundary edge receives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en-US" dirty="0">
                    <a:solidFill>
                      <a:srgbClr val="0000F8"/>
                    </a:solidFill>
                  </a:rPr>
                  <a:t> </a:t>
                </a:r>
                <a:r>
                  <a:rPr lang="en-US" sz="2400" dirty="0">
                    <a:solidFill>
                      <a:schemeClr val="tx1"/>
                    </a:solidFill>
                  </a:rPr>
                  <a:t>flow. The flow can be routed with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rgbClr val="0000F8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400" b="0" i="1" smtClean="0">
                                <a:solidFill>
                                  <a:srgbClr val="0000F8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solidFill>
                                  <a:srgbClr val="0000F8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400" b="0" i="1" smtClean="0">
                                <a:solidFill>
                                  <a:srgbClr val="0000F8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func>
                      </m:e>
                    </m:d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>
                    <a:solidFill>
                      <a:schemeClr val="tx1"/>
                    </a:solidFill>
                  </a:rPr>
                  <a:t>congestion.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9D22589-7071-E084-4ED8-B2CB9D6B89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2901" y="2623126"/>
                <a:ext cx="9154439" cy="1200329"/>
              </a:xfrm>
              <a:prstGeom prst="rect">
                <a:avLst/>
              </a:prstGeom>
              <a:blipFill>
                <a:blip r:embed="rId5"/>
                <a:stretch>
                  <a:fillRect l="-866" t="-4061" r="-866" b="-10660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val 1">
            <a:extLst>
              <a:ext uri="{FF2B5EF4-FFF2-40B4-BE49-F238E27FC236}">
                <a16:creationId xmlns:a16="http://schemas.microsoft.com/office/drawing/2014/main" id="{7F3F0211-842D-931C-A1C1-E290CD0341C9}"/>
              </a:ext>
            </a:extLst>
          </p:cNvPr>
          <p:cNvSpPr/>
          <p:nvPr/>
        </p:nvSpPr>
        <p:spPr>
          <a:xfrm>
            <a:off x="1552365" y="3942779"/>
            <a:ext cx="3613766" cy="2098674"/>
          </a:xfrm>
          <a:prstGeom prst="ellipse">
            <a:avLst/>
          </a:prstGeom>
          <a:noFill/>
          <a:ln w="19050">
            <a:solidFill>
              <a:srgbClr val="1753A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07685BC-C30D-5E46-CD73-A16AF3B77661}"/>
              </a:ext>
            </a:extLst>
          </p:cNvPr>
          <p:cNvSpPr/>
          <p:nvPr/>
        </p:nvSpPr>
        <p:spPr>
          <a:xfrm>
            <a:off x="2348185" y="4038997"/>
            <a:ext cx="372878" cy="1821656"/>
          </a:xfrm>
          <a:custGeom>
            <a:avLst/>
            <a:gdLst>
              <a:gd name="connsiteX0" fmla="*/ 0 w 372878"/>
              <a:gd name="connsiteY0" fmla="*/ 1821656 h 1821656"/>
              <a:gd name="connsiteX1" fmla="*/ 366712 w 372878"/>
              <a:gd name="connsiteY1" fmla="*/ 890587 h 1821656"/>
              <a:gd name="connsiteX2" fmla="*/ 195262 w 372878"/>
              <a:gd name="connsiteY2" fmla="*/ 0 h 1821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878" h="1821656">
                <a:moveTo>
                  <a:pt x="0" y="1821656"/>
                </a:moveTo>
                <a:cubicBezTo>
                  <a:pt x="167084" y="1507926"/>
                  <a:pt x="334168" y="1194196"/>
                  <a:pt x="366712" y="890587"/>
                </a:cubicBezTo>
                <a:cubicBezTo>
                  <a:pt x="399256" y="586978"/>
                  <a:pt x="297259" y="293489"/>
                  <a:pt x="195262" y="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9456E5A-8AF1-9A16-4F8B-545BFEB76ADC}"/>
              </a:ext>
            </a:extLst>
          </p:cNvPr>
          <p:cNvSpPr/>
          <p:nvPr/>
        </p:nvSpPr>
        <p:spPr>
          <a:xfrm>
            <a:off x="2671463" y="3950926"/>
            <a:ext cx="750094" cy="1178718"/>
          </a:xfrm>
          <a:custGeom>
            <a:avLst/>
            <a:gdLst>
              <a:gd name="connsiteX0" fmla="*/ 0 w 750094"/>
              <a:gd name="connsiteY0" fmla="*/ 1178718 h 1178718"/>
              <a:gd name="connsiteX1" fmla="*/ 295275 w 750094"/>
              <a:gd name="connsiteY1" fmla="*/ 1026318 h 1178718"/>
              <a:gd name="connsiteX2" fmla="*/ 583407 w 750094"/>
              <a:gd name="connsiteY2" fmla="*/ 650081 h 1178718"/>
              <a:gd name="connsiteX3" fmla="*/ 750094 w 750094"/>
              <a:gd name="connsiteY3" fmla="*/ 0 h 1178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0094" h="1178718">
                <a:moveTo>
                  <a:pt x="0" y="1178718"/>
                </a:moveTo>
                <a:cubicBezTo>
                  <a:pt x="99020" y="1146571"/>
                  <a:pt x="198040" y="1114424"/>
                  <a:pt x="295275" y="1026318"/>
                </a:cubicBezTo>
                <a:cubicBezTo>
                  <a:pt x="392510" y="938212"/>
                  <a:pt x="507604" y="821134"/>
                  <a:pt x="583407" y="650081"/>
                </a:cubicBezTo>
                <a:cubicBezTo>
                  <a:pt x="659210" y="479028"/>
                  <a:pt x="704652" y="239514"/>
                  <a:pt x="750094" y="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5EF1A65-B02C-E05D-798B-CFB60965205E}"/>
              </a:ext>
            </a:extLst>
          </p:cNvPr>
          <p:cNvSpPr/>
          <p:nvPr/>
        </p:nvSpPr>
        <p:spPr>
          <a:xfrm>
            <a:off x="3132233" y="4812903"/>
            <a:ext cx="990600" cy="1131094"/>
          </a:xfrm>
          <a:custGeom>
            <a:avLst/>
            <a:gdLst>
              <a:gd name="connsiteX0" fmla="*/ 0 w 990600"/>
              <a:gd name="connsiteY0" fmla="*/ 0 h 1131094"/>
              <a:gd name="connsiteX1" fmla="*/ 402432 w 990600"/>
              <a:gd name="connsiteY1" fmla="*/ 152400 h 1131094"/>
              <a:gd name="connsiteX2" fmla="*/ 702469 w 990600"/>
              <a:gd name="connsiteY2" fmla="*/ 459581 h 1131094"/>
              <a:gd name="connsiteX3" fmla="*/ 892969 w 990600"/>
              <a:gd name="connsiteY3" fmla="*/ 802481 h 1131094"/>
              <a:gd name="connsiteX4" fmla="*/ 990600 w 990600"/>
              <a:gd name="connsiteY4" fmla="*/ 1131094 h 1131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0600" h="1131094">
                <a:moveTo>
                  <a:pt x="0" y="0"/>
                </a:moveTo>
                <a:cubicBezTo>
                  <a:pt x="142677" y="37901"/>
                  <a:pt x="285354" y="75803"/>
                  <a:pt x="402432" y="152400"/>
                </a:cubicBezTo>
                <a:cubicBezTo>
                  <a:pt x="519510" y="228997"/>
                  <a:pt x="620713" y="351234"/>
                  <a:pt x="702469" y="459581"/>
                </a:cubicBezTo>
                <a:cubicBezTo>
                  <a:pt x="784225" y="567928"/>
                  <a:pt x="844947" y="690562"/>
                  <a:pt x="892969" y="802481"/>
                </a:cubicBezTo>
                <a:cubicBezTo>
                  <a:pt x="940991" y="914400"/>
                  <a:pt x="965795" y="1022747"/>
                  <a:pt x="990600" y="1131094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55A7BAA-0AD6-AFBA-9F12-7730945E8031}"/>
              </a:ext>
            </a:extLst>
          </p:cNvPr>
          <p:cNvSpPr/>
          <p:nvPr/>
        </p:nvSpPr>
        <p:spPr>
          <a:xfrm>
            <a:off x="3733400" y="4079121"/>
            <a:ext cx="535781" cy="1069181"/>
          </a:xfrm>
          <a:custGeom>
            <a:avLst/>
            <a:gdLst>
              <a:gd name="connsiteX0" fmla="*/ 0 w 535781"/>
              <a:gd name="connsiteY0" fmla="*/ 1069181 h 1069181"/>
              <a:gd name="connsiteX1" fmla="*/ 126206 w 535781"/>
              <a:gd name="connsiteY1" fmla="*/ 595312 h 1069181"/>
              <a:gd name="connsiteX2" fmla="*/ 257175 w 535781"/>
              <a:gd name="connsiteY2" fmla="*/ 345281 h 1069181"/>
              <a:gd name="connsiteX3" fmla="*/ 535781 w 535781"/>
              <a:gd name="connsiteY3" fmla="*/ 0 h 1069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5781" h="1069181">
                <a:moveTo>
                  <a:pt x="0" y="1069181"/>
                </a:moveTo>
                <a:cubicBezTo>
                  <a:pt x="41672" y="892571"/>
                  <a:pt x="83344" y="715962"/>
                  <a:pt x="126206" y="595312"/>
                </a:cubicBezTo>
                <a:cubicBezTo>
                  <a:pt x="169069" y="474662"/>
                  <a:pt x="188912" y="444500"/>
                  <a:pt x="257175" y="345281"/>
                </a:cubicBezTo>
                <a:cubicBezTo>
                  <a:pt x="325438" y="246062"/>
                  <a:pt x="430609" y="123031"/>
                  <a:pt x="535781" y="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1F4D692-48FC-219F-8200-FF830E5E68F2}"/>
              </a:ext>
            </a:extLst>
          </p:cNvPr>
          <p:cNvGrpSpPr/>
          <p:nvPr/>
        </p:nvGrpSpPr>
        <p:grpSpPr>
          <a:xfrm rot="18433915">
            <a:off x="2482372" y="5389781"/>
            <a:ext cx="165676" cy="161754"/>
            <a:chOff x="6530594" y="4893673"/>
            <a:chExt cx="165676" cy="142478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1563B0E-C684-3E9D-EB3B-E7BF4E2C985F}"/>
                </a:ext>
              </a:extLst>
            </p:cNvPr>
            <p:cNvCxnSpPr>
              <a:cxnSpLocks/>
            </p:cNvCxnSpPr>
            <p:nvPr/>
          </p:nvCxnSpPr>
          <p:spPr>
            <a:xfrm>
              <a:off x="6530594" y="4893673"/>
              <a:ext cx="22225" cy="142478"/>
            </a:xfrm>
            <a:prstGeom prst="line">
              <a:avLst/>
            </a:prstGeom>
            <a:ln w="17018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60F1113-F184-856D-4EC7-96C49C460B7C}"/>
                </a:ext>
              </a:extLst>
            </p:cNvPr>
            <p:cNvCxnSpPr>
              <a:cxnSpLocks/>
            </p:cNvCxnSpPr>
            <p:nvPr/>
          </p:nvCxnSpPr>
          <p:spPr>
            <a:xfrm>
              <a:off x="6674045" y="4893673"/>
              <a:ext cx="22225" cy="142478"/>
            </a:xfrm>
            <a:prstGeom prst="line">
              <a:avLst/>
            </a:prstGeom>
            <a:ln w="17018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99F0B48-7CE4-EE2E-4115-4EB5B195A392}"/>
              </a:ext>
            </a:extLst>
          </p:cNvPr>
          <p:cNvGrpSpPr/>
          <p:nvPr/>
        </p:nvGrpSpPr>
        <p:grpSpPr>
          <a:xfrm rot="20389153">
            <a:off x="2943740" y="4884885"/>
            <a:ext cx="165676" cy="161754"/>
            <a:chOff x="6530594" y="4893673"/>
            <a:chExt cx="165676" cy="142478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FD2293EC-0E3D-83AB-3C6B-B210EC876B87}"/>
                </a:ext>
              </a:extLst>
            </p:cNvPr>
            <p:cNvCxnSpPr>
              <a:cxnSpLocks/>
            </p:cNvCxnSpPr>
            <p:nvPr/>
          </p:nvCxnSpPr>
          <p:spPr>
            <a:xfrm>
              <a:off x="6530594" y="4893673"/>
              <a:ext cx="22225" cy="142478"/>
            </a:xfrm>
            <a:prstGeom prst="line">
              <a:avLst/>
            </a:prstGeom>
            <a:ln w="17018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ED92C7B-3D43-3AFD-B4C0-9CE6128D9EB2}"/>
                </a:ext>
              </a:extLst>
            </p:cNvPr>
            <p:cNvCxnSpPr>
              <a:cxnSpLocks/>
            </p:cNvCxnSpPr>
            <p:nvPr/>
          </p:nvCxnSpPr>
          <p:spPr>
            <a:xfrm>
              <a:off x="6674045" y="4893673"/>
              <a:ext cx="22225" cy="142478"/>
            </a:xfrm>
            <a:prstGeom prst="line">
              <a:avLst/>
            </a:prstGeom>
            <a:ln w="17018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E27569D-9B81-BA6F-2A96-15526E79B8EB}"/>
              </a:ext>
            </a:extLst>
          </p:cNvPr>
          <p:cNvGrpSpPr/>
          <p:nvPr/>
        </p:nvGrpSpPr>
        <p:grpSpPr>
          <a:xfrm rot="1892695">
            <a:off x="3406042" y="4860141"/>
            <a:ext cx="165676" cy="161754"/>
            <a:chOff x="6530594" y="4893673"/>
            <a:chExt cx="165676" cy="142478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BC37CEC2-CDB1-596A-3D22-6C6744E86FDC}"/>
                </a:ext>
              </a:extLst>
            </p:cNvPr>
            <p:cNvCxnSpPr>
              <a:cxnSpLocks/>
            </p:cNvCxnSpPr>
            <p:nvPr/>
          </p:nvCxnSpPr>
          <p:spPr>
            <a:xfrm>
              <a:off x="6530594" y="4893673"/>
              <a:ext cx="22225" cy="142478"/>
            </a:xfrm>
            <a:prstGeom prst="line">
              <a:avLst/>
            </a:prstGeom>
            <a:ln w="17018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5680A48-AE70-5619-D3EE-AB86E8ED8B39}"/>
                </a:ext>
              </a:extLst>
            </p:cNvPr>
            <p:cNvCxnSpPr>
              <a:cxnSpLocks/>
            </p:cNvCxnSpPr>
            <p:nvPr/>
          </p:nvCxnSpPr>
          <p:spPr>
            <a:xfrm>
              <a:off x="6674045" y="4893673"/>
              <a:ext cx="22225" cy="142478"/>
            </a:xfrm>
            <a:prstGeom prst="line">
              <a:avLst/>
            </a:prstGeom>
            <a:ln w="17018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CD35B56-B89D-6A95-74E9-C080BB3834DE}"/>
              </a:ext>
            </a:extLst>
          </p:cNvPr>
          <p:cNvGrpSpPr/>
          <p:nvPr/>
        </p:nvGrpSpPr>
        <p:grpSpPr>
          <a:xfrm rot="3923064">
            <a:off x="4005138" y="5670777"/>
            <a:ext cx="165676" cy="161754"/>
            <a:chOff x="6530594" y="4893673"/>
            <a:chExt cx="165676" cy="142478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A2915AFE-E90B-E7E8-2314-0DCE583DEABC}"/>
                </a:ext>
              </a:extLst>
            </p:cNvPr>
            <p:cNvCxnSpPr>
              <a:cxnSpLocks/>
            </p:cNvCxnSpPr>
            <p:nvPr/>
          </p:nvCxnSpPr>
          <p:spPr>
            <a:xfrm>
              <a:off x="6530594" y="4893673"/>
              <a:ext cx="22225" cy="142478"/>
            </a:xfrm>
            <a:prstGeom prst="line">
              <a:avLst/>
            </a:prstGeom>
            <a:ln w="17018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D8CD996E-EECF-37BB-BF84-C481D3A11E99}"/>
                </a:ext>
              </a:extLst>
            </p:cNvPr>
            <p:cNvCxnSpPr>
              <a:cxnSpLocks/>
            </p:cNvCxnSpPr>
            <p:nvPr/>
          </p:nvCxnSpPr>
          <p:spPr>
            <a:xfrm>
              <a:off x="6674045" y="4893673"/>
              <a:ext cx="22225" cy="142478"/>
            </a:xfrm>
            <a:prstGeom prst="line">
              <a:avLst/>
            </a:prstGeom>
            <a:ln w="17018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DF9BCF3-FC96-962B-CC21-3575D08C2027}"/>
              </a:ext>
            </a:extLst>
          </p:cNvPr>
          <p:cNvGrpSpPr/>
          <p:nvPr/>
        </p:nvGrpSpPr>
        <p:grpSpPr>
          <a:xfrm rot="8003865">
            <a:off x="3863334" y="4412775"/>
            <a:ext cx="165676" cy="161754"/>
            <a:chOff x="6530594" y="4893673"/>
            <a:chExt cx="165676" cy="142478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4D6D084-0EB8-7FE3-D258-C0CF6CAD878A}"/>
                </a:ext>
              </a:extLst>
            </p:cNvPr>
            <p:cNvCxnSpPr>
              <a:cxnSpLocks/>
            </p:cNvCxnSpPr>
            <p:nvPr/>
          </p:nvCxnSpPr>
          <p:spPr>
            <a:xfrm>
              <a:off x="6530594" y="4893673"/>
              <a:ext cx="22225" cy="142478"/>
            </a:xfrm>
            <a:prstGeom prst="line">
              <a:avLst/>
            </a:prstGeom>
            <a:ln w="17018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3307DBE-1087-85EA-6207-5B3CBAF15A8B}"/>
                </a:ext>
              </a:extLst>
            </p:cNvPr>
            <p:cNvCxnSpPr>
              <a:cxnSpLocks/>
            </p:cNvCxnSpPr>
            <p:nvPr/>
          </p:nvCxnSpPr>
          <p:spPr>
            <a:xfrm>
              <a:off x="6674045" y="4893673"/>
              <a:ext cx="22225" cy="142478"/>
            </a:xfrm>
            <a:prstGeom prst="line">
              <a:avLst/>
            </a:prstGeom>
            <a:ln w="17018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5C67638-42F2-3FBC-CECC-F04B4259F5CA}"/>
              </a:ext>
            </a:extLst>
          </p:cNvPr>
          <p:cNvGrpSpPr/>
          <p:nvPr/>
        </p:nvGrpSpPr>
        <p:grpSpPr>
          <a:xfrm rot="6977437">
            <a:off x="3235472" y="4314209"/>
            <a:ext cx="165676" cy="161754"/>
            <a:chOff x="6530594" y="4893673"/>
            <a:chExt cx="165676" cy="142478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D0E585F0-C7D6-61C4-7ABC-EE411B7D96DC}"/>
                </a:ext>
              </a:extLst>
            </p:cNvPr>
            <p:cNvCxnSpPr>
              <a:cxnSpLocks/>
            </p:cNvCxnSpPr>
            <p:nvPr/>
          </p:nvCxnSpPr>
          <p:spPr>
            <a:xfrm>
              <a:off x="6530594" y="4893673"/>
              <a:ext cx="22225" cy="142478"/>
            </a:xfrm>
            <a:prstGeom prst="line">
              <a:avLst/>
            </a:prstGeom>
            <a:ln w="17018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717A26EF-CCE7-3189-B623-9ECAAECD37D3}"/>
                </a:ext>
              </a:extLst>
            </p:cNvPr>
            <p:cNvCxnSpPr>
              <a:cxnSpLocks/>
            </p:cNvCxnSpPr>
            <p:nvPr/>
          </p:nvCxnSpPr>
          <p:spPr>
            <a:xfrm>
              <a:off x="6674045" y="4893673"/>
              <a:ext cx="22225" cy="142478"/>
            </a:xfrm>
            <a:prstGeom prst="line">
              <a:avLst/>
            </a:prstGeom>
            <a:ln w="17018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465E70A-21F3-CDEA-E365-D68B6B6E6EF3}"/>
              </a:ext>
            </a:extLst>
          </p:cNvPr>
          <p:cNvGrpSpPr/>
          <p:nvPr/>
        </p:nvGrpSpPr>
        <p:grpSpPr>
          <a:xfrm rot="4499025">
            <a:off x="2597719" y="4381202"/>
            <a:ext cx="165676" cy="161754"/>
            <a:chOff x="6530594" y="4893673"/>
            <a:chExt cx="165676" cy="142478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DB7A484B-7113-9ED1-4A61-AC744A92EA04}"/>
                </a:ext>
              </a:extLst>
            </p:cNvPr>
            <p:cNvCxnSpPr>
              <a:cxnSpLocks/>
            </p:cNvCxnSpPr>
            <p:nvPr/>
          </p:nvCxnSpPr>
          <p:spPr>
            <a:xfrm>
              <a:off x="6530594" y="4893673"/>
              <a:ext cx="22225" cy="142478"/>
            </a:xfrm>
            <a:prstGeom prst="line">
              <a:avLst/>
            </a:prstGeom>
            <a:ln w="17018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FCD14430-0F44-1B30-8C23-492810696A4B}"/>
                </a:ext>
              </a:extLst>
            </p:cNvPr>
            <p:cNvCxnSpPr>
              <a:cxnSpLocks/>
            </p:cNvCxnSpPr>
            <p:nvPr/>
          </p:nvCxnSpPr>
          <p:spPr>
            <a:xfrm>
              <a:off x="6674045" y="4893673"/>
              <a:ext cx="22225" cy="142478"/>
            </a:xfrm>
            <a:prstGeom prst="line">
              <a:avLst/>
            </a:prstGeom>
            <a:ln w="17018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B04154C-2D6F-61D4-A31B-A75C403EDD3F}"/>
              </a:ext>
            </a:extLst>
          </p:cNvPr>
          <p:cNvGrpSpPr/>
          <p:nvPr/>
        </p:nvGrpSpPr>
        <p:grpSpPr>
          <a:xfrm rot="5400000">
            <a:off x="2614408" y="4841979"/>
            <a:ext cx="165676" cy="161754"/>
            <a:chOff x="6530594" y="4893673"/>
            <a:chExt cx="165676" cy="142478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D7A30971-34E5-6525-8546-9CA56663E41C}"/>
                </a:ext>
              </a:extLst>
            </p:cNvPr>
            <p:cNvCxnSpPr>
              <a:cxnSpLocks/>
            </p:cNvCxnSpPr>
            <p:nvPr/>
          </p:nvCxnSpPr>
          <p:spPr>
            <a:xfrm>
              <a:off x="6530594" y="4893673"/>
              <a:ext cx="22225" cy="142478"/>
            </a:xfrm>
            <a:prstGeom prst="line">
              <a:avLst/>
            </a:prstGeom>
            <a:ln w="17018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77FD9B46-E5D1-CA2D-5651-47EE5FB12995}"/>
                </a:ext>
              </a:extLst>
            </p:cNvPr>
            <p:cNvCxnSpPr>
              <a:cxnSpLocks/>
            </p:cNvCxnSpPr>
            <p:nvPr/>
          </p:nvCxnSpPr>
          <p:spPr>
            <a:xfrm>
              <a:off x="6674045" y="4893673"/>
              <a:ext cx="22225" cy="142478"/>
            </a:xfrm>
            <a:prstGeom prst="line">
              <a:avLst/>
            </a:prstGeom>
            <a:ln w="17018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352CB60-ADB9-0334-B4AF-D3D68E3A7A68}"/>
              </a:ext>
            </a:extLst>
          </p:cNvPr>
          <p:cNvGrpSpPr/>
          <p:nvPr/>
        </p:nvGrpSpPr>
        <p:grpSpPr>
          <a:xfrm rot="3923064">
            <a:off x="3830645" y="5332673"/>
            <a:ext cx="165676" cy="161754"/>
            <a:chOff x="6530594" y="4893673"/>
            <a:chExt cx="165676" cy="142478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3DF809E-30B0-FD4C-FC07-60C9EC837DB3}"/>
                </a:ext>
              </a:extLst>
            </p:cNvPr>
            <p:cNvCxnSpPr>
              <a:cxnSpLocks/>
            </p:cNvCxnSpPr>
            <p:nvPr/>
          </p:nvCxnSpPr>
          <p:spPr>
            <a:xfrm>
              <a:off x="6530594" y="4893673"/>
              <a:ext cx="22225" cy="142478"/>
            </a:xfrm>
            <a:prstGeom prst="line">
              <a:avLst/>
            </a:prstGeom>
            <a:ln w="17018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E558FBA2-79D8-EA95-3452-00B693D774E6}"/>
                </a:ext>
              </a:extLst>
            </p:cNvPr>
            <p:cNvCxnSpPr>
              <a:cxnSpLocks/>
            </p:cNvCxnSpPr>
            <p:nvPr/>
          </p:nvCxnSpPr>
          <p:spPr>
            <a:xfrm>
              <a:off x="6674045" y="4893673"/>
              <a:ext cx="22225" cy="142478"/>
            </a:xfrm>
            <a:prstGeom prst="line">
              <a:avLst/>
            </a:prstGeom>
            <a:ln w="17018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99E34B2-203B-CB21-EFF0-248E8FD24157}"/>
              </a:ext>
            </a:extLst>
          </p:cNvPr>
          <p:cNvGrpSpPr/>
          <p:nvPr/>
        </p:nvGrpSpPr>
        <p:grpSpPr>
          <a:xfrm rot="6956442">
            <a:off x="3715875" y="4752977"/>
            <a:ext cx="165676" cy="161754"/>
            <a:chOff x="6530594" y="4893673"/>
            <a:chExt cx="165676" cy="142478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7BD00FD4-4A30-9E0A-0B3D-1C9C81656437}"/>
                </a:ext>
              </a:extLst>
            </p:cNvPr>
            <p:cNvCxnSpPr>
              <a:cxnSpLocks/>
            </p:cNvCxnSpPr>
            <p:nvPr/>
          </p:nvCxnSpPr>
          <p:spPr>
            <a:xfrm>
              <a:off x="6530594" y="4893673"/>
              <a:ext cx="22225" cy="142478"/>
            </a:xfrm>
            <a:prstGeom prst="line">
              <a:avLst/>
            </a:prstGeom>
            <a:ln w="17018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60474E6C-2FCF-D63B-7652-64DC23480196}"/>
                </a:ext>
              </a:extLst>
            </p:cNvPr>
            <p:cNvCxnSpPr>
              <a:cxnSpLocks/>
            </p:cNvCxnSpPr>
            <p:nvPr/>
          </p:nvCxnSpPr>
          <p:spPr>
            <a:xfrm>
              <a:off x="6674045" y="4893673"/>
              <a:ext cx="22225" cy="142478"/>
            </a:xfrm>
            <a:prstGeom prst="line">
              <a:avLst/>
            </a:prstGeom>
            <a:ln w="17018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9450DA7-0D72-A1E2-207D-14371D8EF94E}"/>
                  </a:ext>
                </a:extLst>
              </p:cNvPr>
              <p:cNvSpPr txBox="1"/>
              <p:nvPr/>
            </p:nvSpPr>
            <p:spPr>
              <a:xfrm>
                <a:off x="1937015" y="4840018"/>
                <a:ext cx="45127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9450DA7-0D72-A1E2-207D-14371D8EF9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7015" y="4840018"/>
                <a:ext cx="451277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B90EDDEF-0649-737C-C6F5-537209E021EC}"/>
                  </a:ext>
                </a:extLst>
              </p:cNvPr>
              <p:cNvSpPr txBox="1"/>
              <p:nvPr/>
            </p:nvSpPr>
            <p:spPr>
              <a:xfrm>
                <a:off x="2794220" y="4183273"/>
                <a:ext cx="45659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B90EDDEF-0649-737C-C6F5-537209E021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4220" y="4183273"/>
                <a:ext cx="456599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B655776-3CEE-5A6B-F7D6-A24C76572556}"/>
                  </a:ext>
                </a:extLst>
              </p:cNvPr>
              <p:cNvSpPr txBox="1"/>
              <p:nvPr/>
            </p:nvSpPr>
            <p:spPr>
              <a:xfrm>
                <a:off x="3022519" y="5234211"/>
                <a:ext cx="45659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B655776-3CEE-5A6B-F7D6-A24C765725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2519" y="5234211"/>
                <a:ext cx="456599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CEC90C13-9F0F-AE31-34EC-78DA9D1E55B3}"/>
                  </a:ext>
                </a:extLst>
              </p:cNvPr>
              <p:cNvSpPr txBox="1"/>
              <p:nvPr/>
            </p:nvSpPr>
            <p:spPr>
              <a:xfrm>
                <a:off x="3472452" y="4157081"/>
                <a:ext cx="45659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CEC90C13-9F0F-AE31-34EC-78DA9D1E55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2452" y="4157081"/>
                <a:ext cx="456599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C01938C9-744C-AD44-F263-1F7C4D8A51CC}"/>
                  </a:ext>
                </a:extLst>
              </p:cNvPr>
              <p:cNvSpPr txBox="1"/>
              <p:nvPr/>
            </p:nvSpPr>
            <p:spPr>
              <a:xfrm>
                <a:off x="4220455" y="4743847"/>
                <a:ext cx="4512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C01938C9-744C-AD44-F263-1F7C4D8A51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0455" y="4743847"/>
                <a:ext cx="451277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Oval 48">
            <a:extLst>
              <a:ext uri="{FF2B5EF4-FFF2-40B4-BE49-F238E27FC236}">
                <a16:creationId xmlns:a16="http://schemas.microsoft.com/office/drawing/2014/main" id="{88091C79-7700-E5E5-0707-5ADD1BACABF6}"/>
              </a:ext>
            </a:extLst>
          </p:cNvPr>
          <p:cNvSpPr/>
          <p:nvPr/>
        </p:nvSpPr>
        <p:spPr>
          <a:xfrm>
            <a:off x="7172115" y="3949129"/>
            <a:ext cx="3613766" cy="2098674"/>
          </a:xfrm>
          <a:prstGeom prst="ellipse">
            <a:avLst/>
          </a:prstGeom>
          <a:noFill/>
          <a:ln w="19050">
            <a:solidFill>
              <a:srgbClr val="1753A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447DB5A2-8485-76AF-9255-E7C529F91102}"/>
              </a:ext>
            </a:extLst>
          </p:cNvPr>
          <p:cNvSpPr/>
          <p:nvPr/>
        </p:nvSpPr>
        <p:spPr>
          <a:xfrm>
            <a:off x="7967935" y="4045347"/>
            <a:ext cx="372878" cy="1821656"/>
          </a:xfrm>
          <a:custGeom>
            <a:avLst/>
            <a:gdLst>
              <a:gd name="connsiteX0" fmla="*/ 0 w 372878"/>
              <a:gd name="connsiteY0" fmla="*/ 1821656 h 1821656"/>
              <a:gd name="connsiteX1" fmla="*/ 366712 w 372878"/>
              <a:gd name="connsiteY1" fmla="*/ 890587 h 1821656"/>
              <a:gd name="connsiteX2" fmla="*/ 195262 w 372878"/>
              <a:gd name="connsiteY2" fmla="*/ 0 h 1821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878" h="1821656">
                <a:moveTo>
                  <a:pt x="0" y="1821656"/>
                </a:moveTo>
                <a:cubicBezTo>
                  <a:pt x="167084" y="1507926"/>
                  <a:pt x="334168" y="1194196"/>
                  <a:pt x="366712" y="890587"/>
                </a:cubicBezTo>
                <a:cubicBezTo>
                  <a:pt x="399256" y="586978"/>
                  <a:pt x="297259" y="293489"/>
                  <a:pt x="195262" y="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A59E0B55-0D11-91DB-FE09-AE2726624E55}"/>
              </a:ext>
            </a:extLst>
          </p:cNvPr>
          <p:cNvSpPr/>
          <p:nvPr/>
        </p:nvSpPr>
        <p:spPr>
          <a:xfrm>
            <a:off x="8291213" y="3957276"/>
            <a:ext cx="750094" cy="1178718"/>
          </a:xfrm>
          <a:custGeom>
            <a:avLst/>
            <a:gdLst>
              <a:gd name="connsiteX0" fmla="*/ 0 w 750094"/>
              <a:gd name="connsiteY0" fmla="*/ 1178718 h 1178718"/>
              <a:gd name="connsiteX1" fmla="*/ 295275 w 750094"/>
              <a:gd name="connsiteY1" fmla="*/ 1026318 h 1178718"/>
              <a:gd name="connsiteX2" fmla="*/ 583407 w 750094"/>
              <a:gd name="connsiteY2" fmla="*/ 650081 h 1178718"/>
              <a:gd name="connsiteX3" fmla="*/ 750094 w 750094"/>
              <a:gd name="connsiteY3" fmla="*/ 0 h 1178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0094" h="1178718">
                <a:moveTo>
                  <a:pt x="0" y="1178718"/>
                </a:moveTo>
                <a:cubicBezTo>
                  <a:pt x="99020" y="1146571"/>
                  <a:pt x="198040" y="1114424"/>
                  <a:pt x="295275" y="1026318"/>
                </a:cubicBezTo>
                <a:cubicBezTo>
                  <a:pt x="392510" y="938212"/>
                  <a:pt x="507604" y="821134"/>
                  <a:pt x="583407" y="650081"/>
                </a:cubicBezTo>
                <a:cubicBezTo>
                  <a:pt x="659210" y="479028"/>
                  <a:pt x="704652" y="239514"/>
                  <a:pt x="750094" y="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E6D32860-EEBE-F2F0-1F67-0DF738933E27}"/>
              </a:ext>
            </a:extLst>
          </p:cNvPr>
          <p:cNvSpPr/>
          <p:nvPr/>
        </p:nvSpPr>
        <p:spPr>
          <a:xfrm>
            <a:off x="8751983" y="4819253"/>
            <a:ext cx="990600" cy="1131094"/>
          </a:xfrm>
          <a:custGeom>
            <a:avLst/>
            <a:gdLst>
              <a:gd name="connsiteX0" fmla="*/ 0 w 990600"/>
              <a:gd name="connsiteY0" fmla="*/ 0 h 1131094"/>
              <a:gd name="connsiteX1" fmla="*/ 402432 w 990600"/>
              <a:gd name="connsiteY1" fmla="*/ 152400 h 1131094"/>
              <a:gd name="connsiteX2" fmla="*/ 702469 w 990600"/>
              <a:gd name="connsiteY2" fmla="*/ 459581 h 1131094"/>
              <a:gd name="connsiteX3" fmla="*/ 892969 w 990600"/>
              <a:gd name="connsiteY3" fmla="*/ 802481 h 1131094"/>
              <a:gd name="connsiteX4" fmla="*/ 990600 w 990600"/>
              <a:gd name="connsiteY4" fmla="*/ 1131094 h 1131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0600" h="1131094">
                <a:moveTo>
                  <a:pt x="0" y="0"/>
                </a:moveTo>
                <a:cubicBezTo>
                  <a:pt x="142677" y="37901"/>
                  <a:pt x="285354" y="75803"/>
                  <a:pt x="402432" y="152400"/>
                </a:cubicBezTo>
                <a:cubicBezTo>
                  <a:pt x="519510" y="228997"/>
                  <a:pt x="620713" y="351234"/>
                  <a:pt x="702469" y="459581"/>
                </a:cubicBezTo>
                <a:cubicBezTo>
                  <a:pt x="784225" y="567928"/>
                  <a:pt x="844947" y="690562"/>
                  <a:pt x="892969" y="802481"/>
                </a:cubicBezTo>
                <a:cubicBezTo>
                  <a:pt x="940991" y="914400"/>
                  <a:pt x="965795" y="1022747"/>
                  <a:pt x="990600" y="1131094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606E24E5-5647-17D9-22DC-B57E419F6C1F}"/>
              </a:ext>
            </a:extLst>
          </p:cNvPr>
          <p:cNvSpPr/>
          <p:nvPr/>
        </p:nvSpPr>
        <p:spPr>
          <a:xfrm>
            <a:off x="9353150" y="4085471"/>
            <a:ext cx="535781" cy="1069181"/>
          </a:xfrm>
          <a:custGeom>
            <a:avLst/>
            <a:gdLst>
              <a:gd name="connsiteX0" fmla="*/ 0 w 535781"/>
              <a:gd name="connsiteY0" fmla="*/ 1069181 h 1069181"/>
              <a:gd name="connsiteX1" fmla="*/ 126206 w 535781"/>
              <a:gd name="connsiteY1" fmla="*/ 595312 h 1069181"/>
              <a:gd name="connsiteX2" fmla="*/ 257175 w 535781"/>
              <a:gd name="connsiteY2" fmla="*/ 345281 h 1069181"/>
              <a:gd name="connsiteX3" fmla="*/ 535781 w 535781"/>
              <a:gd name="connsiteY3" fmla="*/ 0 h 1069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5781" h="1069181">
                <a:moveTo>
                  <a:pt x="0" y="1069181"/>
                </a:moveTo>
                <a:cubicBezTo>
                  <a:pt x="41672" y="892571"/>
                  <a:pt x="83344" y="715962"/>
                  <a:pt x="126206" y="595312"/>
                </a:cubicBezTo>
                <a:cubicBezTo>
                  <a:pt x="169069" y="474662"/>
                  <a:pt x="188912" y="444500"/>
                  <a:pt x="257175" y="345281"/>
                </a:cubicBezTo>
                <a:cubicBezTo>
                  <a:pt x="325438" y="246062"/>
                  <a:pt x="430609" y="123031"/>
                  <a:pt x="535781" y="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5C3B954C-6AA3-047C-CB9E-9FB690343249}"/>
              </a:ext>
            </a:extLst>
          </p:cNvPr>
          <p:cNvGrpSpPr/>
          <p:nvPr/>
        </p:nvGrpSpPr>
        <p:grpSpPr>
          <a:xfrm rot="16686005">
            <a:off x="7104279" y="4843179"/>
            <a:ext cx="165676" cy="161754"/>
            <a:chOff x="6530594" y="4893673"/>
            <a:chExt cx="165676" cy="142478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3DDA984B-D09E-F266-F89A-C95FD580581B}"/>
                </a:ext>
              </a:extLst>
            </p:cNvPr>
            <p:cNvCxnSpPr>
              <a:cxnSpLocks/>
            </p:cNvCxnSpPr>
            <p:nvPr/>
          </p:nvCxnSpPr>
          <p:spPr>
            <a:xfrm>
              <a:off x="6530594" y="4893673"/>
              <a:ext cx="22225" cy="142478"/>
            </a:xfrm>
            <a:prstGeom prst="line">
              <a:avLst/>
            </a:prstGeom>
            <a:ln w="17018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22B0A138-98CD-9511-58D1-5A8169D86EF1}"/>
                </a:ext>
              </a:extLst>
            </p:cNvPr>
            <p:cNvCxnSpPr>
              <a:cxnSpLocks/>
            </p:cNvCxnSpPr>
            <p:nvPr/>
          </p:nvCxnSpPr>
          <p:spPr>
            <a:xfrm>
              <a:off x="6674045" y="4893673"/>
              <a:ext cx="22225" cy="142478"/>
            </a:xfrm>
            <a:prstGeom prst="line">
              <a:avLst/>
            </a:prstGeom>
            <a:ln w="17018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CB97B2A7-FBEB-E75C-3AB4-21D9FB728D32}"/>
              </a:ext>
            </a:extLst>
          </p:cNvPr>
          <p:cNvGrpSpPr/>
          <p:nvPr/>
        </p:nvGrpSpPr>
        <p:grpSpPr>
          <a:xfrm rot="469843">
            <a:off x="8933192" y="5977909"/>
            <a:ext cx="165676" cy="161754"/>
            <a:chOff x="6530594" y="4893673"/>
            <a:chExt cx="165676" cy="142478"/>
          </a:xfrm>
        </p:grpSpPr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BB832861-33B6-5946-AE1E-31780B5025AB}"/>
                </a:ext>
              </a:extLst>
            </p:cNvPr>
            <p:cNvCxnSpPr>
              <a:cxnSpLocks/>
            </p:cNvCxnSpPr>
            <p:nvPr/>
          </p:nvCxnSpPr>
          <p:spPr>
            <a:xfrm>
              <a:off x="6530594" y="4893673"/>
              <a:ext cx="22225" cy="142478"/>
            </a:xfrm>
            <a:prstGeom prst="line">
              <a:avLst/>
            </a:prstGeom>
            <a:ln w="17018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69E86B7D-4BCF-626D-EF29-2D6C879CDFA4}"/>
                </a:ext>
              </a:extLst>
            </p:cNvPr>
            <p:cNvCxnSpPr>
              <a:cxnSpLocks/>
            </p:cNvCxnSpPr>
            <p:nvPr/>
          </p:nvCxnSpPr>
          <p:spPr>
            <a:xfrm>
              <a:off x="6674045" y="4893673"/>
              <a:ext cx="22225" cy="142478"/>
            </a:xfrm>
            <a:prstGeom prst="line">
              <a:avLst/>
            </a:prstGeom>
            <a:ln w="17018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AD220DD6-C9EE-F892-8BCD-22AB7E5261DE}"/>
              </a:ext>
            </a:extLst>
          </p:cNvPr>
          <p:cNvGrpSpPr/>
          <p:nvPr/>
        </p:nvGrpSpPr>
        <p:grpSpPr>
          <a:xfrm rot="21018411">
            <a:off x="9532719" y="5913464"/>
            <a:ext cx="165676" cy="161754"/>
            <a:chOff x="6530594" y="4893673"/>
            <a:chExt cx="165676" cy="142478"/>
          </a:xfrm>
        </p:grpSpPr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7CD967F7-239E-7F88-30E3-F60B2EFF2810}"/>
                </a:ext>
              </a:extLst>
            </p:cNvPr>
            <p:cNvCxnSpPr>
              <a:cxnSpLocks/>
            </p:cNvCxnSpPr>
            <p:nvPr/>
          </p:nvCxnSpPr>
          <p:spPr>
            <a:xfrm>
              <a:off x="6530594" y="4893673"/>
              <a:ext cx="22225" cy="142478"/>
            </a:xfrm>
            <a:prstGeom prst="line">
              <a:avLst/>
            </a:prstGeom>
            <a:ln w="17018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554A8590-F9EE-1BF6-7139-E465537FA33C}"/>
                </a:ext>
              </a:extLst>
            </p:cNvPr>
            <p:cNvCxnSpPr>
              <a:cxnSpLocks/>
            </p:cNvCxnSpPr>
            <p:nvPr/>
          </p:nvCxnSpPr>
          <p:spPr>
            <a:xfrm>
              <a:off x="6674045" y="4893673"/>
              <a:ext cx="22225" cy="142478"/>
            </a:xfrm>
            <a:prstGeom prst="line">
              <a:avLst/>
            </a:prstGeom>
            <a:ln w="17018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6B6848D-D7EC-46DF-5313-D885B471DAB0}"/>
              </a:ext>
            </a:extLst>
          </p:cNvPr>
          <p:cNvGrpSpPr/>
          <p:nvPr/>
        </p:nvGrpSpPr>
        <p:grpSpPr>
          <a:xfrm rot="8003865">
            <a:off x="7246051" y="4457893"/>
            <a:ext cx="165676" cy="161754"/>
            <a:chOff x="6530594" y="4893673"/>
            <a:chExt cx="165676" cy="142478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BB5D5525-3D99-82B4-BF49-AA0C87D80E9A}"/>
                </a:ext>
              </a:extLst>
            </p:cNvPr>
            <p:cNvCxnSpPr>
              <a:cxnSpLocks/>
            </p:cNvCxnSpPr>
            <p:nvPr/>
          </p:nvCxnSpPr>
          <p:spPr>
            <a:xfrm>
              <a:off x="6530594" y="4893673"/>
              <a:ext cx="22225" cy="142478"/>
            </a:xfrm>
            <a:prstGeom prst="line">
              <a:avLst/>
            </a:prstGeom>
            <a:ln w="17018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015302B-6727-B3DA-F637-0DE0EC3DB3BD}"/>
                </a:ext>
              </a:extLst>
            </p:cNvPr>
            <p:cNvCxnSpPr>
              <a:cxnSpLocks/>
            </p:cNvCxnSpPr>
            <p:nvPr/>
          </p:nvCxnSpPr>
          <p:spPr>
            <a:xfrm>
              <a:off x="6674045" y="4893673"/>
              <a:ext cx="22225" cy="142478"/>
            </a:xfrm>
            <a:prstGeom prst="line">
              <a:avLst/>
            </a:prstGeom>
            <a:ln w="17018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9A790D4-A9B5-0C53-6EF3-FE0AB555FDE0}"/>
              </a:ext>
            </a:extLst>
          </p:cNvPr>
          <p:cNvGrpSpPr/>
          <p:nvPr/>
        </p:nvGrpSpPr>
        <p:grpSpPr>
          <a:xfrm rot="9439951">
            <a:off x="9956563" y="5755915"/>
            <a:ext cx="165676" cy="161754"/>
            <a:chOff x="6530594" y="4893673"/>
            <a:chExt cx="165676" cy="142478"/>
          </a:xfrm>
        </p:grpSpPr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386CF030-C60D-F855-F199-D2C504622FA7}"/>
                </a:ext>
              </a:extLst>
            </p:cNvPr>
            <p:cNvCxnSpPr>
              <a:cxnSpLocks/>
            </p:cNvCxnSpPr>
            <p:nvPr/>
          </p:nvCxnSpPr>
          <p:spPr>
            <a:xfrm>
              <a:off x="6530594" y="4893673"/>
              <a:ext cx="22225" cy="142478"/>
            </a:xfrm>
            <a:prstGeom prst="line">
              <a:avLst/>
            </a:prstGeom>
            <a:ln w="17018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E2AE6C87-2FCF-9D58-727E-E6F55C37C159}"/>
                </a:ext>
              </a:extLst>
            </p:cNvPr>
            <p:cNvCxnSpPr>
              <a:cxnSpLocks/>
            </p:cNvCxnSpPr>
            <p:nvPr/>
          </p:nvCxnSpPr>
          <p:spPr>
            <a:xfrm>
              <a:off x="6674045" y="4893673"/>
              <a:ext cx="22225" cy="142478"/>
            </a:xfrm>
            <a:prstGeom prst="line">
              <a:avLst/>
            </a:prstGeom>
            <a:ln w="17018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EB371252-51AB-E230-BB85-24243A0D5A99}"/>
              </a:ext>
            </a:extLst>
          </p:cNvPr>
          <p:cNvGrpSpPr/>
          <p:nvPr/>
        </p:nvGrpSpPr>
        <p:grpSpPr>
          <a:xfrm rot="9868273">
            <a:off x="7644078" y="4139739"/>
            <a:ext cx="165676" cy="161754"/>
            <a:chOff x="6530594" y="4893673"/>
            <a:chExt cx="165676" cy="142478"/>
          </a:xfrm>
        </p:grpSpPr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A6A4517E-FAB5-620F-7C65-54F4D76F188C}"/>
                </a:ext>
              </a:extLst>
            </p:cNvPr>
            <p:cNvCxnSpPr>
              <a:cxnSpLocks/>
            </p:cNvCxnSpPr>
            <p:nvPr/>
          </p:nvCxnSpPr>
          <p:spPr>
            <a:xfrm>
              <a:off x="6530594" y="4893673"/>
              <a:ext cx="22225" cy="142478"/>
            </a:xfrm>
            <a:prstGeom prst="line">
              <a:avLst/>
            </a:prstGeom>
            <a:ln w="17018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BF691331-986B-CDA0-B2A1-70A6C544334D}"/>
                </a:ext>
              </a:extLst>
            </p:cNvPr>
            <p:cNvCxnSpPr>
              <a:cxnSpLocks/>
            </p:cNvCxnSpPr>
            <p:nvPr/>
          </p:nvCxnSpPr>
          <p:spPr>
            <a:xfrm>
              <a:off x="6674045" y="4893673"/>
              <a:ext cx="22225" cy="142478"/>
            </a:xfrm>
            <a:prstGeom prst="line">
              <a:avLst/>
            </a:prstGeom>
            <a:ln w="17018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56C77E1A-ED62-99C3-6EEB-411C741A01E0}"/>
              </a:ext>
            </a:extLst>
          </p:cNvPr>
          <p:cNvGrpSpPr/>
          <p:nvPr/>
        </p:nvGrpSpPr>
        <p:grpSpPr>
          <a:xfrm rot="14506397">
            <a:off x="7212128" y="5273815"/>
            <a:ext cx="165676" cy="161754"/>
            <a:chOff x="6530594" y="4893673"/>
            <a:chExt cx="165676" cy="142478"/>
          </a:xfrm>
        </p:grpSpPr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7E78C521-ED74-3E7E-A8BF-61FEC4E06091}"/>
                </a:ext>
              </a:extLst>
            </p:cNvPr>
            <p:cNvCxnSpPr>
              <a:cxnSpLocks/>
            </p:cNvCxnSpPr>
            <p:nvPr/>
          </p:nvCxnSpPr>
          <p:spPr>
            <a:xfrm>
              <a:off x="6530594" y="4893673"/>
              <a:ext cx="22225" cy="142478"/>
            </a:xfrm>
            <a:prstGeom prst="line">
              <a:avLst/>
            </a:prstGeom>
            <a:ln w="17018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12E2DF6C-6369-5F73-EC37-9AFF33CBD6AF}"/>
                </a:ext>
              </a:extLst>
            </p:cNvPr>
            <p:cNvCxnSpPr>
              <a:cxnSpLocks/>
            </p:cNvCxnSpPr>
            <p:nvPr/>
          </p:nvCxnSpPr>
          <p:spPr>
            <a:xfrm>
              <a:off x="6674045" y="4893673"/>
              <a:ext cx="22225" cy="142478"/>
            </a:xfrm>
            <a:prstGeom prst="line">
              <a:avLst/>
            </a:prstGeom>
            <a:ln w="17018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68694634-77ED-F506-31F2-ED9C39310611}"/>
              </a:ext>
            </a:extLst>
          </p:cNvPr>
          <p:cNvGrpSpPr/>
          <p:nvPr/>
        </p:nvGrpSpPr>
        <p:grpSpPr>
          <a:xfrm rot="8283006">
            <a:off x="10460783" y="5441671"/>
            <a:ext cx="165676" cy="161754"/>
            <a:chOff x="6530594" y="4893673"/>
            <a:chExt cx="165676" cy="142478"/>
          </a:xfrm>
        </p:grpSpPr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E86AA63B-B60B-48F2-A8F7-12A3B9C394F1}"/>
                </a:ext>
              </a:extLst>
            </p:cNvPr>
            <p:cNvCxnSpPr>
              <a:cxnSpLocks/>
            </p:cNvCxnSpPr>
            <p:nvPr/>
          </p:nvCxnSpPr>
          <p:spPr>
            <a:xfrm>
              <a:off x="6530594" y="4893673"/>
              <a:ext cx="22225" cy="142478"/>
            </a:xfrm>
            <a:prstGeom prst="line">
              <a:avLst/>
            </a:prstGeom>
            <a:ln w="17018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534FEFA2-ED0C-7A4F-7603-565DF033BA2E}"/>
                </a:ext>
              </a:extLst>
            </p:cNvPr>
            <p:cNvCxnSpPr>
              <a:cxnSpLocks/>
            </p:cNvCxnSpPr>
            <p:nvPr/>
          </p:nvCxnSpPr>
          <p:spPr>
            <a:xfrm>
              <a:off x="6674045" y="4893673"/>
              <a:ext cx="22225" cy="142478"/>
            </a:xfrm>
            <a:prstGeom prst="line">
              <a:avLst/>
            </a:prstGeom>
            <a:ln w="17018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06635075-1EBD-D902-77CD-D8A290F3D6EA}"/>
                  </a:ext>
                </a:extLst>
              </p:cNvPr>
              <p:cNvSpPr txBox="1"/>
              <p:nvPr/>
            </p:nvSpPr>
            <p:spPr>
              <a:xfrm>
                <a:off x="7556765" y="4846368"/>
                <a:ext cx="45127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06635075-1EBD-D902-77CD-D8A290F3D6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6765" y="4846368"/>
                <a:ext cx="451277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B2A017FE-4370-2659-F811-3465C5E9FD7C}"/>
                  </a:ext>
                </a:extLst>
              </p:cNvPr>
              <p:cNvSpPr txBox="1"/>
              <p:nvPr/>
            </p:nvSpPr>
            <p:spPr>
              <a:xfrm>
                <a:off x="8413970" y="4189623"/>
                <a:ext cx="45659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B2A017FE-4370-2659-F811-3465C5E9FD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3970" y="4189623"/>
                <a:ext cx="456599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EED60D73-F397-B079-DB11-D93BF4F40C47}"/>
                  </a:ext>
                </a:extLst>
              </p:cNvPr>
              <p:cNvSpPr txBox="1"/>
              <p:nvPr/>
            </p:nvSpPr>
            <p:spPr>
              <a:xfrm>
                <a:off x="8642269" y="5240561"/>
                <a:ext cx="45659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EED60D73-F397-B079-DB11-D93BF4F40C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2269" y="5240561"/>
                <a:ext cx="456599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2A64D37E-3835-C9D0-E929-7F5F8C4292F7}"/>
                  </a:ext>
                </a:extLst>
              </p:cNvPr>
              <p:cNvSpPr txBox="1"/>
              <p:nvPr/>
            </p:nvSpPr>
            <p:spPr>
              <a:xfrm>
                <a:off x="9092202" y="4163431"/>
                <a:ext cx="45659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2A64D37E-3835-C9D0-E929-7F5F8C4292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2202" y="4163431"/>
                <a:ext cx="456599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5022F97C-6F2A-EAF9-7391-16EE6934C169}"/>
                  </a:ext>
                </a:extLst>
              </p:cNvPr>
              <p:cNvSpPr txBox="1"/>
              <p:nvPr/>
            </p:nvSpPr>
            <p:spPr>
              <a:xfrm>
                <a:off x="9840205" y="4750197"/>
                <a:ext cx="4512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5022F97C-6F2A-EAF9-7391-16EE6934C1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0205" y="4750197"/>
                <a:ext cx="451277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3" name="Group 82">
            <a:extLst>
              <a:ext uri="{FF2B5EF4-FFF2-40B4-BE49-F238E27FC236}">
                <a16:creationId xmlns:a16="http://schemas.microsoft.com/office/drawing/2014/main" id="{ADAD0549-F127-342C-E714-649FA78FFB55}"/>
              </a:ext>
            </a:extLst>
          </p:cNvPr>
          <p:cNvGrpSpPr/>
          <p:nvPr/>
        </p:nvGrpSpPr>
        <p:grpSpPr>
          <a:xfrm rot="13280816">
            <a:off x="7550536" y="5605570"/>
            <a:ext cx="165676" cy="161754"/>
            <a:chOff x="6530594" y="4893673"/>
            <a:chExt cx="165676" cy="142478"/>
          </a:xfrm>
        </p:grpSpPr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EEAD4D11-2F39-3352-B111-CF9908AA0611}"/>
                </a:ext>
              </a:extLst>
            </p:cNvPr>
            <p:cNvCxnSpPr>
              <a:cxnSpLocks/>
            </p:cNvCxnSpPr>
            <p:nvPr/>
          </p:nvCxnSpPr>
          <p:spPr>
            <a:xfrm>
              <a:off x="6530594" y="4893673"/>
              <a:ext cx="22225" cy="142478"/>
            </a:xfrm>
            <a:prstGeom prst="line">
              <a:avLst/>
            </a:prstGeom>
            <a:ln w="17018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CEE2BFB0-5A31-CBF1-8F6A-8B76C3F44A75}"/>
                </a:ext>
              </a:extLst>
            </p:cNvPr>
            <p:cNvCxnSpPr>
              <a:cxnSpLocks/>
            </p:cNvCxnSpPr>
            <p:nvPr/>
          </p:nvCxnSpPr>
          <p:spPr>
            <a:xfrm>
              <a:off x="6674045" y="4893673"/>
              <a:ext cx="22225" cy="142478"/>
            </a:xfrm>
            <a:prstGeom prst="line">
              <a:avLst/>
            </a:prstGeom>
            <a:ln w="17018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84B2AF4B-4AE8-D072-0E52-112B189426CB}"/>
              </a:ext>
            </a:extLst>
          </p:cNvPr>
          <p:cNvGrpSpPr/>
          <p:nvPr/>
        </p:nvGrpSpPr>
        <p:grpSpPr>
          <a:xfrm rot="12130290">
            <a:off x="8122799" y="5845009"/>
            <a:ext cx="165676" cy="161754"/>
            <a:chOff x="6530594" y="4893673"/>
            <a:chExt cx="165676" cy="142478"/>
          </a:xfrm>
        </p:grpSpPr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BC1DA91F-5204-4CAE-6BD4-65CB3EED41B1}"/>
                </a:ext>
              </a:extLst>
            </p:cNvPr>
            <p:cNvCxnSpPr>
              <a:cxnSpLocks/>
            </p:cNvCxnSpPr>
            <p:nvPr/>
          </p:nvCxnSpPr>
          <p:spPr>
            <a:xfrm>
              <a:off x="6530594" y="4893673"/>
              <a:ext cx="22225" cy="142478"/>
            </a:xfrm>
            <a:prstGeom prst="line">
              <a:avLst/>
            </a:prstGeom>
            <a:ln w="17018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04B2A9BC-51B5-F04F-B940-47C2473B19D5}"/>
                </a:ext>
              </a:extLst>
            </p:cNvPr>
            <p:cNvCxnSpPr>
              <a:cxnSpLocks/>
            </p:cNvCxnSpPr>
            <p:nvPr/>
          </p:nvCxnSpPr>
          <p:spPr>
            <a:xfrm>
              <a:off x="6674045" y="4893673"/>
              <a:ext cx="22225" cy="142478"/>
            </a:xfrm>
            <a:prstGeom prst="line">
              <a:avLst/>
            </a:prstGeom>
            <a:ln w="17018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D7C6A5DB-2A01-0E52-D961-4DB83A1AA7E8}"/>
              </a:ext>
            </a:extLst>
          </p:cNvPr>
          <p:cNvGrpSpPr/>
          <p:nvPr/>
        </p:nvGrpSpPr>
        <p:grpSpPr>
          <a:xfrm rot="5886005">
            <a:off x="10721308" y="4991524"/>
            <a:ext cx="165676" cy="161754"/>
            <a:chOff x="6530594" y="4893673"/>
            <a:chExt cx="165676" cy="142478"/>
          </a:xfrm>
        </p:grpSpPr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1F5FF862-DF0C-6CAA-C8FE-6D30DB11168C}"/>
                </a:ext>
              </a:extLst>
            </p:cNvPr>
            <p:cNvCxnSpPr>
              <a:cxnSpLocks/>
            </p:cNvCxnSpPr>
            <p:nvPr/>
          </p:nvCxnSpPr>
          <p:spPr>
            <a:xfrm>
              <a:off x="6530594" y="4893673"/>
              <a:ext cx="22225" cy="142478"/>
            </a:xfrm>
            <a:prstGeom prst="line">
              <a:avLst/>
            </a:prstGeom>
            <a:ln w="17018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D64383A8-F2E9-9B85-40A6-4B1074D7E5F0}"/>
                </a:ext>
              </a:extLst>
            </p:cNvPr>
            <p:cNvCxnSpPr>
              <a:cxnSpLocks/>
            </p:cNvCxnSpPr>
            <p:nvPr/>
          </p:nvCxnSpPr>
          <p:spPr>
            <a:xfrm>
              <a:off x="6674045" y="4893673"/>
              <a:ext cx="22225" cy="142478"/>
            </a:xfrm>
            <a:prstGeom prst="line">
              <a:avLst/>
            </a:prstGeom>
            <a:ln w="17018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35BAFA26-0ABA-F3EF-ACA9-06552DDEBEBF}"/>
              </a:ext>
            </a:extLst>
          </p:cNvPr>
          <p:cNvGrpSpPr/>
          <p:nvPr/>
        </p:nvGrpSpPr>
        <p:grpSpPr>
          <a:xfrm rot="10258612">
            <a:off x="8181758" y="3969267"/>
            <a:ext cx="165676" cy="161754"/>
            <a:chOff x="6530594" y="4893673"/>
            <a:chExt cx="165676" cy="142478"/>
          </a:xfrm>
        </p:grpSpPr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D07E2283-8DB8-A21C-718E-B600B78355AE}"/>
                </a:ext>
              </a:extLst>
            </p:cNvPr>
            <p:cNvCxnSpPr>
              <a:cxnSpLocks/>
            </p:cNvCxnSpPr>
            <p:nvPr/>
          </p:nvCxnSpPr>
          <p:spPr>
            <a:xfrm>
              <a:off x="6530594" y="4893673"/>
              <a:ext cx="22225" cy="142478"/>
            </a:xfrm>
            <a:prstGeom prst="line">
              <a:avLst/>
            </a:prstGeom>
            <a:ln w="17018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76E75D0A-35FE-CDF7-F0FC-7AAF4A954CB7}"/>
                </a:ext>
              </a:extLst>
            </p:cNvPr>
            <p:cNvCxnSpPr>
              <a:cxnSpLocks/>
            </p:cNvCxnSpPr>
            <p:nvPr/>
          </p:nvCxnSpPr>
          <p:spPr>
            <a:xfrm>
              <a:off x="6674045" y="4893673"/>
              <a:ext cx="22225" cy="142478"/>
            </a:xfrm>
            <a:prstGeom prst="line">
              <a:avLst/>
            </a:prstGeom>
            <a:ln w="17018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14D3E48D-C7F2-92FF-D3DB-2BCE6096C590}"/>
              </a:ext>
            </a:extLst>
          </p:cNvPr>
          <p:cNvGrpSpPr/>
          <p:nvPr/>
        </p:nvGrpSpPr>
        <p:grpSpPr>
          <a:xfrm rot="3706397">
            <a:off x="10613459" y="4560888"/>
            <a:ext cx="165676" cy="161754"/>
            <a:chOff x="6530594" y="4893673"/>
            <a:chExt cx="165676" cy="142478"/>
          </a:xfrm>
        </p:grpSpPr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CFFCCA7F-7FDC-7FB8-6645-7AF9F6525807}"/>
                </a:ext>
              </a:extLst>
            </p:cNvPr>
            <p:cNvCxnSpPr>
              <a:cxnSpLocks/>
            </p:cNvCxnSpPr>
            <p:nvPr/>
          </p:nvCxnSpPr>
          <p:spPr>
            <a:xfrm>
              <a:off x="6530594" y="4893673"/>
              <a:ext cx="22225" cy="142478"/>
            </a:xfrm>
            <a:prstGeom prst="line">
              <a:avLst/>
            </a:prstGeom>
            <a:ln w="17018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44F7B15C-66FA-3D40-C714-42C7ACCAA5FB}"/>
                </a:ext>
              </a:extLst>
            </p:cNvPr>
            <p:cNvCxnSpPr>
              <a:cxnSpLocks/>
            </p:cNvCxnSpPr>
            <p:nvPr/>
          </p:nvCxnSpPr>
          <p:spPr>
            <a:xfrm>
              <a:off x="6674045" y="4893673"/>
              <a:ext cx="22225" cy="142478"/>
            </a:xfrm>
            <a:prstGeom prst="line">
              <a:avLst/>
            </a:prstGeom>
            <a:ln w="17018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49DB547A-F1E7-67A7-B090-E69BBDA2B076}"/>
              </a:ext>
            </a:extLst>
          </p:cNvPr>
          <p:cNvGrpSpPr/>
          <p:nvPr/>
        </p:nvGrpSpPr>
        <p:grpSpPr>
          <a:xfrm rot="1829741">
            <a:off x="10182657" y="4185908"/>
            <a:ext cx="165676" cy="161754"/>
            <a:chOff x="6530594" y="4893673"/>
            <a:chExt cx="165676" cy="142478"/>
          </a:xfrm>
        </p:grpSpPr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A30E320B-B0EF-B764-7B2B-7BBFE29A3435}"/>
                </a:ext>
              </a:extLst>
            </p:cNvPr>
            <p:cNvCxnSpPr>
              <a:cxnSpLocks/>
            </p:cNvCxnSpPr>
            <p:nvPr/>
          </p:nvCxnSpPr>
          <p:spPr>
            <a:xfrm>
              <a:off x="6530594" y="4893673"/>
              <a:ext cx="22225" cy="142478"/>
            </a:xfrm>
            <a:prstGeom prst="line">
              <a:avLst/>
            </a:prstGeom>
            <a:ln w="17018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204F07A0-D212-7EC2-4D79-32FF40301087}"/>
                </a:ext>
              </a:extLst>
            </p:cNvPr>
            <p:cNvCxnSpPr>
              <a:cxnSpLocks/>
            </p:cNvCxnSpPr>
            <p:nvPr/>
          </p:nvCxnSpPr>
          <p:spPr>
            <a:xfrm>
              <a:off x="6674045" y="4893673"/>
              <a:ext cx="22225" cy="142478"/>
            </a:xfrm>
            <a:prstGeom prst="line">
              <a:avLst/>
            </a:prstGeom>
            <a:ln w="17018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11980299-2C01-2154-E879-2F903C5A655C}"/>
              </a:ext>
            </a:extLst>
          </p:cNvPr>
          <p:cNvGrpSpPr/>
          <p:nvPr/>
        </p:nvGrpSpPr>
        <p:grpSpPr>
          <a:xfrm rot="1968724">
            <a:off x="9702788" y="3989694"/>
            <a:ext cx="165676" cy="161754"/>
            <a:chOff x="6530594" y="4893673"/>
            <a:chExt cx="165676" cy="142478"/>
          </a:xfrm>
        </p:grpSpPr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2A18DAC9-924D-B45B-3FEA-EE1D23723214}"/>
                </a:ext>
              </a:extLst>
            </p:cNvPr>
            <p:cNvCxnSpPr>
              <a:cxnSpLocks/>
            </p:cNvCxnSpPr>
            <p:nvPr/>
          </p:nvCxnSpPr>
          <p:spPr>
            <a:xfrm>
              <a:off x="6530594" y="4893673"/>
              <a:ext cx="22225" cy="142478"/>
            </a:xfrm>
            <a:prstGeom prst="line">
              <a:avLst/>
            </a:prstGeom>
            <a:ln w="17018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DC049D31-F0E5-CE64-C56D-6BA09D266FE4}"/>
                </a:ext>
              </a:extLst>
            </p:cNvPr>
            <p:cNvCxnSpPr>
              <a:cxnSpLocks/>
            </p:cNvCxnSpPr>
            <p:nvPr/>
          </p:nvCxnSpPr>
          <p:spPr>
            <a:xfrm>
              <a:off x="6674045" y="4893673"/>
              <a:ext cx="22225" cy="142478"/>
            </a:xfrm>
            <a:prstGeom prst="line">
              <a:avLst/>
            </a:prstGeom>
            <a:ln w="17018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" name="Arrow: Right 103">
            <a:extLst>
              <a:ext uri="{FF2B5EF4-FFF2-40B4-BE49-F238E27FC236}">
                <a16:creationId xmlns:a16="http://schemas.microsoft.com/office/drawing/2014/main" id="{37035756-5820-FC10-F0E0-A1E3C71E8445}"/>
              </a:ext>
            </a:extLst>
          </p:cNvPr>
          <p:cNvSpPr/>
          <p:nvPr/>
        </p:nvSpPr>
        <p:spPr>
          <a:xfrm>
            <a:off x="5502616" y="4595422"/>
            <a:ext cx="1288952" cy="601500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3B076C76-D974-60E3-520D-3E7C57FA4722}"/>
                  </a:ext>
                </a:extLst>
              </p:cNvPr>
              <p:cNvSpPr txBox="1"/>
              <p:nvPr/>
            </p:nvSpPr>
            <p:spPr>
              <a:xfrm>
                <a:off x="4983071" y="5196922"/>
                <a:ext cx="22643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unc>
                      <m:func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</m:oMath>
                </a14:m>
                <a:r>
                  <a:rPr lang="en-US" sz="2000" dirty="0"/>
                  <a:t>  Congestion</a:t>
                </a:r>
              </a:p>
            </p:txBody>
          </p:sp>
        </mc:Choice>
        <mc:Fallback xmlns="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3B076C76-D974-60E3-520D-3E7C57FA47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3071" y="5196922"/>
                <a:ext cx="2264357" cy="400110"/>
              </a:xfrm>
              <a:prstGeom prst="rect">
                <a:avLst/>
              </a:prstGeom>
              <a:blipFill>
                <a:blip r:embed="rId16"/>
                <a:stretch>
                  <a:fillRect t="-9231" b="-2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C905945F-0134-557E-A8F1-761ECBCFBC53}"/>
              </a:ext>
            </a:extLst>
          </p:cNvPr>
          <p:cNvSpPr/>
          <p:nvPr/>
        </p:nvSpPr>
        <p:spPr>
          <a:xfrm>
            <a:off x="9696445" y="2283662"/>
            <a:ext cx="2366603" cy="427579"/>
          </a:xfrm>
          <a:prstGeom prst="wedgeRoundRectCallout">
            <a:avLst>
              <a:gd name="adj1" fmla="val -51115"/>
              <a:gd name="adj2" fmla="val -90478"/>
              <a:gd name="adj3" fmla="val 16667"/>
            </a:avLst>
          </a:prstGeom>
          <a:solidFill>
            <a:srgbClr val="FFEAE8"/>
          </a:solidFill>
          <a:ln>
            <a:solidFill>
              <a:srgbClr val="B9C8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Seymour</a:t>
            </a:r>
            <a:r>
              <a:rPr lang="en-US" sz="1400" dirty="0">
                <a:solidFill>
                  <a:schemeClr val="tx1"/>
                </a:solidFill>
              </a:rPr>
              <a:t>’s trick</a:t>
            </a:r>
            <a:r>
              <a:rPr lang="en-US" sz="1400" b="1" dirty="0">
                <a:solidFill>
                  <a:schemeClr val="tx1"/>
                </a:solidFill>
              </a:rPr>
              <a:t> 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987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44" grpId="0"/>
      <p:bldP spid="45" grpId="0"/>
      <p:bldP spid="46" grpId="0"/>
      <p:bldP spid="47" grpId="0"/>
      <p:bldP spid="48" grpId="0"/>
      <p:bldP spid="49" grpId="0" animBg="1"/>
      <p:bldP spid="50" grpId="0" animBg="1"/>
      <p:bldP spid="51" grpId="0" animBg="1"/>
      <p:bldP spid="52" grpId="0" animBg="1"/>
      <p:bldP spid="53" grpId="0" animBg="1"/>
      <p:bldP spid="78" grpId="0"/>
      <p:bldP spid="79" grpId="0"/>
      <p:bldP spid="80" grpId="0"/>
      <p:bldP spid="81" grpId="0"/>
      <p:bldP spid="82" grpId="0"/>
      <p:bldP spid="104" grpId="0" animBg="1"/>
      <p:bldP spid="105" grpId="0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4" name="Group 523">
            <a:extLst>
              <a:ext uri="{FF2B5EF4-FFF2-40B4-BE49-F238E27FC236}">
                <a16:creationId xmlns:a16="http://schemas.microsoft.com/office/drawing/2014/main" id="{08B56890-4299-5F71-F38D-7395CFAEFBC2}"/>
              </a:ext>
            </a:extLst>
          </p:cNvPr>
          <p:cNvGrpSpPr/>
          <p:nvPr/>
        </p:nvGrpSpPr>
        <p:grpSpPr>
          <a:xfrm>
            <a:off x="29039" y="2217420"/>
            <a:ext cx="10402742" cy="4319151"/>
            <a:chOff x="608158" y="1171564"/>
            <a:chExt cx="11505465" cy="505258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E564C29-6DAB-AD41-59C6-144108E0C4CC}"/>
                </a:ext>
              </a:extLst>
            </p:cNvPr>
            <p:cNvSpPr/>
            <p:nvPr/>
          </p:nvSpPr>
          <p:spPr>
            <a:xfrm>
              <a:off x="4662448" y="1203325"/>
              <a:ext cx="461986" cy="1320800"/>
            </a:xfrm>
            <a:custGeom>
              <a:avLst/>
              <a:gdLst>
                <a:gd name="connsiteX0" fmla="*/ 9789 w 461986"/>
                <a:gd name="connsiteY0" fmla="*/ 0 h 1320800"/>
                <a:gd name="connsiteX1" fmla="*/ 63764 w 461986"/>
                <a:gd name="connsiteY1" fmla="*/ 196850 h 1320800"/>
                <a:gd name="connsiteX2" fmla="*/ 12964 w 461986"/>
                <a:gd name="connsiteY2" fmla="*/ 520700 h 1320800"/>
                <a:gd name="connsiteX3" fmla="*/ 349514 w 461986"/>
                <a:gd name="connsiteY3" fmla="*/ 787400 h 1320800"/>
                <a:gd name="connsiteX4" fmla="*/ 451114 w 461986"/>
                <a:gd name="connsiteY4" fmla="*/ 1003300 h 1320800"/>
                <a:gd name="connsiteX5" fmla="*/ 454289 w 461986"/>
                <a:gd name="connsiteY5" fmla="*/ 1320800 h 13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1986" h="1320800">
                  <a:moveTo>
                    <a:pt x="9789" y="0"/>
                  </a:moveTo>
                  <a:cubicBezTo>
                    <a:pt x="36512" y="55033"/>
                    <a:pt x="63235" y="110067"/>
                    <a:pt x="63764" y="196850"/>
                  </a:cubicBezTo>
                  <a:cubicBezTo>
                    <a:pt x="64293" y="283633"/>
                    <a:pt x="-34661" y="422275"/>
                    <a:pt x="12964" y="520700"/>
                  </a:cubicBezTo>
                  <a:cubicBezTo>
                    <a:pt x="60589" y="619125"/>
                    <a:pt x="276489" y="706967"/>
                    <a:pt x="349514" y="787400"/>
                  </a:cubicBezTo>
                  <a:cubicBezTo>
                    <a:pt x="422539" y="867833"/>
                    <a:pt x="433652" y="914400"/>
                    <a:pt x="451114" y="1003300"/>
                  </a:cubicBezTo>
                  <a:cubicBezTo>
                    <a:pt x="468576" y="1092200"/>
                    <a:pt x="461432" y="1206500"/>
                    <a:pt x="454289" y="1320800"/>
                  </a:cubicBezTo>
                </a:path>
              </a:pathLst>
            </a:custGeom>
            <a:noFill/>
            <a:ln w="19050"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696981E-B3A8-C9B2-09F0-94B61ACFBCC9}"/>
                </a:ext>
              </a:extLst>
            </p:cNvPr>
            <p:cNvSpPr/>
            <p:nvPr/>
          </p:nvSpPr>
          <p:spPr>
            <a:xfrm>
              <a:off x="5856512" y="1219200"/>
              <a:ext cx="205306" cy="635000"/>
            </a:xfrm>
            <a:custGeom>
              <a:avLst/>
              <a:gdLst>
                <a:gd name="connsiteX0" fmla="*/ 0 w 205306"/>
                <a:gd name="connsiteY0" fmla="*/ 0 h 635000"/>
                <a:gd name="connsiteX1" fmla="*/ 196850 w 205306"/>
                <a:gd name="connsiteY1" fmla="*/ 257175 h 635000"/>
                <a:gd name="connsiteX2" fmla="*/ 171450 w 205306"/>
                <a:gd name="connsiteY2" fmla="*/ 419100 h 635000"/>
                <a:gd name="connsiteX3" fmla="*/ 190500 w 205306"/>
                <a:gd name="connsiteY3" fmla="*/ 635000 h 63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5306" h="635000">
                  <a:moveTo>
                    <a:pt x="0" y="0"/>
                  </a:moveTo>
                  <a:cubicBezTo>
                    <a:pt x="84137" y="93662"/>
                    <a:pt x="168275" y="187325"/>
                    <a:pt x="196850" y="257175"/>
                  </a:cubicBezTo>
                  <a:cubicBezTo>
                    <a:pt x="225425" y="327025"/>
                    <a:pt x="172508" y="356129"/>
                    <a:pt x="171450" y="419100"/>
                  </a:cubicBezTo>
                  <a:cubicBezTo>
                    <a:pt x="170392" y="482071"/>
                    <a:pt x="189971" y="597958"/>
                    <a:pt x="190500" y="63500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5E0F81E-22EA-0E98-0604-0E00B5965D66}"/>
                </a:ext>
              </a:extLst>
            </p:cNvPr>
            <p:cNvSpPr/>
            <p:nvPr/>
          </p:nvSpPr>
          <p:spPr>
            <a:xfrm>
              <a:off x="5113562" y="1867251"/>
              <a:ext cx="1934467" cy="793399"/>
            </a:xfrm>
            <a:custGeom>
              <a:avLst/>
              <a:gdLst>
                <a:gd name="connsiteX0" fmla="*/ 0 w 1934467"/>
                <a:gd name="connsiteY0" fmla="*/ 307624 h 793399"/>
                <a:gd name="connsiteX1" fmla="*/ 666750 w 1934467"/>
                <a:gd name="connsiteY1" fmla="*/ 9174 h 793399"/>
                <a:gd name="connsiteX2" fmla="*/ 1409700 w 1934467"/>
                <a:gd name="connsiteY2" fmla="*/ 101249 h 793399"/>
                <a:gd name="connsiteX3" fmla="*/ 1876425 w 1934467"/>
                <a:gd name="connsiteY3" fmla="*/ 352074 h 793399"/>
                <a:gd name="connsiteX4" fmla="*/ 1911350 w 1934467"/>
                <a:gd name="connsiteY4" fmla="*/ 793399 h 793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4467" h="793399">
                  <a:moveTo>
                    <a:pt x="0" y="307624"/>
                  </a:moveTo>
                  <a:cubicBezTo>
                    <a:pt x="215900" y="175597"/>
                    <a:pt x="431800" y="43570"/>
                    <a:pt x="666750" y="9174"/>
                  </a:cubicBezTo>
                  <a:cubicBezTo>
                    <a:pt x="901700" y="-25222"/>
                    <a:pt x="1208088" y="44099"/>
                    <a:pt x="1409700" y="101249"/>
                  </a:cubicBezTo>
                  <a:cubicBezTo>
                    <a:pt x="1611313" y="158399"/>
                    <a:pt x="1792817" y="236716"/>
                    <a:pt x="1876425" y="352074"/>
                  </a:cubicBezTo>
                  <a:cubicBezTo>
                    <a:pt x="1960033" y="467432"/>
                    <a:pt x="1935691" y="630415"/>
                    <a:pt x="1911350" y="793399"/>
                  </a:cubicBezTo>
                </a:path>
              </a:pathLst>
            </a:custGeom>
            <a:noFill/>
            <a:ln w="19050"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7A9F5FC-147A-3BC5-1461-A9EF0D9B4EDF}"/>
                </a:ext>
              </a:extLst>
            </p:cNvPr>
            <p:cNvSpPr/>
            <p:nvPr/>
          </p:nvSpPr>
          <p:spPr>
            <a:xfrm>
              <a:off x="7005862" y="1778000"/>
              <a:ext cx="1358900" cy="444500"/>
            </a:xfrm>
            <a:custGeom>
              <a:avLst/>
              <a:gdLst>
                <a:gd name="connsiteX0" fmla="*/ 1358900 w 1358900"/>
                <a:gd name="connsiteY0" fmla="*/ 0 h 444500"/>
                <a:gd name="connsiteX1" fmla="*/ 952500 w 1358900"/>
                <a:gd name="connsiteY1" fmla="*/ 88900 h 444500"/>
                <a:gd name="connsiteX2" fmla="*/ 641350 w 1358900"/>
                <a:gd name="connsiteY2" fmla="*/ 85725 h 444500"/>
                <a:gd name="connsiteX3" fmla="*/ 241300 w 1358900"/>
                <a:gd name="connsiteY3" fmla="*/ 228600 h 444500"/>
                <a:gd name="connsiteX4" fmla="*/ 0 w 1358900"/>
                <a:gd name="connsiteY4" fmla="*/ 444500 h 44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8900" h="444500">
                  <a:moveTo>
                    <a:pt x="1358900" y="0"/>
                  </a:moveTo>
                  <a:cubicBezTo>
                    <a:pt x="1215496" y="37306"/>
                    <a:pt x="1072092" y="74613"/>
                    <a:pt x="952500" y="88900"/>
                  </a:cubicBezTo>
                  <a:cubicBezTo>
                    <a:pt x="832908" y="103187"/>
                    <a:pt x="759883" y="62442"/>
                    <a:pt x="641350" y="85725"/>
                  </a:cubicBezTo>
                  <a:cubicBezTo>
                    <a:pt x="522817" y="109008"/>
                    <a:pt x="348192" y="168804"/>
                    <a:pt x="241300" y="228600"/>
                  </a:cubicBezTo>
                  <a:cubicBezTo>
                    <a:pt x="134408" y="288396"/>
                    <a:pt x="67204" y="366448"/>
                    <a:pt x="0" y="444500"/>
                  </a:cubicBezTo>
                </a:path>
              </a:pathLst>
            </a:custGeom>
            <a:noFill/>
            <a:ln w="19050"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36DDE43-D2B8-5A12-6ECA-854714F05FD7}"/>
                </a:ext>
              </a:extLst>
            </p:cNvPr>
            <p:cNvSpPr/>
            <p:nvPr/>
          </p:nvSpPr>
          <p:spPr>
            <a:xfrm>
              <a:off x="3189689" y="1250947"/>
              <a:ext cx="1888166" cy="1339868"/>
            </a:xfrm>
            <a:custGeom>
              <a:avLst/>
              <a:gdLst>
                <a:gd name="connsiteX0" fmla="*/ 1365073 w 1888166"/>
                <a:gd name="connsiteY0" fmla="*/ 6353 h 1339868"/>
                <a:gd name="connsiteX1" fmla="*/ 898348 w 1888166"/>
                <a:gd name="connsiteY1" fmla="*/ 44453 h 1339868"/>
                <a:gd name="connsiteX2" fmla="*/ 539573 w 1888166"/>
                <a:gd name="connsiteY2" fmla="*/ 114303 h 1339868"/>
                <a:gd name="connsiteX3" fmla="*/ 291923 w 1888166"/>
                <a:gd name="connsiteY3" fmla="*/ 231778 h 1339868"/>
                <a:gd name="connsiteX4" fmla="*/ 117298 w 1888166"/>
                <a:gd name="connsiteY4" fmla="*/ 485778 h 1339868"/>
                <a:gd name="connsiteX5" fmla="*/ 2998 w 1888166"/>
                <a:gd name="connsiteY5" fmla="*/ 914403 h 1339868"/>
                <a:gd name="connsiteX6" fmla="*/ 60148 w 1888166"/>
                <a:gd name="connsiteY6" fmla="*/ 1120778 h 1339868"/>
                <a:gd name="connsiteX7" fmla="*/ 333198 w 1888166"/>
                <a:gd name="connsiteY7" fmla="*/ 1263653 h 1339868"/>
                <a:gd name="connsiteX8" fmla="*/ 831673 w 1888166"/>
                <a:gd name="connsiteY8" fmla="*/ 1339853 h 1339868"/>
                <a:gd name="connsiteX9" fmla="*/ 1660348 w 1888166"/>
                <a:gd name="connsiteY9" fmla="*/ 1270003 h 1339868"/>
                <a:gd name="connsiteX10" fmla="*/ 1831798 w 1888166"/>
                <a:gd name="connsiteY10" fmla="*/ 1238253 h 1339868"/>
                <a:gd name="connsiteX11" fmla="*/ 1844498 w 1888166"/>
                <a:gd name="connsiteY11" fmla="*/ 1095378 h 1339868"/>
                <a:gd name="connsiteX12" fmla="*/ 1885773 w 1888166"/>
                <a:gd name="connsiteY12" fmla="*/ 949328 h 1339868"/>
                <a:gd name="connsiteX13" fmla="*/ 1765123 w 1888166"/>
                <a:gd name="connsiteY13" fmla="*/ 749303 h 1339868"/>
                <a:gd name="connsiteX14" fmla="*/ 1492073 w 1888166"/>
                <a:gd name="connsiteY14" fmla="*/ 558803 h 1339868"/>
                <a:gd name="connsiteX15" fmla="*/ 1438098 w 1888166"/>
                <a:gd name="connsiteY15" fmla="*/ 352428 h 1339868"/>
                <a:gd name="connsiteX16" fmla="*/ 1504773 w 1888166"/>
                <a:gd name="connsiteY16" fmla="*/ 152403 h 1339868"/>
                <a:gd name="connsiteX17" fmla="*/ 1466673 w 1888166"/>
                <a:gd name="connsiteY17" fmla="*/ 15878 h 1339868"/>
                <a:gd name="connsiteX18" fmla="*/ 1365073 w 1888166"/>
                <a:gd name="connsiteY18" fmla="*/ 6353 h 133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88166" h="1339868">
                  <a:moveTo>
                    <a:pt x="1365073" y="6353"/>
                  </a:moveTo>
                  <a:cubicBezTo>
                    <a:pt x="1270352" y="11115"/>
                    <a:pt x="1035931" y="26461"/>
                    <a:pt x="898348" y="44453"/>
                  </a:cubicBezTo>
                  <a:cubicBezTo>
                    <a:pt x="760765" y="62445"/>
                    <a:pt x="640644" y="83082"/>
                    <a:pt x="539573" y="114303"/>
                  </a:cubicBezTo>
                  <a:cubicBezTo>
                    <a:pt x="438502" y="145524"/>
                    <a:pt x="362302" y="169866"/>
                    <a:pt x="291923" y="231778"/>
                  </a:cubicBezTo>
                  <a:cubicBezTo>
                    <a:pt x="221544" y="293690"/>
                    <a:pt x="165452" y="372007"/>
                    <a:pt x="117298" y="485778"/>
                  </a:cubicBezTo>
                  <a:cubicBezTo>
                    <a:pt x="69144" y="599549"/>
                    <a:pt x="12523" y="808570"/>
                    <a:pt x="2998" y="914403"/>
                  </a:cubicBezTo>
                  <a:cubicBezTo>
                    <a:pt x="-6527" y="1020236"/>
                    <a:pt x="5115" y="1062570"/>
                    <a:pt x="60148" y="1120778"/>
                  </a:cubicBezTo>
                  <a:cubicBezTo>
                    <a:pt x="115181" y="1178986"/>
                    <a:pt x="204611" y="1227141"/>
                    <a:pt x="333198" y="1263653"/>
                  </a:cubicBezTo>
                  <a:cubicBezTo>
                    <a:pt x="461785" y="1300165"/>
                    <a:pt x="610481" y="1338795"/>
                    <a:pt x="831673" y="1339853"/>
                  </a:cubicBezTo>
                  <a:cubicBezTo>
                    <a:pt x="1052865" y="1340911"/>
                    <a:pt x="1493661" y="1286936"/>
                    <a:pt x="1660348" y="1270003"/>
                  </a:cubicBezTo>
                  <a:cubicBezTo>
                    <a:pt x="1827036" y="1253070"/>
                    <a:pt x="1801106" y="1267357"/>
                    <a:pt x="1831798" y="1238253"/>
                  </a:cubicBezTo>
                  <a:cubicBezTo>
                    <a:pt x="1862490" y="1209149"/>
                    <a:pt x="1835502" y="1143532"/>
                    <a:pt x="1844498" y="1095378"/>
                  </a:cubicBezTo>
                  <a:cubicBezTo>
                    <a:pt x="1853494" y="1047224"/>
                    <a:pt x="1899002" y="1007007"/>
                    <a:pt x="1885773" y="949328"/>
                  </a:cubicBezTo>
                  <a:cubicBezTo>
                    <a:pt x="1872544" y="891649"/>
                    <a:pt x="1830740" y="814391"/>
                    <a:pt x="1765123" y="749303"/>
                  </a:cubicBezTo>
                  <a:cubicBezTo>
                    <a:pt x="1699506" y="684216"/>
                    <a:pt x="1546577" y="624949"/>
                    <a:pt x="1492073" y="558803"/>
                  </a:cubicBezTo>
                  <a:cubicBezTo>
                    <a:pt x="1437569" y="492657"/>
                    <a:pt x="1435981" y="420161"/>
                    <a:pt x="1438098" y="352428"/>
                  </a:cubicBezTo>
                  <a:cubicBezTo>
                    <a:pt x="1440215" y="284695"/>
                    <a:pt x="1500011" y="208494"/>
                    <a:pt x="1504773" y="152403"/>
                  </a:cubicBezTo>
                  <a:cubicBezTo>
                    <a:pt x="1509535" y="96312"/>
                    <a:pt x="1485723" y="40749"/>
                    <a:pt x="1466673" y="15878"/>
                  </a:cubicBezTo>
                  <a:cubicBezTo>
                    <a:pt x="1447623" y="-8993"/>
                    <a:pt x="1459794" y="1591"/>
                    <a:pt x="1365073" y="6353"/>
                  </a:cubicBezTo>
                  <a:close/>
                </a:path>
              </a:pathLst>
            </a:custGeom>
            <a:solidFill>
              <a:srgbClr val="F8EDFC"/>
            </a:solidFill>
            <a:ln>
              <a:solidFill>
                <a:srgbClr val="ECF8E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145FF76-0942-3EE9-0000-59B15A99D8F3}"/>
                </a:ext>
              </a:extLst>
            </p:cNvPr>
            <p:cNvSpPr/>
            <p:nvPr/>
          </p:nvSpPr>
          <p:spPr>
            <a:xfrm>
              <a:off x="4696371" y="1231450"/>
              <a:ext cx="1328751" cy="886833"/>
            </a:xfrm>
            <a:custGeom>
              <a:avLst/>
              <a:gdLst>
                <a:gd name="connsiteX0" fmla="*/ 439416 w 1328751"/>
                <a:gd name="connsiteY0" fmla="*/ 886275 h 886833"/>
                <a:gd name="connsiteX1" fmla="*/ 829941 w 1328751"/>
                <a:gd name="connsiteY1" fmla="*/ 667200 h 886833"/>
                <a:gd name="connsiteX2" fmla="*/ 1261741 w 1328751"/>
                <a:gd name="connsiteY2" fmla="*/ 581475 h 886833"/>
                <a:gd name="connsiteX3" fmla="*/ 1287141 w 1328751"/>
                <a:gd name="connsiteY3" fmla="*/ 365575 h 886833"/>
                <a:gd name="connsiteX4" fmla="*/ 1322066 w 1328751"/>
                <a:gd name="connsiteY4" fmla="*/ 276675 h 886833"/>
                <a:gd name="connsiteX5" fmla="*/ 1141091 w 1328751"/>
                <a:gd name="connsiteY5" fmla="*/ 41725 h 886833"/>
                <a:gd name="connsiteX6" fmla="*/ 677541 w 1328751"/>
                <a:gd name="connsiteY6" fmla="*/ 57600 h 886833"/>
                <a:gd name="connsiteX7" fmla="*/ 350516 w 1328751"/>
                <a:gd name="connsiteY7" fmla="*/ 9975 h 886833"/>
                <a:gd name="connsiteX8" fmla="*/ 86991 w 1328751"/>
                <a:gd name="connsiteY8" fmla="*/ 25850 h 886833"/>
                <a:gd name="connsiteX9" fmla="*/ 61591 w 1328751"/>
                <a:gd name="connsiteY9" fmla="*/ 263975 h 886833"/>
                <a:gd name="connsiteX10" fmla="*/ 13966 w 1328751"/>
                <a:gd name="connsiteY10" fmla="*/ 444950 h 886833"/>
                <a:gd name="connsiteX11" fmla="*/ 337816 w 1328751"/>
                <a:gd name="connsiteY11" fmla="*/ 721175 h 886833"/>
                <a:gd name="connsiteX12" fmla="*/ 439416 w 1328751"/>
                <a:gd name="connsiteY12" fmla="*/ 886275 h 886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28751" h="886833">
                  <a:moveTo>
                    <a:pt x="439416" y="886275"/>
                  </a:moveTo>
                  <a:cubicBezTo>
                    <a:pt x="521437" y="877279"/>
                    <a:pt x="692887" y="718000"/>
                    <a:pt x="829941" y="667200"/>
                  </a:cubicBezTo>
                  <a:cubicBezTo>
                    <a:pt x="966995" y="616400"/>
                    <a:pt x="1185541" y="631746"/>
                    <a:pt x="1261741" y="581475"/>
                  </a:cubicBezTo>
                  <a:cubicBezTo>
                    <a:pt x="1337941" y="531204"/>
                    <a:pt x="1277087" y="416375"/>
                    <a:pt x="1287141" y="365575"/>
                  </a:cubicBezTo>
                  <a:cubicBezTo>
                    <a:pt x="1297195" y="314775"/>
                    <a:pt x="1346408" y="330650"/>
                    <a:pt x="1322066" y="276675"/>
                  </a:cubicBezTo>
                  <a:cubicBezTo>
                    <a:pt x="1297724" y="222700"/>
                    <a:pt x="1248512" y="78237"/>
                    <a:pt x="1141091" y="41725"/>
                  </a:cubicBezTo>
                  <a:cubicBezTo>
                    <a:pt x="1033670" y="5213"/>
                    <a:pt x="809304" y="62892"/>
                    <a:pt x="677541" y="57600"/>
                  </a:cubicBezTo>
                  <a:cubicBezTo>
                    <a:pt x="545779" y="52308"/>
                    <a:pt x="448941" y="15267"/>
                    <a:pt x="350516" y="9975"/>
                  </a:cubicBezTo>
                  <a:cubicBezTo>
                    <a:pt x="252091" y="4683"/>
                    <a:pt x="135145" y="-16483"/>
                    <a:pt x="86991" y="25850"/>
                  </a:cubicBezTo>
                  <a:cubicBezTo>
                    <a:pt x="38837" y="68183"/>
                    <a:pt x="73762" y="194125"/>
                    <a:pt x="61591" y="263975"/>
                  </a:cubicBezTo>
                  <a:cubicBezTo>
                    <a:pt x="49420" y="333825"/>
                    <a:pt x="-32072" y="368750"/>
                    <a:pt x="13966" y="444950"/>
                  </a:cubicBezTo>
                  <a:cubicBezTo>
                    <a:pt x="60003" y="521150"/>
                    <a:pt x="270083" y="648679"/>
                    <a:pt x="337816" y="721175"/>
                  </a:cubicBezTo>
                  <a:cubicBezTo>
                    <a:pt x="405549" y="793671"/>
                    <a:pt x="357395" y="895271"/>
                    <a:pt x="439416" y="886275"/>
                  </a:cubicBezTo>
                  <a:close/>
                </a:path>
              </a:pathLst>
            </a:custGeom>
            <a:solidFill>
              <a:srgbClr val="F8EDFC"/>
            </a:solidFill>
            <a:ln>
              <a:solidFill>
                <a:srgbClr val="FEF7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05AA8C4-1AC7-2A96-C490-3685A0D057A7}"/>
                </a:ext>
              </a:extLst>
            </p:cNvPr>
            <p:cNvSpPr/>
            <p:nvPr/>
          </p:nvSpPr>
          <p:spPr>
            <a:xfrm>
              <a:off x="5935813" y="1215209"/>
              <a:ext cx="2385279" cy="945696"/>
            </a:xfrm>
            <a:custGeom>
              <a:avLst/>
              <a:gdLst>
                <a:gd name="connsiteX0" fmla="*/ 15949 w 2385279"/>
                <a:gd name="connsiteY0" fmla="*/ 42091 h 945696"/>
                <a:gd name="connsiteX1" fmla="*/ 181049 w 2385279"/>
                <a:gd name="connsiteY1" fmla="*/ 267516 h 945696"/>
                <a:gd name="connsiteX2" fmla="*/ 136599 w 2385279"/>
                <a:gd name="connsiteY2" fmla="*/ 448491 h 945696"/>
                <a:gd name="connsiteX3" fmla="*/ 184224 w 2385279"/>
                <a:gd name="connsiteY3" fmla="*/ 626291 h 945696"/>
                <a:gd name="connsiteX4" fmla="*/ 546174 w 2385279"/>
                <a:gd name="connsiteY4" fmla="*/ 699316 h 945696"/>
                <a:gd name="connsiteX5" fmla="*/ 974799 w 2385279"/>
                <a:gd name="connsiteY5" fmla="*/ 877116 h 945696"/>
                <a:gd name="connsiteX6" fmla="*/ 1044649 w 2385279"/>
                <a:gd name="connsiteY6" fmla="*/ 940616 h 945696"/>
                <a:gd name="connsiteX7" fmla="*/ 1289124 w 2385279"/>
                <a:gd name="connsiteY7" fmla="*/ 756466 h 945696"/>
                <a:gd name="connsiteX8" fmla="*/ 1619324 w 2385279"/>
                <a:gd name="connsiteY8" fmla="*/ 619941 h 945696"/>
                <a:gd name="connsiteX9" fmla="*/ 1978099 w 2385279"/>
                <a:gd name="connsiteY9" fmla="*/ 613591 h 945696"/>
                <a:gd name="connsiteX10" fmla="*/ 2378149 w 2385279"/>
                <a:gd name="connsiteY10" fmla="*/ 534216 h 945696"/>
                <a:gd name="connsiteX11" fmla="*/ 2190824 w 2385279"/>
                <a:gd name="connsiteY11" fmla="*/ 210366 h 945696"/>
                <a:gd name="connsiteX12" fmla="*/ 1654249 w 2385279"/>
                <a:gd name="connsiteY12" fmla="*/ 45266 h 945696"/>
                <a:gd name="connsiteX13" fmla="*/ 1000199 w 2385279"/>
                <a:gd name="connsiteY13" fmla="*/ 61141 h 945696"/>
                <a:gd name="connsiteX14" fmla="*/ 482674 w 2385279"/>
                <a:gd name="connsiteY14" fmla="*/ 16691 h 945696"/>
                <a:gd name="connsiteX15" fmla="*/ 60399 w 2385279"/>
                <a:gd name="connsiteY15" fmla="*/ 816 h 945696"/>
                <a:gd name="connsiteX16" fmla="*/ 15949 w 2385279"/>
                <a:gd name="connsiteY16" fmla="*/ 42091 h 945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385279" h="945696">
                  <a:moveTo>
                    <a:pt x="15949" y="42091"/>
                  </a:moveTo>
                  <a:cubicBezTo>
                    <a:pt x="36057" y="86541"/>
                    <a:pt x="160941" y="199783"/>
                    <a:pt x="181049" y="267516"/>
                  </a:cubicBezTo>
                  <a:cubicBezTo>
                    <a:pt x="201157" y="335249"/>
                    <a:pt x="136070" y="388695"/>
                    <a:pt x="136599" y="448491"/>
                  </a:cubicBezTo>
                  <a:cubicBezTo>
                    <a:pt x="137128" y="508287"/>
                    <a:pt x="115962" y="584487"/>
                    <a:pt x="184224" y="626291"/>
                  </a:cubicBezTo>
                  <a:cubicBezTo>
                    <a:pt x="252486" y="668095"/>
                    <a:pt x="414412" y="657512"/>
                    <a:pt x="546174" y="699316"/>
                  </a:cubicBezTo>
                  <a:cubicBezTo>
                    <a:pt x="677936" y="741120"/>
                    <a:pt x="891720" y="836899"/>
                    <a:pt x="974799" y="877116"/>
                  </a:cubicBezTo>
                  <a:cubicBezTo>
                    <a:pt x="1057878" y="917333"/>
                    <a:pt x="992262" y="960724"/>
                    <a:pt x="1044649" y="940616"/>
                  </a:cubicBezTo>
                  <a:cubicBezTo>
                    <a:pt x="1097037" y="920508"/>
                    <a:pt x="1193345" y="809912"/>
                    <a:pt x="1289124" y="756466"/>
                  </a:cubicBezTo>
                  <a:cubicBezTo>
                    <a:pt x="1384903" y="703020"/>
                    <a:pt x="1504495" y="643753"/>
                    <a:pt x="1619324" y="619941"/>
                  </a:cubicBezTo>
                  <a:cubicBezTo>
                    <a:pt x="1734153" y="596129"/>
                    <a:pt x="1851628" y="627878"/>
                    <a:pt x="1978099" y="613591"/>
                  </a:cubicBezTo>
                  <a:cubicBezTo>
                    <a:pt x="2104570" y="599304"/>
                    <a:pt x="2342695" y="601420"/>
                    <a:pt x="2378149" y="534216"/>
                  </a:cubicBezTo>
                  <a:cubicBezTo>
                    <a:pt x="2413603" y="467012"/>
                    <a:pt x="2311474" y="291858"/>
                    <a:pt x="2190824" y="210366"/>
                  </a:cubicBezTo>
                  <a:cubicBezTo>
                    <a:pt x="2070174" y="128874"/>
                    <a:pt x="1852686" y="70137"/>
                    <a:pt x="1654249" y="45266"/>
                  </a:cubicBezTo>
                  <a:cubicBezTo>
                    <a:pt x="1455812" y="20395"/>
                    <a:pt x="1195461" y="65903"/>
                    <a:pt x="1000199" y="61141"/>
                  </a:cubicBezTo>
                  <a:cubicBezTo>
                    <a:pt x="804937" y="56379"/>
                    <a:pt x="639307" y="26745"/>
                    <a:pt x="482674" y="16691"/>
                  </a:cubicBezTo>
                  <a:cubicBezTo>
                    <a:pt x="326041" y="6637"/>
                    <a:pt x="139774" y="-2888"/>
                    <a:pt x="60399" y="816"/>
                  </a:cubicBezTo>
                  <a:cubicBezTo>
                    <a:pt x="-18976" y="4520"/>
                    <a:pt x="-4159" y="-2359"/>
                    <a:pt x="15949" y="42091"/>
                  </a:cubicBezTo>
                  <a:close/>
                </a:path>
              </a:pathLst>
            </a:custGeom>
            <a:solidFill>
              <a:srgbClr val="F8EDFC"/>
            </a:solidFill>
            <a:ln>
              <a:solidFill>
                <a:srgbClr val="F7ECF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54D0C8E-32CE-0112-B1B2-B4EC01F3C5D5}"/>
                </a:ext>
              </a:extLst>
            </p:cNvPr>
            <p:cNvSpPr/>
            <p:nvPr/>
          </p:nvSpPr>
          <p:spPr>
            <a:xfrm>
              <a:off x="5141973" y="1882961"/>
              <a:ext cx="1881776" cy="794379"/>
            </a:xfrm>
            <a:custGeom>
              <a:avLst/>
              <a:gdLst>
                <a:gd name="connsiteX0" fmla="*/ 50964 w 1881776"/>
                <a:gd name="connsiteY0" fmla="*/ 622114 h 794379"/>
                <a:gd name="connsiteX1" fmla="*/ 295439 w 1881776"/>
                <a:gd name="connsiteY1" fmla="*/ 695139 h 794379"/>
                <a:gd name="connsiteX2" fmla="*/ 600239 w 1881776"/>
                <a:gd name="connsiteY2" fmla="*/ 739589 h 794379"/>
                <a:gd name="connsiteX3" fmla="*/ 771689 w 1881776"/>
                <a:gd name="connsiteY3" fmla="*/ 726889 h 794379"/>
                <a:gd name="connsiteX4" fmla="*/ 1143164 w 1881776"/>
                <a:gd name="connsiteY4" fmla="*/ 784039 h 794379"/>
                <a:gd name="connsiteX5" fmla="*/ 1816264 w 1881776"/>
                <a:gd name="connsiteY5" fmla="*/ 745939 h 794379"/>
                <a:gd name="connsiteX6" fmla="*/ 1787689 w 1881776"/>
                <a:gd name="connsiteY6" fmla="*/ 333189 h 794379"/>
                <a:gd name="connsiteX7" fmla="*/ 1213014 w 1881776"/>
                <a:gd name="connsiteY7" fmla="*/ 82364 h 794379"/>
                <a:gd name="connsiteX8" fmla="*/ 708189 w 1881776"/>
                <a:gd name="connsiteY8" fmla="*/ 2989 h 794379"/>
                <a:gd name="connsiteX9" fmla="*/ 327189 w 1881776"/>
                <a:gd name="connsiteY9" fmla="*/ 168089 h 794379"/>
                <a:gd name="connsiteX10" fmla="*/ 54139 w 1881776"/>
                <a:gd name="connsiteY10" fmla="*/ 295089 h 794379"/>
                <a:gd name="connsiteX11" fmla="*/ 164 w 1881776"/>
                <a:gd name="connsiteY11" fmla="*/ 520514 h 794379"/>
                <a:gd name="connsiteX12" fmla="*/ 50964 w 1881776"/>
                <a:gd name="connsiteY12" fmla="*/ 622114 h 794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81776" h="794379">
                  <a:moveTo>
                    <a:pt x="50964" y="622114"/>
                  </a:moveTo>
                  <a:cubicBezTo>
                    <a:pt x="100176" y="651218"/>
                    <a:pt x="203893" y="675560"/>
                    <a:pt x="295439" y="695139"/>
                  </a:cubicBezTo>
                  <a:cubicBezTo>
                    <a:pt x="386985" y="714718"/>
                    <a:pt x="520864" y="734297"/>
                    <a:pt x="600239" y="739589"/>
                  </a:cubicBezTo>
                  <a:cubicBezTo>
                    <a:pt x="679614" y="744881"/>
                    <a:pt x="681202" y="719481"/>
                    <a:pt x="771689" y="726889"/>
                  </a:cubicBezTo>
                  <a:cubicBezTo>
                    <a:pt x="862176" y="734297"/>
                    <a:pt x="969068" y="780864"/>
                    <a:pt x="1143164" y="784039"/>
                  </a:cubicBezTo>
                  <a:cubicBezTo>
                    <a:pt x="1317260" y="787214"/>
                    <a:pt x="1708843" y="821081"/>
                    <a:pt x="1816264" y="745939"/>
                  </a:cubicBezTo>
                  <a:cubicBezTo>
                    <a:pt x="1923685" y="670797"/>
                    <a:pt x="1888231" y="443785"/>
                    <a:pt x="1787689" y="333189"/>
                  </a:cubicBezTo>
                  <a:cubicBezTo>
                    <a:pt x="1687147" y="222593"/>
                    <a:pt x="1392931" y="137397"/>
                    <a:pt x="1213014" y="82364"/>
                  </a:cubicBezTo>
                  <a:cubicBezTo>
                    <a:pt x="1033097" y="27331"/>
                    <a:pt x="855826" y="-11298"/>
                    <a:pt x="708189" y="2989"/>
                  </a:cubicBezTo>
                  <a:cubicBezTo>
                    <a:pt x="560552" y="17276"/>
                    <a:pt x="436197" y="119406"/>
                    <a:pt x="327189" y="168089"/>
                  </a:cubicBezTo>
                  <a:cubicBezTo>
                    <a:pt x="218181" y="216772"/>
                    <a:pt x="108643" y="236352"/>
                    <a:pt x="54139" y="295089"/>
                  </a:cubicBezTo>
                  <a:cubicBezTo>
                    <a:pt x="-365" y="353826"/>
                    <a:pt x="1222" y="467068"/>
                    <a:pt x="164" y="520514"/>
                  </a:cubicBezTo>
                  <a:cubicBezTo>
                    <a:pt x="-894" y="573960"/>
                    <a:pt x="1752" y="593010"/>
                    <a:pt x="50964" y="622114"/>
                  </a:cubicBezTo>
                  <a:close/>
                </a:path>
              </a:pathLst>
            </a:custGeom>
            <a:solidFill>
              <a:srgbClr val="F8EDFC"/>
            </a:solidFill>
            <a:ln>
              <a:solidFill>
                <a:srgbClr val="E7F3F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C76A026-4BDF-FAD8-5543-3D741325C2A3}"/>
                </a:ext>
              </a:extLst>
            </p:cNvPr>
            <p:cNvSpPr/>
            <p:nvPr/>
          </p:nvSpPr>
          <p:spPr>
            <a:xfrm>
              <a:off x="7051496" y="1819937"/>
              <a:ext cx="1514459" cy="850306"/>
            </a:xfrm>
            <a:custGeom>
              <a:avLst/>
              <a:gdLst>
                <a:gd name="connsiteX0" fmla="*/ 21041 w 1514459"/>
                <a:gd name="connsiteY0" fmla="*/ 828013 h 850306"/>
                <a:gd name="connsiteX1" fmla="*/ 348066 w 1514459"/>
                <a:gd name="connsiteY1" fmla="*/ 834363 h 850306"/>
                <a:gd name="connsiteX2" fmla="*/ 814791 w 1514459"/>
                <a:gd name="connsiteY2" fmla="*/ 777213 h 850306"/>
                <a:gd name="connsiteX3" fmla="*/ 1160866 w 1514459"/>
                <a:gd name="connsiteY3" fmla="*/ 767688 h 850306"/>
                <a:gd name="connsiteX4" fmla="*/ 1421216 w 1514459"/>
                <a:gd name="connsiteY4" fmla="*/ 653388 h 850306"/>
                <a:gd name="connsiteX5" fmla="*/ 1513291 w 1514459"/>
                <a:gd name="connsiteY5" fmla="*/ 389863 h 850306"/>
                <a:gd name="connsiteX6" fmla="*/ 1462491 w 1514459"/>
                <a:gd name="connsiteY6" fmla="*/ 186663 h 850306"/>
                <a:gd name="connsiteX7" fmla="*/ 1313266 w 1514459"/>
                <a:gd name="connsiteY7" fmla="*/ 2513 h 850306"/>
                <a:gd name="connsiteX8" fmla="*/ 989416 w 1514459"/>
                <a:gd name="connsiteY8" fmla="*/ 78713 h 850306"/>
                <a:gd name="connsiteX9" fmla="*/ 627466 w 1514459"/>
                <a:gd name="connsiteY9" fmla="*/ 62838 h 850306"/>
                <a:gd name="connsiteX10" fmla="*/ 65491 w 1514459"/>
                <a:gd name="connsiteY10" fmla="*/ 329538 h 850306"/>
                <a:gd name="connsiteX11" fmla="*/ 36916 w 1514459"/>
                <a:gd name="connsiteY11" fmla="*/ 589888 h 850306"/>
                <a:gd name="connsiteX12" fmla="*/ 21041 w 1514459"/>
                <a:gd name="connsiteY12" fmla="*/ 828013 h 850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14459" h="850306">
                  <a:moveTo>
                    <a:pt x="21041" y="828013"/>
                  </a:moveTo>
                  <a:cubicBezTo>
                    <a:pt x="72899" y="868759"/>
                    <a:pt x="215774" y="842830"/>
                    <a:pt x="348066" y="834363"/>
                  </a:cubicBezTo>
                  <a:cubicBezTo>
                    <a:pt x="480358" y="825896"/>
                    <a:pt x="679324" y="788325"/>
                    <a:pt x="814791" y="777213"/>
                  </a:cubicBezTo>
                  <a:cubicBezTo>
                    <a:pt x="950258" y="766101"/>
                    <a:pt x="1059795" y="788325"/>
                    <a:pt x="1160866" y="767688"/>
                  </a:cubicBezTo>
                  <a:cubicBezTo>
                    <a:pt x="1261937" y="747050"/>
                    <a:pt x="1362479" y="716359"/>
                    <a:pt x="1421216" y="653388"/>
                  </a:cubicBezTo>
                  <a:cubicBezTo>
                    <a:pt x="1479953" y="590417"/>
                    <a:pt x="1506412" y="467650"/>
                    <a:pt x="1513291" y="389863"/>
                  </a:cubicBezTo>
                  <a:cubicBezTo>
                    <a:pt x="1520170" y="312076"/>
                    <a:pt x="1495829" y="251221"/>
                    <a:pt x="1462491" y="186663"/>
                  </a:cubicBezTo>
                  <a:cubicBezTo>
                    <a:pt x="1429153" y="122105"/>
                    <a:pt x="1392112" y="20505"/>
                    <a:pt x="1313266" y="2513"/>
                  </a:cubicBezTo>
                  <a:cubicBezTo>
                    <a:pt x="1234420" y="-15479"/>
                    <a:pt x="1103716" y="68659"/>
                    <a:pt x="989416" y="78713"/>
                  </a:cubicBezTo>
                  <a:cubicBezTo>
                    <a:pt x="875116" y="88767"/>
                    <a:pt x="781454" y="21034"/>
                    <a:pt x="627466" y="62838"/>
                  </a:cubicBezTo>
                  <a:cubicBezTo>
                    <a:pt x="473479" y="104642"/>
                    <a:pt x="163916" y="241696"/>
                    <a:pt x="65491" y="329538"/>
                  </a:cubicBezTo>
                  <a:cubicBezTo>
                    <a:pt x="-32934" y="417380"/>
                    <a:pt x="45383" y="511042"/>
                    <a:pt x="36916" y="589888"/>
                  </a:cubicBezTo>
                  <a:cubicBezTo>
                    <a:pt x="28449" y="668734"/>
                    <a:pt x="-30817" y="787267"/>
                    <a:pt x="21041" y="828013"/>
                  </a:cubicBezTo>
                  <a:close/>
                </a:path>
              </a:pathLst>
            </a:custGeom>
            <a:solidFill>
              <a:srgbClr val="F8EDFC"/>
            </a:solidFill>
            <a:ln>
              <a:solidFill>
                <a:srgbClr val="FEE9E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57BC0B2-01E9-4954-589D-57319539A470}"/>
                </a:ext>
              </a:extLst>
            </p:cNvPr>
            <p:cNvSpPr/>
            <p:nvPr/>
          </p:nvSpPr>
          <p:spPr>
            <a:xfrm>
              <a:off x="3160759" y="1171564"/>
              <a:ext cx="5442430" cy="1539886"/>
            </a:xfrm>
            <a:custGeom>
              <a:avLst/>
              <a:gdLst>
                <a:gd name="connsiteX0" fmla="*/ 2025828 w 5442430"/>
                <a:gd name="connsiteY0" fmla="*/ 1362086 h 1530613"/>
                <a:gd name="connsiteX1" fmla="*/ 2425878 w 5442430"/>
                <a:gd name="connsiteY1" fmla="*/ 1466861 h 1530613"/>
                <a:gd name="connsiteX2" fmla="*/ 2714803 w 5442430"/>
                <a:gd name="connsiteY2" fmla="*/ 1473211 h 1530613"/>
                <a:gd name="connsiteX3" fmla="*/ 2937053 w 5442430"/>
                <a:gd name="connsiteY3" fmla="*/ 1511311 h 1530613"/>
                <a:gd name="connsiteX4" fmla="*/ 3251378 w 5442430"/>
                <a:gd name="connsiteY4" fmla="*/ 1530361 h 1530613"/>
                <a:gd name="connsiteX5" fmla="*/ 3686353 w 5442430"/>
                <a:gd name="connsiteY5" fmla="*/ 1498611 h 1530613"/>
                <a:gd name="connsiteX6" fmla="*/ 4130853 w 5442430"/>
                <a:gd name="connsiteY6" fmla="*/ 1517661 h 1530613"/>
                <a:gd name="connsiteX7" fmla="*/ 4696003 w 5442430"/>
                <a:gd name="connsiteY7" fmla="*/ 1457336 h 1530613"/>
                <a:gd name="connsiteX8" fmla="*/ 5023028 w 5442430"/>
                <a:gd name="connsiteY8" fmla="*/ 1441461 h 1530613"/>
                <a:gd name="connsiteX9" fmla="*/ 5245278 w 5442430"/>
                <a:gd name="connsiteY9" fmla="*/ 1387486 h 1530613"/>
                <a:gd name="connsiteX10" fmla="*/ 5394503 w 5442430"/>
                <a:gd name="connsiteY10" fmla="*/ 1219211 h 1530613"/>
                <a:gd name="connsiteX11" fmla="*/ 5432603 w 5442430"/>
                <a:gd name="connsiteY11" fmla="*/ 930286 h 1530613"/>
                <a:gd name="connsiteX12" fmla="*/ 5232578 w 5442430"/>
                <a:gd name="connsiteY12" fmla="*/ 631836 h 1530613"/>
                <a:gd name="connsiteX13" fmla="*/ 5121453 w 5442430"/>
                <a:gd name="connsiteY13" fmla="*/ 377836 h 1530613"/>
                <a:gd name="connsiteX14" fmla="*/ 4899203 w 5442430"/>
                <a:gd name="connsiteY14" fmla="*/ 180986 h 1530613"/>
                <a:gd name="connsiteX15" fmla="*/ 4362628 w 5442430"/>
                <a:gd name="connsiteY15" fmla="*/ 53986 h 1530613"/>
                <a:gd name="connsiteX16" fmla="*/ 3965753 w 5442430"/>
                <a:gd name="connsiteY16" fmla="*/ 53986 h 1530613"/>
                <a:gd name="connsiteX17" fmla="*/ 3689528 w 5442430"/>
                <a:gd name="connsiteY17" fmla="*/ 79386 h 1530613"/>
                <a:gd name="connsiteX18" fmla="*/ 3051353 w 5442430"/>
                <a:gd name="connsiteY18" fmla="*/ 11 h 1530613"/>
                <a:gd name="connsiteX19" fmla="*/ 2368728 w 5442430"/>
                <a:gd name="connsiteY19" fmla="*/ 73036 h 1530613"/>
                <a:gd name="connsiteX20" fmla="*/ 1695628 w 5442430"/>
                <a:gd name="connsiteY20" fmla="*/ 19061 h 1530613"/>
                <a:gd name="connsiteX21" fmla="*/ 863778 w 5442430"/>
                <a:gd name="connsiteY21" fmla="*/ 98436 h 1530613"/>
                <a:gd name="connsiteX22" fmla="*/ 511353 w 5442430"/>
                <a:gd name="connsiteY22" fmla="*/ 168286 h 1530613"/>
                <a:gd name="connsiteX23" fmla="*/ 219253 w 5442430"/>
                <a:gd name="connsiteY23" fmla="*/ 352436 h 1530613"/>
                <a:gd name="connsiteX24" fmla="*/ 31928 w 5442430"/>
                <a:gd name="connsiteY24" fmla="*/ 841386 h 1530613"/>
                <a:gd name="connsiteX25" fmla="*/ 16053 w 5442430"/>
                <a:gd name="connsiteY25" fmla="*/ 1123961 h 1530613"/>
                <a:gd name="connsiteX26" fmla="*/ 197028 w 5442430"/>
                <a:gd name="connsiteY26" fmla="*/ 1317636 h 1530613"/>
                <a:gd name="connsiteX27" fmla="*/ 685978 w 5442430"/>
                <a:gd name="connsiteY27" fmla="*/ 1457336 h 1530613"/>
                <a:gd name="connsiteX28" fmla="*/ 1632128 w 5442430"/>
                <a:gd name="connsiteY28" fmla="*/ 1393836 h 1530613"/>
                <a:gd name="connsiteX29" fmla="*/ 1962328 w 5442430"/>
                <a:gd name="connsiteY29" fmla="*/ 1346211 h 1530613"/>
                <a:gd name="connsiteX30" fmla="*/ 2025828 w 5442430"/>
                <a:gd name="connsiteY30" fmla="*/ 1362086 h 153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442430" h="1530613">
                  <a:moveTo>
                    <a:pt x="2025828" y="1362086"/>
                  </a:moveTo>
                  <a:cubicBezTo>
                    <a:pt x="2103086" y="1382194"/>
                    <a:pt x="2311049" y="1448340"/>
                    <a:pt x="2425878" y="1466861"/>
                  </a:cubicBezTo>
                  <a:cubicBezTo>
                    <a:pt x="2540707" y="1485382"/>
                    <a:pt x="2629607" y="1465803"/>
                    <a:pt x="2714803" y="1473211"/>
                  </a:cubicBezTo>
                  <a:cubicBezTo>
                    <a:pt x="2799999" y="1480619"/>
                    <a:pt x="2847624" y="1501786"/>
                    <a:pt x="2937053" y="1511311"/>
                  </a:cubicBezTo>
                  <a:cubicBezTo>
                    <a:pt x="3026482" y="1520836"/>
                    <a:pt x="3126495" y="1532478"/>
                    <a:pt x="3251378" y="1530361"/>
                  </a:cubicBezTo>
                  <a:cubicBezTo>
                    <a:pt x="3376261" y="1528244"/>
                    <a:pt x="3539774" y="1500728"/>
                    <a:pt x="3686353" y="1498611"/>
                  </a:cubicBezTo>
                  <a:cubicBezTo>
                    <a:pt x="3832932" y="1496494"/>
                    <a:pt x="3962578" y="1524540"/>
                    <a:pt x="4130853" y="1517661"/>
                  </a:cubicBezTo>
                  <a:cubicBezTo>
                    <a:pt x="4299128" y="1510782"/>
                    <a:pt x="4547307" y="1470036"/>
                    <a:pt x="4696003" y="1457336"/>
                  </a:cubicBezTo>
                  <a:cubicBezTo>
                    <a:pt x="4844699" y="1444636"/>
                    <a:pt x="4931482" y="1453103"/>
                    <a:pt x="5023028" y="1441461"/>
                  </a:cubicBezTo>
                  <a:cubicBezTo>
                    <a:pt x="5114574" y="1429819"/>
                    <a:pt x="5183366" y="1424528"/>
                    <a:pt x="5245278" y="1387486"/>
                  </a:cubicBezTo>
                  <a:cubicBezTo>
                    <a:pt x="5307190" y="1350444"/>
                    <a:pt x="5363282" y="1295411"/>
                    <a:pt x="5394503" y="1219211"/>
                  </a:cubicBezTo>
                  <a:cubicBezTo>
                    <a:pt x="5425724" y="1143011"/>
                    <a:pt x="5459591" y="1028182"/>
                    <a:pt x="5432603" y="930286"/>
                  </a:cubicBezTo>
                  <a:cubicBezTo>
                    <a:pt x="5405616" y="832390"/>
                    <a:pt x="5284436" y="723911"/>
                    <a:pt x="5232578" y="631836"/>
                  </a:cubicBezTo>
                  <a:cubicBezTo>
                    <a:pt x="5180720" y="539761"/>
                    <a:pt x="5177015" y="452978"/>
                    <a:pt x="5121453" y="377836"/>
                  </a:cubicBezTo>
                  <a:cubicBezTo>
                    <a:pt x="5065891" y="302694"/>
                    <a:pt x="5025674" y="234961"/>
                    <a:pt x="4899203" y="180986"/>
                  </a:cubicBezTo>
                  <a:cubicBezTo>
                    <a:pt x="4772732" y="127011"/>
                    <a:pt x="4518203" y="75153"/>
                    <a:pt x="4362628" y="53986"/>
                  </a:cubicBezTo>
                  <a:cubicBezTo>
                    <a:pt x="4207053" y="32819"/>
                    <a:pt x="4077936" y="49753"/>
                    <a:pt x="3965753" y="53986"/>
                  </a:cubicBezTo>
                  <a:cubicBezTo>
                    <a:pt x="3853570" y="58219"/>
                    <a:pt x="3841928" y="88382"/>
                    <a:pt x="3689528" y="79386"/>
                  </a:cubicBezTo>
                  <a:cubicBezTo>
                    <a:pt x="3537128" y="70390"/>
                    <a:pt x="3271486" y="1069"/>
                    <a:pt x="3051353" y="11"/>
                  </a:cubicBezTo>
                  <a:cubicBezTo>
                    <a:pt x="2831220" y="-1047"/>
                    <a:pt x="2594682" y="69861"/>
                    <a:pt x="2368728" y="73036"/>
                  </a:cubicBezTo>
                  <a:cubicBezTo>
                    <a:pt x="2142774" y="76211"/>
                    <a:pt x="1946453" y="14828"/>
                    <a:pt x="1695628" y="19061"/>
                  </a:cubicBezTo>
                  <a:cubicBezTo>
                    <a:pt x="1444803" y="23294"/>
                    <a:pt x="1061157" y="73565"/>
                    <a:pt x="863778" y="98436"/>
                  </a:cubicBezTo>
                  <a:cubicBezTo>
                    <a:pt x="666399" y="123307"/>
                    <a:pt x="618774" y="125953"/>
                    <a:pt x="511353" y="168286"/>
                  </a:cubicBezTo>
                  <a:cubicBezTo>
                    <a:pt x="403932" y="210619"/>
                    <a:pt x="299157" y="240253"/>
                    <a:pt x="219253" y="352436"/>
                  </a:cubicBezTo>
                  <a:cubicBezTo>
                    <a:pt x="139349" y="464619"/>
                    <a:pt x="65795" y="712798"/>
                    <a:pt x="31928" y="841386"/>
                  </a:cubicBezTo>
                  <a:cubicBezTo>
                    <a:pt x="-1939" y="969973"/>
                    <a:pt x="-11464" y="1044586"/>
                    <a:pt x="16053" y="1123961"/>
                  </a:cubicBezTo>
                  <a:cubicBezTo>
                    <a:pt x="43570" y="1203336"/>
                    <a:pt x="85374" y="1262073"/>
                    <a:pt x="197028" y="1317636"/>
                  </a:cubicBezTo>
                  <a:cubicBezTo>
                    <a:pt x="308682" y="1373199"/>
                    <a:pt x="446795" y="1444636"/>
                    <a:pt x="685978" y="1457336"/>
                  </a:cubicBezTo>
                  <a:cubicBezTo>
                    <a:pt x="925161" y="1470036"/>
                    <a:pt x="1419403" y="1412357"/>
                    <a:pt x="1632128" y="1393836"/>
                  </a:cubicBezTo>
                  <a:cubicBezTo>
                    <a:pt x="1844853" y="1375315"/>
                    <a:pt x="1902532" y="1351503"/>
                    <a:pt x="1962328" y="1346211"/>
                  </a:cubicBezTo>
                  <a:cubicBezTo>
                    <a:pt x="2022124" y="1340919"/>
                    <a:pt x="1948570" y="1341978"/>
                    <a:pt x="2025828" y="1362086"/>
                  </a:cubicBezTo>
                  <a:close/>
                </a:path>
              </a:pathLst>
            </a:custGeom>
            <a:noFill/>
            <a:ln w="19050">
              <a:solidFill>
                <a:srgbClr val="033AC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8B290B41-7D12-83B4-53DD-A0C0E93554EB}"/>
                </a:ext>
              </a:extLst>
            </p:cNvPr>
            <p:cNvSpPr/>
            <p:nvPr/>
          </p:nvSpPr>
          <p:spPr>
            <a:xfrm>
              <a:off x="7641296" y="1640740"/>
              <a:ext cx="78581" cy="83344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8EED741D-F2A2-38D6-263D-4876E9ED51FE}"/>
                </a:ext>
              </a:extLst>
            </p:cNvPr>
            <p:cNvSpPr/>
            <p:nvPr/>
          </p:nvSpPr>
          <p:spPr>
            <a:xfrm>
              <a:off x="5421022" y="2146408"/>
              <a:ext cx="78581" cy="83344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4E8F44B5-4E16-B50C-54AA-B35F9797D2A3}"/>
                </a:ext>
              </a:extLst>
            </p:cNvPr>
            <p:cNvSpPr/>
            <p:nvPr/>
          </p:nvSpPr>
          <p:spPr>
            <a:xfrm>
              <a:off x="5780525" y="1633194"/>
              <a:ext cx="78581" cy="83344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A6F27B15-715B-3C7C-EA73-F614082FEA57}"/>
                </a:ext>
              </a:extLst>
            </p:cNvPr>
            <p:cNvSpPr/>
            <p:nvPr/>
          </p:nvSpPr>
          <p:spPr>
            <a:xfrm>
              <a:off x="4072555" y="1770856"/>
              <a:ext cx="78581" cy="83344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378325E-5A99-40D2-3E00-C636DFDBEB3E}"/>
                </a:ext>
              </a:extLst>
            </p:cNvPr>
            <p:cNvSpPr/>
            <p:nvPr/>
          </p:nvSpPr>
          <p:spPr>
            <a:xfrm>
              <a:off x="3602098" y="1958578"/>
              <a:ext cx="78581" cy="83344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DFF0A2B-C139-EDF1-9A3D-7337C0FE32F1}"/>
                </a:ext>
              </a:extLst>
            </p:cNvPr>
            <p:cNvSpPr/>
            <p:nvPr/>
          </p:nvSpPr>
          <p:spPr>
            <a:xfrm>
              <a:off x="5502185" y="1294721"/>
              <a:ext cx="78581" cy="83344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8B70D7EB-AA85-94C1-0C90-4C031D5DBF97}"/>
                </a:ext>
              </a:extLst>
            </p:cNvPr>
            <p:cNvSpPr/>
            <p:nvPr/>
          </p:nvSpPr>
          <p:spPr>
            <a:xfrm>
              <a:off x="4055191" y="1462484"/>
              <a:ext cx="78581" cy="83344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81B11600-A317-4C08-F5AF-2AE20DE2EC5B}"/>
                </a:ext>
              </a:extLst>
            </p:cNvPr>
            <p:cNvSpPr/>
            <p:nvPr/>
          </p:nvSpPr>
          <p:spPr>
            <a:xfrm>
              <a:off x="4553174" y="1941507"/>
              <a:ext cx="78581" cy="83344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3B9D0F7-483B-863D-4661-FA11F67D1672}"/>
                </a:ext>
              </a:extLst>
            </p:cNvPr>
            <p:cNvSpPr/>
            <p:nvPr/>
          </p:nvSpPr>
          <p:spPr>
            <a:xfrm>
              <a:off x="3930370" y="2161746"/>
              <a:ext cx="78581" cy="83344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C72CE558-B4D5-6624-2603-4305A609A702}"/>
                </a:ext>
              </a:extLst>
            </p:cNvPr>
            <p:cNvSpPr/>
            <p:nvPr/>
          </p:nvSpPr>
          <p:spPr>
            <a:xfrm>
              <a:off x="3671714" y="1604713"/>
              <a:ext cx="78581" cy="83344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242888F5-E048-8D7F-1E17-E1B0FDD902FD}"/>
                </a:ext>
              </a:extLst>
            </p:cNvPr>
            <p:cNvSpPr/>
            <p:nvPr/>
          </p:nvSpPr>
          <p:spPr>
            <a:xfrm>
              <a:off x="5124434" y="1729184"/>
              <a:ext cx="78581" cy="83344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06FE060-DC9C-1EA2-6678-7247ADA69B2D}"/>
                </a:ext>
              </a:extLst>
            </p:cNvPr>
            <p:cNvSpPr/>
            <p:nvPr/>
          </p:nvSpPr>
          <p:spPr>
            <a:xfrm>
              <a:off x="4967344" y="1453356"/>
              <a:ext cx="78581" cy="83344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4F15C915-820F-28E1-2872-BBBA05078EDB}"/>
                </a:ext>
              </a:extLst>
            </p:cNvPr>
            <p:cNvSpPr/>
            <p:nvPr/>
          </p:nvSpPr>
          <p:spPr>
            <a:xfrm>
              <a:off x="4358820" y="2280150"/>
              <a:ext cx="78581" cy="83344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B40D0F1F-4444-6BEA-F4C7-EEE693AB9E47}"/>
                </a:ext>
              </a:extLst>
            </p:cNvPr>
            <p:cNvSpPr/>
            <p:nvPr/>
          </p:nvSpPr>
          <p:spPr>
            <a:xfrm>
              <a:off x="6468878" y="2102961"/>
              <a:ext cx="78581" cy="83344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CC2515A8-D2FA-DB24-E55C-A76277E719BF}"/>
                </a:ext>
              </a:extLst>
            </p:cNvPr>
            <p:cNvSpPr/>
            <p:nvPr/>
          </p:nvSpPr>
          <p:spPr>
            <a:xfrm>
              <a:off x="6788006" y="2433600"/>
              <a:ext cx="78581" cy="83344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0AB39B5-DF88-586A-53BC-A3D4F38ABA7D}"/>
                </a:ext>
              </a:extLst>
            </p:cNvPr>
            <p:cNvSpPr/>
            <p:nvPr/>
          </p:nvSpPr>
          <p:spPr>
            <a:xfrm>
              <a:off x="6227877" y="2475272"/>
              <a:ext cx="78581" cy="83344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1B1F382C-8E42-D480-FCAD-7CE10EDAB7A7}"/>
                </a:ext>
              </a:extLst>
            </p:cNvPr>
            <p:cNvSpPr/>
            <p:nvPr/>
          </p:nvSpPr>
          <p:spPr>
            <a:xfrm>
              <a:off x="5958006" y="2024851"/>
              <a:ext cx="78581" cy="83344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A6BE5895-750D-3FCD-53CC-A498BECD7D94}"/>
                </a:ext>
              </a:extLst>
            </p:cNvPr>
            <p:cNvSpPr/>
            <p:nvPr/>
          </p:nvSpPr>
          <p:spPr>
            <a:xfrm>
              <a:off x="5589167" y="2433600"/>
              <a:ext cx="78581" cy="83344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0878A997-E145-7A91-2A17-1E31655E530F}"/>
                </a:ext>
              </a:extLst>
            </p:cNvPr>
            <p:cNvSpPr/>
            <p:nvPr/>
          </p:nvSpPr>
          <p:spPr>
            <a:xfrm>
              <a:off x="8017304" y="1941507"/>
              <a:ext cx="78581" cy="83344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3A08885F-61D7-6D07-F345-AAC0E500DAAC}"/>
                </a:ext>
              </a:extLst>
            </p:cNvPr>
            <p:cNvSpPr/>
            <p:nvPr/>
          </p:nvSpPr>
          <p:spPr>
            <a:xfrm>
              <a:off x="7719877" y="2276416"/>
              <a:ext cx="78581" cy="83344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31B846E4-7A78-491E-485D-AA5572AEDA25}"/>
                </a:ext>
              </a:extLst>
            </p:cNvPr>
            <p:cNvSpPr/>
            <p:nvPr/>
          </p:nvSpPr>
          <p:spPr>
            <a:xfrm>
              <a:off x="7240966" y="2516944"/>
              <a:ext cx="78581" cy="83344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012821F4-F0EE-4FC9-8993-F84A44B92721}"/>
                </a:ext>
              </a:extLst>
            </p:cNvPr>
            <p:cNvSpPr/>
            <p:nvPr/>
          </p:nvSpPr>
          <p:spPr>
            <a:xfrm>
              <a:off x="7319547" y="2139837"/>
              <a:ext cx="78581" cy="83344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DD2B1D36-E7A6-9B25-52B1-06193CC90964}"/>
                </a:ext>
              </a:extLst>
            </p:cNvPr>
            <p:cNvSpPr/>
            <p:nvPr/>
          </p:nvSpPr>
          <p:spPr>
            <a:xfrm>
              <a:off x="7023749" y="1453356"/>
              <a:ext cx="78581" cy="83344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35691EEC-E70C-3E3B-A51A-08BC9F37EC07}"/>
                </a:ext>
              </a:extLst>
            </p:cNvPr>
            <p:cNvSpPr/>
            <p:nvPr/>
          </p:nvSpPr>
          <p:spPr>
            <a:xfrm>
              <a:off x="6678619" y="1782927"/>
              <a:ext cx="78581" cy="83344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ADF0C1FB-C5F3-329F-FBEE-6B763EBDF545}"/>
                </a:ext>
              </a:extLst>
            </p:cNvPr>
            <p:cNvSpPr/>
            <p:nvPr/>
          </p:nvSpPr>
          <p:spPr>
            <a:xfrm>
              <a:off x="6379272" y="1378065"/>
              <a:ext cx="78581" cy="83344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2D25547F-50A2-543D-ACCE-0A1AF85FE6EE}"/>
                </a:ext>
              </a:extLst>
            </p:cNvPr>
            <p:cNvSpPr/>
            <p:nvPr/>
          </p:nvSpPr>
          <p:spPr>
            <a:xfrm>
              <a:off x="8263591" y="2139497"/>
              <a:ext cx="78581" cy="83344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8E71F88A-87A1-9F5B-8467-12A94DE5BA25}"/>
                </a:ext>
              </a:extLst>
            </p:cNvPr>
            <p:cNvCxnSpPr>
              <a:cxnSpLocks/>
              <a:stCxn id="41" idx="5"/>
              <a:endCxn id="45" idx="2"/>
            </p:cNvCxnSpPr>
            <p:nvPr/>
          </p:nvCxnSpPr>
          <p:spPr>
            <a:xfrm>
              <a:off x="3997443" y="2232885"/>
              <a:ext cx="361377" cy="88937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9AF5E724-DC4C-4911-1419-E59164112BEF}"/>
                </a:ext>
              </a:extLst>
            </p:cNvPr>
            <p:cNvCxnSpPr>
              <a:cxnSpLocks/>
              <a:stCxn id="37" idx="6"/>
              <a:endCxn id="36" idx="3"/>
            </p:cNvCxnSpPr>
            <p:nvPr/>
          </p:nvCxnSpPr>
          <p:spPr>
            <a:xfrm flipV="1">
              <a:off x="3680679" y="1841995"/>
              <a:ext cx="403384" cy="158255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88D0A319-ADBB-949D-F6A0-63A2A0985B03}"/>
                </a:ext>
              </a:extLst>
            </p:cNvPr>
            <p:cNvCxnSpPr>
              <a:cxnSpLocks/>
              <a:stCxn id="41" idx="0"/>
              <a:endCxn id="36" idx="4"/>
            </p:cNvCxnSpPr>
            <p:nvPr/>
          </p:nvCxnSpPr>
          <p:spPr>
            <a:xfrm flipV="1">
              <a:off x="3969661" y="1854200"/>
              <a:ext cx="142185" cy="307546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B6F55FCC-945F-465F-709D-29CAF172B2B2}"/>
                </a:ext>
              </a:extLst>
            </p:cNvPr>
            <p:cNvCxnSpPr>
              <a:cxnSpLocks/>
              <a:stCxn id="45" idx="7"/>
              <a:endCxn id="40" idx="3"/>
            </p:cNvCxnSpPr>
            <p:nvPr/>
          </p:nvCxnSpPr>
          <p:spPr>
            <a:xfrm flipV="1">
              <a:off x="4425893" y="2012646"/>
              <a:ext cx="138789" cy="279709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1BBFF3B6-13F2-E736-BBAA-D12371D08E79}"/>
                </a:ext>
              </a:extLst>
            </p:cNvPr>
            <p:cNvCxnSpPr>
              <a:cxnSpLocks/>
              <a:stCxn id="39" idx="6"/>
              <a:endCxn id="44" idx="2"/>
            </p:cNvCxnSpPr>
            <p:nvPr/>
          </p:nvCxnSpPr>
          <p:spPr>
            <a:xfrm flipV="1">
              <a:off x="4133772" y="1495028"/>
              <a:ext cx="833572" cy="9128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91D012D6-C56B-1700-92DF-477E5401299D}"/>
                </a:ext>
              </a:extLst>
            </p:cNvPr>
            <p:cNvCxnSpPr>
              <a:cxnSpLocks/>
              <a:stCxn id="36" idx="6"/>
              <a:endCxn id="44" idx="2"/>
            </p:cNvCxnSpPr>
            <p:nvPr/>
          </p:nvCxnSpPr>
          <p:spPr>
            <a:xfrm flipV="1">
              <a:off x="4151136" y="1495028"/>
              <a:ext cx="816208" cy="317500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04C89E88-C26A-86CF-7B18-A322589C97B2}"/>
                </a:ext>
              </a:extLst>
            </p:cNvPr>
            <p:cNvCxnSpPr>
              <a:cxnSpLocks/>
              <a:stCxn id="40" idx="0"/>
              <a:endCxn id="44" idx="3"/>
            </p:cNvCxnSpPr>
            <p:nvPr/>
          </p:nvCxnSpPr>
          <p:spPr>
            <a:xfrm flipV="1">
              <a:off x="4592465" y="1524495"/>
              <a:ext cx="386387" cy="417012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B15A3959-F1B4-4B3E-F2FA-1C92A8319A90}"/>
                </a:ext>
              </a:extLst>
            </p:cNvPr>
            <p:cNvCxnSpPr>
              <a:cxnSpLocks/>
              <a:stCxn id="40" idx="7"/>
              <a:endCxn id="43" idx="2"/>
            </p:cNvCxnSpPr>
            <p:nvPr/>
          </p:nvCxnSpPr>
          <p:spPr>
            <a:xfrm flipV="1">
              <a:off x="4620247" y="1770856"/>
              <a:ext cx="504187" cy="182856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5589D202-EC62-C2E4-8B8B-E347333662ED}"/>
                </a:ext>
              </a:extLst>
            </p:cNvPr>
            <p:cNvCxnSpPr>
              <a:cxnSpLocks/>
              <a:stCxn id="45" idx="0"/>
              <a:endCxn id="36" idx="5"/>
            </p:cNvCxnSpPr>
            <p:nvPr/>
          </p:nvCxnSpPr>
          <p:spPr>
            <a:xfrm flipH="1" flipV="1">
              <a:off x="4139628" y="1841995"/>
              <a:ext cx="258483" cy="438155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885AE0A0-33EC-4435-C3DC-416E89929150}"/>
                </a:ext>
              </a:extLst>
            </p:cNvPr>
            <p:cNvCxnSpPr>
              <a:cxnSpLocks/>
              <a:stCxn id="42" idx="7"/>
              <a:endCxn id="39" idx="2"/>
            </p:cNvCxnSpPr>
            <p:nvPr/>
          </p:nvCxnSpPr>
          <p:spPr>
            <a:xfrm flipV="1">
              <a:off x="3738787" y="1504156"/>
              <a:ext cx="316404" cy="112762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34D45635-005E-F676-3F33-DA2C11198493}"/>
                </a:ext>
              </a:extLst>
            </p:cNvPr>
            <p:cNvCxnSpPr>
              <a:cxnSpLocks/>
              <a:stCxn id="36" idx="1"/>
              <a:endCxn id="42" idx="5"/>
            </p:cNvCxnSpPr>
            <p:nvPr/>
          </p:nvCxnSpPr>
          <p:spPr>
            <a:xfrm flipH="1" flipV="1">
              <a:off x="3738787" y="1675852"/>
              <a:ext cx="345276" cy="107209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ACC33CF1-4DBF-BEDB-6691-54E58FAAA74E}"/>
                </a:ext>
              </a:extLst>
            </p:cNvPr>
            <p:cNvCxnSpPr>
              <a:cxnSpLocks/>
              <a:stCxn id="50" idx="1"/>
              <a:endCxn id="34" idx="5"/>
            </p:cNvCxnSpPr>
            <p:nvPr/>
          </p:nvCxnSpPr>
          <p:spPr>
            <a:xfrm flipH="1" flipV="1">
              <a:off x="5488095" y="2217547"/>
              <a:ext cx="112580" cy="228258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A83B5432-E9E4-3ED9-8C81-BEE77AD256FD}"/>
                </a:ext>
              </a:extLst>
            </p:cNvPr>
            <p:cNvCxnSpPr>
              <a:cxnSpLocks/>
              <a:stCxn id="50" idx="6"/>
              <a:endCxn id="48" idx="2"/>
            </p:cNvCxnSpPr>
            <p:nvPr/>
          </p:nvCxnSpPr>
          <p:spPr>
            <a:xfrm>
              <a:off x="5667748" y="2475272"/>
              <a:ext cx="560129" cy="41672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5271DE6F-0955-A1F2-4836-091E677A6525}"/>
                </a:ext>
              </a:extLst>
            </p:cNvPr>
            <p:cNvCxnSpPr>
              <a:cxnSpLocks/>
              <a:stCxn id="50" idx="7"/>
              <a:endCxn id="49" idx="3"/>
            </p:cNvCxnSpPr>
            <p:nvPr/>
          </p:nvCxnSpPr>
          <p:spPr>
            <a:xfrm flipV="1">
              <a:off x="5656240" y="2095990"/>
              <a:ext cx="313274" cy="349815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C2497085-8FA7-F0EF-94C7-AC22CD6D4354}"/>
                </a:ext>
              </a:extLst>
            </p:cNvPr>
            <p:cNvCxnSpPr>
              <a:cxnSpLocks/>
              <a:stCxn id="48" idx="1"/>
              <a:endCxn id="49" idx="4"/>
            </p:cNvCxnSpPr>
            <p:nvPr/>
          </p:nvCxnSpPr>
          <p:spPr>
            <a:xfrm flipH="1" flipV="1">
              <a:off x="5997297" y="2108195"/>
              <a:ext cx="242088" cy="379282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C06FED1A-5A61-12B2-AB19-7AF19D3B3C9E}"/>
                </a:ext>
              </a:extLst>
            </p:cNvPr>
            <p:cNvCxnSpPr>
              <a:cxnSpLocks/>
              <a:stCxn id="34" idx="6"/>
              <a:endCxn id="49" idx="2"/>
            </p:cNvCxnSpPr>
            <p:nvPr/>
          </p:nvCxnSpPr>
          <p:spPr>
            <a:xfrm flipV="1">
              <a:off x="5499603" y="2066523"/>
              <a:ext cx="458403" cy="121557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BFB5F72E-A040-539D-B97D-F716037F91C3}"/>
                </a:ext>
              </a:extLst>
            </p:cNvPr>
            <p:cNvCxnSpPr>
              <a:cxnSpLocks/>
              <a:stCxn id="46" idx="3"/>
              <a:endCxn id="48" idx="7"/>
            </p:cNvCxnSpPr>
            <p:nvPr/>
          </p:nvCxnSpPr>
          <p:spPr>
            <a:xfrm flipH="1">
              <a:off x="6294950" y="2174100"/>
              <a:ext cx="185436" cy="313377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E0097D7F-9E2C-FC8A-8841-EBB8BCECFBB3}"/>
                </a:ext>
              </a:extLst>
            </p:cNvPr>
            <p:cNvCxnSpPr>
              <a:cxnSpLocks/>
              <a:stCxn id="47" idx="2"/>
              <a:endCxn id="48" idx="6"/>
            </p:cNvCxnSpPr>
            <p:nvPr/>
          </p:nvCxnSpPr>
          <p:spPr>
            <a:xfrm flipH="1">
              <a:off x="6306458" y="2475272"/>
              <a:ext cx="481548" cy="41672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D33F3E77-73E0-0CB0-42D4-268833FBDFAA}"/>
                </a:ext>
              </a:extLst>
            </p:cNvPr>
            <p:cNvCxnSpPr>
              <a:cxnSpLocks/>
              <a:stCxn id="46" idx="2"/>
              <a:endCxn id="49" idx="6"/>
            </p:cNvCxnSpPr>
            <p:nvPr/>
          </p:nvCxnSpPr>
          <p:spPr>
            <a:xfrm flipH="1" flipV="1">
              <a:off x="6036587" y="2066523"/>
              <a:ext cx="432291" cy="78110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30B8FC1B-0A26-F77B-9871-3FB800DDF79D}"/>
                </a:ext>
              </a:extLst>
            </p:cNvPr>
            <p:cNvCxnSpPr>
              <a:cxnSpLocks/>
              <a:stCxn id="53" idx="6"/>
              <a:endCxn id="52" idx="3"/>
            </p:cNvCxnSpPr>
            <p:nvPr/>
          </p:nvCxnSpPr>
          <p:spPr>
            <a:xfrm flipV="1">
              <a:off x="7319547" y="2347555"/>
              <a:ext cx="411838" cy="211061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0EAF2FF8-AB1B-5DDE-B0C3-264827B02076}"/>
                </a:ext>
              </a:extLst>
            </p:cNvPr>
            <p:cNvCxnSpPr>
              <a:cxnSpLocks/>
              <a:stCxn id="47" idx="7"/>
              <a:endCxn id="56" idx="4"/>
            </p:cNvCxnSpPr>
            <p:nvPr/>
          </p:nvCxnSpPr>
          <p:spPr>
            <a:xfrm flipH="1" flipV="1">
              <a:off x="6717910" y="1866271"/>
              <a:ext cx="137169" cy="579534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313BFFAD-1AF5-9B30-12D4-8A8AFABD8052}"/>
                </a:ext>
              </a:extLst>
            </p:cNvPr>
            <p:cNvCxnSpPr>
              <a:cxnSpLocks/>
              <a:endCxn id="46" idx="5"/>
            </p:cNvCxnSpPr>
            <p:nvPr/>
          </p:nvCxnSpPr>
          <p:spPr>
            <a:xfrm flipH="1" flipV="1">
              <a:off x="6535951" y="2174100"/>
              <a:ext cx="259032" cy="259500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D6F72076-E8D2-DCC7-D9E1-3C630EFA3039}"/>
                </a:ext>
              </a:extLst>
            </p:cNvPr>
            <p:cNvCxnSpPr>
              <a:cxnSpLocks/>
              <a:stCxn id="47" idx="6"/>
              <a:endCxn id="54" idx="2"/>
            </p:cNvCxnSpPr>
            <p:nvPr/>
          </p:nvCxnSpPr>
          <p:spPr>
            <a:xfrm flipV="1">
              <a:off x="6866587" y="2181509"/>
              <a:ext cx="452960" cy="293763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981090F1-D7C5-8F49-C1DB-715F1B017907}"/>
                </a:ext>
              </a:extLst>
            </p:cNvPr>
            <p:cNvCxnSpPr>
              <a:cxnSpLocks/>
              <a:stCxn id="47" idx="6"/>
              <a:endCxn id="53" idx="2"/>
            </p:cNvCxnSpPr>
            <p:nvPr/>
          </p:nvCxnSpPr>
          <p:spPr>
            <a:xfrm>
              <a:off x="6866587" y="2475272"/>
              <a:ext cx="374379" cy="83344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A16FFB64-2481-FA51-9214-EA1168BDBF4C}"/>
                </a:ext>
              </a:extLst>
            </p:cNvPr>
            <p:cNvCxnSpPr>
              <a:cxnSpLocks/>
              <a:stCxn id="53" idx="0"/>
              <a:endCxn id="54" idx="4"/>
            </p:cNvCxnSpPr>
            <p:nvPr/>
          </p:nvCxnSpPr>
          <p:spPr>
            <a:xfrm flipV="1">
              <a:off x="7280257" y="2223181"/>
              <a:ext cx="78581" cy="293763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22D7AA71-0B8F-8CBC-B8F4-87E0E0C0D651}"/>
                </a:ext>
              </a:extLst>
            </p:cNvPr>
            <p:cNvCxnSpPr>
              <a:cxnSpLocks/>
              <a:stCxn id="46" idx="0"/>
              <a:endCxn id="56" idx="3"/>
            </p:cNvCxnSpPr>
            <p:nvPr/>
          </p:nvCxnSpPr>
          <p:spPr>
            <a:xfrm flipV="1">
              <a:off x="6508169" y="1854066"/>
              <a:ext cx="181958" cy="248895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2234BB69-1AFF-9E0D-630A-AA7ABA71A5FE}"/>
                </a:ext>
              </a:extLst>
            </p:cNvPr>
            <p:cNvCxnSpPr>
              <a:cxnSpLocks/>
              <a:stCxn id="49" idx="0"/>
              <a:endCxn id="57" idx="3"/>
            </p:cNvCxnSpPr>
            <p:nvPr/>
          </p:nvCxnSpPr>
          <p:spPr>
            <a:xfrm flipV="1">
              <a:off x="5997297" y="1449204"/>
              <a:ext cx="393483" cy="575647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02A0C50A-6492-FD8C-D66F-DD01867F6E25}"/>
                </a:ext>
              </a:extLst>
            </p:cNvPr>
            <p:cNvCxnSpPr>
              <a:cxnSpLocks/>
              <a:stCxn id="34" idx="0"/>
              <a:endCxn id="35" idx="3"/>
            </p:cNvCxnSpPr>
            <p:nvPr/>
          </p:nvCxnSpPr>
          <p:spPr>
            <a:xfrm flipV="1">
              <a:off x="5460313" y="1704333"/>
              <a:ext cx="331720" cy="442075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D952EF8E-57A5-54E8-9ECB-3AB7A1BCAB14}"/>
                </a:ext>
              </a:extLst>
            </p:cNvPr>
            <p:cNvCxnSpPr>
              <a:cxnSpLocks/>
              <a:stCxn id="34" idx="1"/>
              <a:endCxn id="43" idx="5"/>
            </p:cNvCxnSpPr>
            <p:nvPr/>
          </p:nvCxnSpPr>
          <p:spPr>
            <a:xfrm flipH="1" flipV="1">
              <a:off x="5191507" y="1800323"/>
              <a:ext cx="241023" cy="358290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B32946C5-C31F-6ADA-DACE-849613274430}"/>
                </a:ext>
              </a:extLst>
            </p:cNvPr>
            <p:cNvCxnSpPr>
              <a:cxnSpLocks/>
              <a:stCxn id="43" idx="7"/>
              <a:endCxn id="38" idx="3"/>
            </p:cNvCxnSpPr>
            <p:nvPr/>
          </p:nvCxnSpPr>
          <p:spPr>
            <a:xfrm flipV="1">
              <a:off x="5191507" y="1365860"/>
              <a:ext cx="322186" cy="375529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21D57100-3EE9-F0DE-3D8D-B3B7EF3CCE0B}"/>
                </a:ext>
              </a:extLst>
            </p:cNvPr>
            <p:cNvCxnSpPr>
              <a:cxnSpLocks/>
              <a:stCxn id="44" idx="6"/>
              <a:endCxn id="38" idx="2"/>
            </p:cNvCxnSpPr>
            <p:nvPr/>
          </p:nvCxnSpPr>
          <p:spPr>
            <a:xfrm flipV="1">
              <a:off x="5045925" y="1336393"/>
              <a:ext cx="456260" cy="158635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01C2B004-663E-883D-F999-4F04B1536EC7}"/>
                </a:ext>
              </a:extLst>
            </p:cNvPr>
            <p:cNvCxnSpPr>
              <a:cxnSpLocks/>
              <a:stCxn id="39" idx="7"/>
              <a:endCxn id="38" idx="2"/>
            </p:cNvCxnSpPr>
            <p:nvPr/>
          </p:nvCxnSpPr>
          <p:spPr>
            <a:xfrm flipV="1">
              <a:off x="4122264" y="1336393"/>
              <a:ext cx="1379921" cy="138296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4AACC574-FF5E-545E-0237-B78E7211DFB0}"/>
                </a:ext>
              </a:extLst>
            </p:cNvPr>
            <p:cNvCxnSpPr>
              <a:cxnSpLocks/>
              <a:stCxn id="38" idx="6"/>
              <a:endCxn id="57" idx="2"/>
            </p:cNvCxnSpPr>
            <p:nvPr/>
          </p:nvCxnSpPr>
          <p:spPr>
            <a:xfrm>
              <a:off x="5580766" y="1336393"/>
              <a:ext cx="798506" cy="83344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D485094A-9A4A-2612-3D5E-75CFAE65EBB0}"/>
                </a:ext>
              </a:extLst>
            </p:cNvPr>
            <p:cNvCxnSpPr>
              <a:cxnSpLocks/>
              <a:stCxn id="57" idx="6"/>
              <a:endCxn id="55" idx="2"/>
            </p:cNvCxnSpPr>
            <p:nvPr/>
          </p:nvCxnSpPr>
          <p:spPr>
            <a:xfrm>
              <a:off x="6457853" y="1419737"/>
              <a:ext cx="565896" cy="75291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74998E9D-47A6-F608-0C8C-87AFA35C8A82}"/>
                </a:ext>
              </a:extLst>
            </p:cNvPr>
            <p:cNvCxnSpPr>
              <a:cxnSpLocks/>
              <a:stCxn id="56" idx="2"/>
              <a:endCxn id="49" idx="6"/>
            </p:cNvCxnSpPr>
            <p:nvPr/>
          </p:nvCxnSpPr>
          <p:spPr>
            <a:xfrm flipH="1">
              <a:off x="6036587" y="1824599"/>
              <a:ext cx="642032" cy="241924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B221641F-4395-2F7E-3D24-EB6546BA147E}"/>
                </a:ext>
              </a:extLst>
            </p:cNvPr>
            <p:cNvCxnSpPr>
              <a:cxnSpLocks/>
              <a:stCxn id="56" idx="6"/>
              <a:endCxn id="33" idx="2"/>
            </p:cNvCxnSpPr>
            <p:nvPr/>
          </p:nvCxnSpPr>
          <p:spPr>
            <a:xfrm flipV="1">
              <a:off x="6757200" y="1682412"/>
              <a:ext cx="884096" cy="142187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EFD19BA2-4E10-B6B0-5534-FF4746317318}"/>
                </a:ext>
              </a:extLst>
            </p:cNvPr>
            <p:cNvCxnSpPr>
              <a:cxnSpLocks/>
              <a:stCxn id="55" idx="6"/>
              <a:endCxn id="33" idx="1"/>
            </p:cNvCxnSpPr>
            <p:nvPr/>
          </p:nvCxnSpPr>
          <p:spPr>
            <a:xfrm>
              <a:off x="7102330" y="1495028"/>
              <a:ext cx="550474" cy="157917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FF534CB2-65B5-FF1D-DDEF-3E2F7D31B6D5}"/>
                </a:ext>
              </a:extLst>
            </p:cNvPr>
            <p:cNvCxnSpPr>
              <a:cxnSpLocks/>
              <a:stCxn id="56" idx="7"/>
              <a:endCxn id="55" idx="3"/>
            </p:cNvCxnSpPr>
            <p:nvPr/>
          </p:nvCxnSpPr>
          <p:spPr>
            <a:xfrm flipV="1">
              <a:off x="6745692" y="1524495"/>
              <a:ext cx="289565" cy="270637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83233D1D-2247-4FBA-F61F-16849AD3B981}"/>
                </a:ext>
              </a:extLst>
            </p:cNvPr>
            <p:cNvCxnSpPr>
              <a:cxnSpLocks/>
              <a:stCxn id="54" idx="0"/>
              <a:endCxn id="33" idx="4"/>
            </p:cNvCxnSpPr>
            <p:nvPr/>
          </p:nvCxnSpPr>
          <p:spPr>
            <a:xfrm flipV="1">
              <a:off x="7358838" y="1724084"/>
              <a:ext cx="321749" cy="415753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5D1B9831-9E24-16A5-07C7-1BDF97F06C17}"/>
                </a:ext>
              </a:extLst>
            </p:cNvPr>
            <p:cNvCxnSpPr>
              <a:cxnSpLocks/>
              <a:stCxn id="52" idx="6"/>
              <a:endCxn id="58" idx="2"/>
            </p:cNvCxnSpPr>
            <p:nvPr/>
          </p:nvCxnSpPr>
          <p:spPr>
            <a:xfrm flipV="1">
              <a:off x="7798458" y="2181169"/>
              <a:ext cx="465133" cy="136919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E7C68E2-5028-C47D-8CF1-14BA4B078B40}"/>
                </a:ext>
              </a:extLst>
            </p:cNvPr>
            <p:cNvCxnSpPr>
              <a:cxnSpLocks/>
              <a:stCxn id="58" idx="1"/>
              <a:endCxn id="51" idx="5"/>
            </p:cNvCxnSpPr>
            <p:nvPr/>
          </p:nvCxnSpPr>
          <p:spPr>
            <a:xfrm flipH="1" flipV="1">
              <a:off x="8084377" y="2012646"/>
              <a:ext cx="190722" cy="139056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4EBE6CB8-F1B5-84DE-F3B1-286618056A4F}"/>
                </a:ext>
              </a:extLst>
            </p:cNvPr>
            <p:cNvCxnSpPr>
              <a:cxnSpLocks/>
              <a:stCxn id="52" idx="7"/>
              <a:endCxn id="51" idx="3"/>
            </p:cNvCxnSpPr>
            <p:nvPr/>
          </p:nvCxnSpPr>
          <p:spPr>
            <a:xfrm flipV="1">
              <a:off x="7786950" y="2012646"/>
              <a:ext cx="241862" cy="275975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7455AF58-CE62-FA87-63FA-1F113E5E1667}"/>
                </a:ext>
              </a:extLst>
            </p:cNvPr>
            <p:cNvCxnSpPr>
              <a:cxnSpLocks/>
              <a:stCxn id="51" idx="1"/>
              <a:endCxn id="33" idx="5"/>
            </p:cNvCxnSpPr>
            <p:nvPr/>
          </p:nvCxnSpPr>
          <p:spPr>
            <a:xfrm flipH="1" flipV="1">
              <a:off x="7708369" y="1711879"/>
              <a:ext cx="320443" cy="241833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6" name="Group 215">
              <a:extLst>
                <a:ext uri="{FF2B5EF4-FFF2-40B4-BE49-F238E27FC236}">
                  <a16:creationId xmlns:a16="http://schemas.microsoft.com/office/drawing/2014/main" id="{AFEB830A-E8C1-E580-35F0-B42299C8BFF0}"/>
                </a:ext>
              </a:extLst>
            </p:cNvPr>
            <p:cNvGrpSpPr/>
            <p:nvPr/>
          </p:nvGrpSpPr>
          <p:grpSpPr>
            <a:xfrm>
              <a:off x="929993" y="3232150"/>
              <a:ext cx="1352403" cy="950802"/>
              <a:chOff x="892715" y="3042513"/>
              <a:chExt cx="1975424" cy="1410314"/>
            </a:xfrm>
          </p:grpSpPr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id="{214106C1-EA4E-5449-AE5C-A19F3A01D1D1}"/>
                  </a:ext>
                </a:extLst>
              </p:cNvPr>
              <p:cNvSpPr/>
              <p:nvPr/>
            </p:nvSpPr>
            <p:spPr>
              <a:xfrm>
                <a:off x="2406153" y="3042513"/>
                <a:ext cx="461986" cy="1320800"/>
              </a:xfrm>
              <a:custGeom>
                <a:avLst/>
                <a:gdLst>
                  <a:gd name="connsiteX0" fmla="*/ 9789 w 461986"/>
                  <a:gd name="connsiteY0" fmla="*/ 0 h 1320800"/>
                  <a:gd name="connsiteX1" fmla="*/ 63764 w 461986"/>
                  <a:gd name="connsiteY1" fmla="*/ 196850 h 1320800"/>
                  <a:gd name="connsiteX2" fmla="*/ 12964 w 461986"/>
                  <a:gd name="connsiteY2" fmla="*/ 520700 h 1320800"/>
                  <a:gd name="connsiteX3" fmla="*/ 349514 w 461986"/>
                  <a:gd name="connsiteY3" fmla="*/ 787400 h 1320800"/>
                  <a:gd name="connsiteX4" fmla="*/ 451114 w 461986"/>
                  <a:gd name="connsiteY4" fmla="*/ 1003300 h 1320800"/>
                  <a:gd name="connsiteX5" fmla="*/ 454289 w 461986"/>
                  <a:gd name="connsiteY5" fmla="*/ 1320800 h 1320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1986" h="1320800">
                    <a:moveTo>
                      <a:pt x="9789" y="0"/>
                    </a:moveTo>
                    <a:cubicBezTo>
                      <a:pt x="36512" y="55033"/>
                      <a:pt x="63235" y="110067"/>
                      <a:pt x="63764" y="196850"/>
                    </a:cubicBezTo>
                    <a:cubicBezTo>
                      <a:pt x="64293" y="283633"/>
                      <a:pt x="-34661" y="422275"/>
                      <a:pt x="12964" y="520700"/>
                    </a:cubicBezTo>
                    <a:cubicBezTo>
                      <a:pt x="60589" y="619125"/>
                      <a:pt x="276489" y="706967"/>
                      <a:pt x="349514" y="787400"/>
                    </a:cubicBezTo>
                    <a:cubicBezTo>
                      <a:pt x="422539" y="867833"/>
                      <a:pt x="433652" y="914400"/>
                      <a:pt x="451114" y="1003300"/>
                    </a:cubicBezTo>
                    <a:cubicBezTo>
                      <a:pt x="468576" y="1092200"/>
                      <a:pt x="461432" y="1206500"/>
                      <a:pt x="454289" y="1320800"/>
                    </a:cubicBezTo>
                  </a:path>
                </a:pathLst>
              </a:custGeom>
              <a:noFill/>
              <a:ln w="12700">
                <a:solidFill>
                  <a:srgbClr val="033ACD"/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id="{BDB1594E-7C67-F869-43F3-94C777D30FC8}"/>
                  </a:ext>
                </a:extLst>
              </p:cNvPr>
              <p:cNvSpPr/>
              <p:nvPr/>
            </p:nvSpPr>
            <p:spPr>
              <a:xfrm>
                <a:off x="933394" y="3090135"/>
                <a:ext cx="1888166" cy="1339868"/>
              </a:xfrm>
              <a:custGeom>
                <a:avLst/>
                <a:gdLst>
                  <a:gd name="connsiteX0" fmla="*/ 1365073 w 1888166"/>
                  <a:gd name="connsiteY0" fmla="*/ 6353 h 1339868"/>
                  <a:gd name="connsiteX1" fmla="*/ 898348 w 1888166"/>
                  <a:gd name="connsiteY1" fmla="*/ 44453 h 1339868"/>
                  <a:gd name="connsiteX2" fmla="*/ 539573 w 1888166"/>
                  <a:gd name="connsiteY2" fmla="*/ 114303 h 1339868"/>
                  <a:gd name="connsiteX3" fmla="*/ 291923 w 1888166"/>
                  <a:gd name="connsiteY3" fmla="*/ 231778 h 1339868"/>
                  <a:gd name="connsiteX4" fmla="*/ 117298 w 1888166"/>
                  <a:gd name="connsiteY4" fmla="*/ 485778 h 1339868"/>
                  <a:gd name="connsiteX5" fmla="*/ 2998 w 1888166"/>
                  <a:gd name="connsiteY5" fmla="*/ 914403 h 1339868"/>
                  <a:gd name="connsiteX6" fmla="*/ 60148 w 1888166"/>
                  <a:gd name="connsiteY6" fmla="*/ 1120778 h 1339868"/>
                  <a:gd name="connsiteX7" fmla="*/ 333198 w 1888166"/>
                  <a:gd name="connsiteY7" fmla="*/ 1263653 h 1339868"/>
                  <a:gd name="connsiteX8" fmla="*/ 831673 w 1888166"/>
                  <a:gd name="connsiteY8" fmla="*/ 1339853 h 1339868"/>
                  <a:gd name="connsiteX9" fmla="*/ 1660348 w 1888166"/>
                  <a:gd name="connsiteY9" fmla="*/ 1270003 h 1339868"/>
                  <a:gd name="connsiteX10" fmla="*/ 1831798 w 1888166"/>
                  <a:gd name="connsiteY10" fmla="*/ 1238253 h 1339868"/>
                  <a:gd name="connsiteX11" fmla="*/ 1844498 w 1888166"/>
                  <a:gd name="connsiteY11" fmla="*/ 1095378 h 1339868"/>
                  <a:gd name="connsiteX12" fmla="*/ 1885773 w 1888166"/>
                  <a:gd name="connsiteY12" fmla="*/ 949328 h 1339868"/>
                  <a:gd name="connsiteX13" fmla="*/ 1765123 w 1888166"/>
                  <a:gd name="connsiteY13" fmla="*/ 749303 h 1339868"/>
                  <a:gd name="connsiteX14" fmla="*/ 1492073 w 1888166"/>
                  <a:gd name="connsiteY14" fmla="*/ 558803 h 1339868"/>
                  <a:gd name="connsiteX15" fmla="*/ 1438098 w 1888166"/>
                  <a:gd name="connsiteY15" fmla="*/ 352428 h 1339868"/>
                  <a:gd name="connsiteX16" fmla="*/ 1504773 w 1888166"/>
                  <a:gd name="connsiteY16" fmla="*/ 152403 h 1339868"/>
                  <a:gd name="connsiteX17" fmla="*/ 1466673 w 1888166"/>
                  <a:gd name="connsiteY17" fmla="*/ 15878 h 1339868"/>
                  <a:gd name="connsiteX18" fmla="*/ 1365073 w 1888166"/>
                  <a:gd name="connsiteY18" fmla="*/ 6353 h 133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88166" h="1339868">
                    <a:moveTo>
                      <a:pt x="1365073" y="6353"/>
                    </a:moveTo>
                    <a:cubicBezTo>
                      <a:pt x="1270352" y="11115"/>
                      <a:pt x="1035931" y="26461"/>
                      <a:pt x="898348" y="44453"/>
                    </a:cubicBezTo>
                    <a:cubicBezTo>
                      <a:pt x="760765" y="62445"/>
                      <a:pt x="640644" y="83082"/>
                      <a:pt x="539573" y="114303"/>
                    </a:cubicBezTo>
                    <a:cubicBezTo>
                      <a:pt x="438502" y="145524"/>
                      <a:pt x="362302" y="169866"/>
                      <a:pt x="291923" y="231778"/>
                    </a:cubicBezTo>
                    <a:cubicBezTo>
                      <a:pt x="221544" y="293690"/>
                      <a:pt x="165452" y="372007"/>
                      <a:pt x="117298" y="485778"/>
                    </a:cubicBezTo>
                    <a:cubicBezTo>
                      <a:pt x="69144" y="599549"/>
                      <a:pt x="12523" y="808570"/>
                      <a:pt x="2998" y="914403"/>
                    </a:cubicBezTo>
                    <a:cubicBezTo>
                      <a:pt x="-6527" y="1020236"/>
                      <a:pt x="5115" y="1062570"/>
                      <a:pt x="60148" y="1120778"/>
                    </a:cubicBezTo>
                    <a:cubicBezTo>
                      <a:pt x="115181" y="1178986"/>
                      <a:pt x="204611" y="1227141"/>
                      <a:pt x="333198" y="1263653"/>
                    </a:cubicBezTo>
                    <a:cubicBezTo>
                      <a:pt x="461785" y="1300165"/>
                      <a:pt x="610481" y="1338795"/>
                      <a:pt x="831673" y="1339853"/>
                    </a:cubicBezTo>
                    <a:cubicBezTo>
                      <a:pt x="1052865" y="1340911"/>
                      <a:pt x="1493661" y="1286936"/>
                      <a:pt x="1660348" y="1270003"/>
                    </a:cubicBezTo>
                    <a:cubicBezTo>
                      <a:pt x="1827036" y="1253070"/>
                      <a:pt x="1801106" y="1267357"/>
                      <a:pt x="1831798" y="1238253"/>
                    </a:cubicBezTo>
                    <a:cubicBezTo>
                      <a:pt x="1862490" y="1209149"/>
                      <a:pt x="1835502" y="1143532"/>
                      <a:pt x="1844498" y="1095378"/>
                    </a:cubicBezTo>
                    <a:cubicBezTo>
                      <a:pt x="1853494" y="1047224"/>
                      <a:pt x="1899002" y="1007007"/>
                      <a:pt x="1885773" y="949328"/>
                    </a:cubicBezTo>
                    <a:cubicBezTo>
                      <a:pt x="1872544" y="891649"/>
                      <a:pt x="1830740" y="814391"/>
                      <a:pt x="1765123" y="749303"/>
                    </a:cubicBezTo>
                    <a:cubicBezTo>
                      <a:pt x="1699506" y="684216"/>
                      <a:pt x="1546577" y="624949"/>
                      <a:pt x="1492073" y="558803"/>
                    </a:cubicBezTo>
                    <a:cubicBezTo>
                      <a:pt x="1437569" y="492657"/>
                      <a:pt x="1435981" y="420161"/>
                      <a:pt x="1438098" y="352428"/>
                    </a:cubicBezTo>
                    <a:cubicBezTo>
                      <a:pt x="1440215" y="284695"/>
                      <a:pt x="1500011" y="208494"/>
                      <a:pt x="1504773" y="152403"/>
                    </a:cubicBezTo>
                    <a:cubicBezTo>
                      <a:pt x="1509535" y="96312"/>
                      <a:pt x="1485723" y="40749"/>
                      <a:pt x="1466673" y="15878"/>
                    </a:cubicBezTo>
                    <a:cubicBezTo>
                      <a:pt x="1447623" y="-8993"/>
                      <a:pt x="1459794" y="1591"/>
                      <a:pt x="1365073" y="6353"/>
                    </a:cubicBezTo>
                    <a:close/>
                  </a:path>
                </a:pathLst>
              </a:custGeom>
              <a:solidFill>
                <a:srgbClr val="FDF7E3"/>
              </a:solidFill>
              <a:ln>
                <a:solidFill>
                  <a:srgbClr val="ECF8EA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4068B75D-2C47-FAAA-5F6F-37E30955DDA1}"/>
                  </a:ext>
                </a:extLst>
              </p:cNvPr>
              <p:cNvSpPr/>
              <p:nvPr/>
            </p:nvSpPr>
            <p:spPr>
              <a:xfrm>
                <a:off x="1816260" y="3610044"/>
                <a:ext cx="78581" cy="83344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" name="Oval 197">
                <a:extLst>
                  <a:ext uri="{FF2B5EF4-FFF2-40B4-BE49-F238E27FC236}">
                    <a16:creationId xmlns:a16="http://schemas.microsoft.com/office/drawing/2014/main" id="{56184985-E99A-3280-2FC2-BDEB5B5A1F8F}"/>
                  </a:ext>
                </a:extLst>
              </p:cNvPr>
              <p:cNvSpPr/>
              <p:nvPr/>
            </p:nvSpPr>
            <p:spPr>
              <a:xfrm>
                <a:off x="1345803" y="3797766"/>
                <a:ext cx="78581" cy="83344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" name="Oval 198">
                <a:extLst>
                  <a:ext uri="{FF2B5EF4-FFF2-40B4-BE49-F238E27FC236}">
                    <a16:creationId xmlns:a16="http://schemas.microsoft.com/office/drawing/2014/main" id="{261FCF36-0EDC-5F3C-1846-53C81FC43AD1}"/>
                  </a:ext>
                </a:extLst>
              </p:cNvPr>
              <p:cNvSpPr/>
              <p:nvPr/>
            </p:nvSpPr>
            <p:spPr>
              <a:xfrm>
                <a:off x="1798896" y="3301672"/>
                <a:ext cx="78581" cy="83344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0" name="Oval 199">
                <a:extLst>
                  <a:ext uri="{FF2B5EF4-FFF2-40B4-BE49-F238E27FC236}">
                    <a16:creationId xmlns:a16="http://schemas.microsoft.com/office/drawing/2014/main" id="{7EA49E01-E27C-67B9-E280-4082E37BE861}"/>
                  </a:ext>
                </a:extLst>
              </p:cNvPr>
              <p:cNvSpPr/>
              <p:nvPr/>
            </p:nvSpPr>
            <p:spPr>
              <a:xfrm>
                <a:off x="2296879" y="3780695"/>
                <a:ext cx="78581" cy="83344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1" name="Oval 200">
                <a:extLst>
                  <a:ext uri="{FF2B5EF4-FFF2-40B4-BE49-F238E27FC236}">
                    <a16:creationId xmlns:a16="http://schemas.microsoft.com/office/drawing/2014/main" id="{C5D057BE-D393-E494-2CF4-4DEA4D137FF5}"/>
                  </a:ext>
                </a:extLst>
              </p:cNvPr>
              <p:cNvSpPr/>
              <p:nvPr/>
            </p:nvSpPr>
            <p:spPr>
              <a:xfrm>
                <a:off x="1674075" y="4000934"/>
                <a:ext cx="78581" cy="83344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2" name="Oval 201">
                <a:extLst>
                  <a:ext uri="{FF2B5EF4-FFF2-40B4-BE49-F238E27FC236}">
                    <a16:creationId xmlns:a16="http://schemas.microsoft.com/office/drawing/2014/main" id="{EDAF3B04-7A0F-A891-A886-6BA62AC3B223}"/>
                  </a:ext>
                </a:extLst>
              </p:cNvPr>
              <p:cNvSpPr/>
              <p:nvPr/>
            </p:nvSpPr>
            <p:spPr>
              <a:xfrm>
                <a:off x="1415419" y="3443901"/>
                <a:ext cx="78581" cy="83344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3" name="Oval 202">
                <a:extLst>
                  <a:ext uri="{FF2B5EF4-FFF2-40B4-BE49-F238E27FC236}">
                    <a16:creationId xmlns:a16="http://schemas.microsoft.com/office/drawing/2014/main" id="{9CDD08AD-F7E5-04E7-8158-7DBFB9206507}"/>
                  </a:ext>
                </a:extLst>
              </p:cNvPr>
              <p:cNvSpPr/>
              <p:nvPr/>
            </p:nvSpPr>
            <p:spPr>
              <a:xfrm>
                <a:off x="2102525" y="4119338"/>
                <a:ext cx="78581" cy="83344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04" name="Straight Connector 203">
                <a:extLst>
                  <a:ext uri="{FF2B5EF4-FFF2-40B4-BE49-F238E27FC236}">
                    <a16:creationId xmlns:a16="http://schemas.microsoft.com/office/drawing/2014/main" id="{201FA862-A619-59BB-8836-91EBE6ED38E4}"/>
                  </a:ext>
                </a:extLst>
              </p:cNvPr>
              <p:cNvCxnSpPr>
                <a:cxnSpLocks/>
                <a:stCxn id="201" idx="5"/>
                <a:endCxn id="203" idx="2"/>
              </p:cNvCxnSpPr>
              <p:nvPr/>
            </p:nvCxnSpPr>
            <p:spPr>
              <a:xfrm>
                <a:off x="1741148" y="4072073"/>
                <a:ext cx="361377" cy="88937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Straight Connector 204">
                <a:extLst>
                  <a:ext uri="{FF2B5EF4-FFF2-40B4-BE49-F238E27FC236}">
                    <a16:creationId xmlns:a16="http://schemas.microsoft.com/office/drawing/2014/main" id="{AC9C62A3-65B8-FD3E-3A38-77A3AD58EEFF}"/>
                  </a:ext>
                </a:extLst>
              </p:cNvPr>
              <p:cNvCxnSpPr>
                <a:cxnSpLocks/>
                <a:stCxn id="198" idx="6"/>
                <a:endCxn id="197" idx="3"/>
              </p:cNvCxnSpPr>
              <p:nvPr/>
            </p:nvCxnSpPr>
            <p:spPr>
              <a:xfrm flipV="1">
                <a:off x="1424384" y="3681183"/>
                <a:ext cx="403384" cy="158255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Straight Connector 205">
                <a:extLst>
                  <a:ext uri="{FF2B5EF4-FFF2-40B4-BE49-F238E27FC236}">
                    <a16:creationId xmlns:a16="http://schemas.microsoft.com/office/drawing/2014/main" id="{A45E24F0-E09E-C2BF-58B4-EFBECC1BAEFD}"/>
                  </a:ext>
                </a:extLst>
              </p:cNvPr>
              <p:cNvCxnSpPr>
                <a:cxnSpLocks/>
                <a:stCxn id="201" idx="0"/>
                <a:endCxn id="197" idx="4"/>
              </p:cNvCxnSpPr>
              <p:nvPr/>
            </p:nvCxnSpPr>
            <p:spPr>
              <a:xfrm flipV="1">
                <a:off x="1713366" y="3693388"/>
                <a:ext cx="142185" cy="307546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7" name="Straight Connector 206">
                <a:extLst>
                  <a:ext uri="{FF2B5EF4-FFF2-40B4-BE49-F238E27FC236}">
                    <a16:creationId xmlns:a16="http://schemas.microsoft.com/office/drawing/2014/main" id="{FF996200-F038-FFE2-39AB-1882C17B3F86}"/>
                  </a:ext>
                </a:extLst>
              </p:cNvPr>
              <p:cNvCxnSpPr>
                <a:cxnSpLocks/>
                <a:stCxn id="203" idx="7"/>
                <a:endCxn id="200" idx="3"/>
              </p:cNvCxnSpPr>
              <p:nvPr/>
            </p:nvCxnSpPr>
            <p:spPr>
              <a:xfrm flipV="1">
                <a:off x="2169598" y="3851834"/>
                <a:ext cx="138789" cy="279709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2" name="Straight Connector 211">
                <a:extLst>
                  <a:ext uri="{FF2B5EF4-FFF2-40B4-BE49-F238E27FC236}">
                    <a16:creationId xmlns:a16="http://schemas.microsoft.com/office/drawing/2014/main" id="{AEC5FC63-5BED-D64B-E18A-4385B6C9307B}"/>
                  </a:ext>
                </a:extLst>
              </p:cNvPr>
              <p:cNvCxnSpPr>
                <a:cxnSpLocks/>
                <a:stCxn id="203" idx="0"/>
                <a:endCxn id="197" idx="5"/>
              </p:cNvCxnSpPr>
              <p:nvPr/>
            </p:nvCxnSpPr>
            <p:spPr>
              <a:xfrm flipH="1" flipV="1">
                <a:off x="1883333" y="3681183"/>
                <a:ext cx="258483" cy="438155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3" name="Straight Connector 212">
                <a:extLst>
                  <a:ext uri="{FF2B5EF4-FFF2-40B4-BE49-F238E27FC236}">
                    <a16:creationId xmlns:a16="http://schemas.microsoft.com/office/drawing/2014/main" id="{BC276F3F-7169-8B1F-83D1-41B50478D80D}"/>
                  </a:ext>
                </a:extLst>
              </p:cNvPr>
              <p:cNvCxnSpPr>
                <a:cxnSpLocks/>
                <a:stCxn id="202" idx="7"/>
                <a:endCxn id="199" idx="2"/>
              </p:cNvCxnSpPr>
              <p:nvPr/>
            </p:nvCxnSpPr>
            <p:spPr>
              <a:xfrm flipV="1">
                <a:off x="1482492" y="3343344"/>
                <a:ext cx="316404" cy="112762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4" name="Straight Connector 213">
                <a:extLst>
                  <a:ext uri="{FF2B5EF4-FFF2-40B4-BE49-F238E27FC236}">
                    <a16:creationId xmlns:a16="http://schemas.microsoft.com/office/drawing/2014/main" id="{F4371E21-87C2-CCFE-BB01-A7F6F9275193}"/>
                  </a:ext>
                </a:extLst>
              </p:cNvPr>
              <p:cNvCxnSpPr>
                <a:cxnSpLocks/>
                <a:stCxn id="197" idx="1"/>
                <a:endCxn id="202" idx="5"/>
              </p:cNvCxnSpPr>
              <p:nvPr/>
            </p:nvCxnSpPr>
            <p:spPr>
              <a:xfrm flipH="1" flipV="1">
                <a:off x="1482492" y="3515040"/>
                <a:ext cx="345276" cy="107209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id="{B772B22D-3343-E99D-1F06-8EF98F562F7A}"/>
                  </a:ext>
                </a:extLst>
              </p:cNvPr>
              <p:cNvSpPr/>
              <p:nvPr/>
            </p:nvSpPr>
            <p:spPr>
              <a:xfrm>
                <a:off x="892715" y="3048000"/>
                <a:ext cx="1958435" cy="1404827"/>
              </a:xfrm>
              <a:custGeom>
                <a:avLst/>
                <a:gdLst>
                  <a:gd name="connsiteX0" fmla="*/ 1520285 w 1958435"/>
                  <a:gd name="connsiteY0" fmla="*/ 0 h 1404827"/>
                  <a:gd name="connsiteX1" fmla="*/ 910685 w 1958435"/>
                  <a:gd name="connsiteY1" fmla="*/ 53975 h 1404827"/>
                  <a:gd name="connsiteX2" fmla="*/ 358235 w 1958435"/>
                  <a:gd name="connsiteY2" fmla="*/ 209550 h 1404827"/>
                  <a:gd name="connsiteX3" fmla="*/ 110585 w 1958435"/>
                  <a:gd name="connsiteY3" fmla="*/ 558800 h 1404827"/>
                  <a:gd name="connsiteX4" fmla="*/ 15335 w 1958435"/>
                  <a:gd name="connsiteY4" fmla="*/ 965200 h 1404827"/>
                  <a:gd name="connsiteX5" fmla="*/ 66135 w 1958435"/>
                  <a:gd name="connsiteY5" fmla="*/ 1193800 h 1404827"/>
                  <a:gd name="connsiteX6" fmla="*/ 621760 w 1958435"/>
                  <a:gd name="connsiteY6" fmla="*/ 1393825 h 1404827"/>
                  <a:gd name="connsiteX7" fmla="*/ 1399635 w 1958435"/>
                  <a:gd name="connsiteY7" fmla="*/ 1371600 h 1404827"/>
                  <a:gd name="connsiteX8" fmla="*/ 1958435 w 1958435"/>
                  <a:gd name="connsiteY8" fmla="*/ 1311275 h 1404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58435" h="1404827">
                    <a:moveTo>
                      <a:pt x="1520285" y="0"/>
                    </a:moveTo>
                    <a:cubicBezTo>
                      <a:pt x="1312322" y="9525"/>
                      <a:pt x="1104360" y="19050"/>
                      <a:pt x="910685" y="53975"/>
                    </a:cubicBezTo>
                    <a:cubicBezTo>
                      <a:pt x="717010" y="88900"/>
                      <a:pt x="491585" y="125413"/>
                      <a:pt x="358235" y="209550"/>
                    </a:cubicBezTo>
                    <a:cubicBezTo>
                      <a:pt x="224885" y="293688"/>
                      <a:pt x="167735" y="432858"/>
                      <a:pt x="110585" y="558800"/>
                    </a:cubicBezTo>
                    <a:cubicBezTo>
                      <a:pt x="53435" y="684742"/>
                      <a:pt x="22743" y="859367"/>
                      <a:pt x="15335" y="965200"/>
                    </a:cubicBezTo>
                    <a:cubicBezTo>
                      <a:pt x="7927" y="1071033"/>
                      <a:pt x="-34936" y="1122363"/>
                      <a:pt x="66135" y="1193800"/>
                    </a:cubicBezTo>
                    <a:cubicBezTo>
                      <a:pt x="167206" y="1265237"/>
                      <a:pt x="399510" y="1364192"/>
                      <a:pt x="621760" y="1393825"/>
                    </a:cubicBezTo>
                    <a:cubicBezTo>
                      <a:pt x="844010" y="1423458"/>
                      <a:pt x="1176856" y="1385358"/>
                      <a:pt x="1399635" y="1371600"/>
                    </a:cubicBezTo>
                    <a:cubicBezTo>
                      <a:pt x="1622414" y="1357842"/>
                      <a:pt x="1958435" y="1311275"/>
                      <a:pt x="1958435" y="1311275"/>
                    </a:cubicBezTo>
                  </a:path>
                </a:pathLst>
              </a:custGeom>
              <a:noFill/>
              <a:ln>
                <a:solidFill>
                  <a:srgbClr val="033AC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E20DA461-4EC6-CD2A-B929-D0708E6F9324}"/>
                </a:ext>
              </a:extLst>
            </p:cNvPr>
            <p:cNvSpPr/>
            <p:nvPr/>
          </p:nvSpPr>
          <p:spPr>
            <a:xfrm>
              <a:off x="4347548" y="3345921"/>
              <a:ext cx="177063" cy="567694"/>
            </a:xfrm>
            <a:custGeom>
              <a:avLst/>
              <a:gdLst>
                <a:gd name="connsiteX0" fmla="*/ 0 w 205306"/>
                <a:gd name="connsiteY0" fmla="*/ 0 h 635000"/>
                <a:gd name="connsiteX1" fmla="*/ 196850 w 205306"/>
                <a:gd name="connsiteY1" fmla="*/ 257175 h 635000"/>
                <a:gd name="connsiteX2" fmla="*/ 171450 w 205306"/>
                <a:gd name="connsiteY2" fmla="*/ 419100 h 635000"/>
                <a:gd name="connsiteX3" fmla="*/ 190500 w 205306"/>
                <a:gd name="connsiteY3" fmla="*/ 635000 h 63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5306" h="635000">
                  <a:moveTo>
                    <a:pt x="0" y="0"/>
                  </a:moveTo>
                  <a:cubicBezTo>
                    <a:pt x="84137" y="93662"/>
                    <a:pt x="168275" y="187325"/>
                    <a:pt x="196850" y="257175"/>
                  </a:cubicBezTo>
                  <a:cubicBezTo>
                    <a:pt x="225425" y="327025"/>
                    <a:pt x="172508" y="356129"/>
                    <a:pt x="171450" y="419100"/>
                  </a:cubicBezTo>
                  <a:cubicBezTo>
                    <a:pt x="170392" y="482071"/>
                    <a:pt x="189971" y="597958"/>
                    <a:pt x="190500" y="635000"/>
                  </a:cubicBezTo>
                </a:path>
              </a:pathLst>
            </a:custGeom>
            <a:noFill/>
            <a:ln w="12700">
              <a:solidFill>
                <a:srgbClr val="033ACD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7BCD7941-3F6B-DACC-6D2B-104C331E0265}"/>
                </a:ext>
              </a:extLst>
            </p:cNvPr>
            <p:cNvSpPr/>
            <p:nvPr/>
          </p:nvSpPr>
          <p:spPr>
            <a:xfrm>
              <a:off x="3347004" y="3356873"/>
              <a:ext cx="1145959" cy="792834"/>
            </a:xfrm>
            <a:custGeom>
              <a:avLst/>
              <a:gdLst>
                <a:gd name="connsiteX0" fmla="*/ 439416 w 1328751"/>
                <a:gd name="connsiteY0" fmla="*/ 886275 h 886833"/>
                <a:gd name="connsiteX1" fmla="*/ 829941 w 1328751"/>
                <a:gd name="connsiteY1" fmla="*/ 667200 h 886833"/>
                <a:gd name="connsiteX2" fmla="*/ 1261741 w 1328751"/>
                <a:gd name="connsiteY2" fmla="*/ 581475 h 886833"/>
                <a:gd name="connsiteX3" fmla="*/ 1287141 w 1328751"/>
                <a:gd name="connsiteY3" fmla="*/ 365575 h 886833"/>
                <a:gd name="connsiteX4" fmla="*/ 1322066 w 1328751"/>
                <a:gd name="connsiteY4" fmla="*/ 276675 h 886833"/>
                <a:gd name="connsiteX5" fmla="*/ 1141091 w 1328751"/>
                <a:gd name="connsiteY5" fmla="*/ 41725 h 886833"/>
                <a:gd name="connsiteX6" fmla="*/ 677541 w 1328751"/>
                <a:gd name="connsiteY6" fmla="*/ 57600 h 886833"/>
                <a:gd name="connsiteX7" fmla="*/ 350516 w 1328751"/>
                <a:gd name="connsiteY7" fmla="*/ 9975 h 886833"/>
                <a:gd name="connsiteX8" fmla="*/ 86991 w 1328751"/>
                <a:gd name="connsiteY8" fmla="*/ 25850 h 886833"/>
                <a:gd name="connsiteX9" fmla="*/ 61591 w 1328751"/>
                <a:gd name="connsiteY9" fmla="*/ 263975 h 886833"/>
                <a:gd name="connsiteX10" fmla="*/ 13966 w 1328751"/>
                <a:gd name="connsiteY10" fmla="*/ 444950 h 886833"/>
                <a:gd name="connsiteX11" fmla="*/ 337816 w 1328751"/>
                <a:gd name="connsiteY11" fmla="*/ 721175 h 886833"/>
                <a:gd name="connsiteX12" fmla="*/ 439416 w 1328751"/>
                <a:gd name="connsiteY12" fmla="*/ 886275 h 886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28751" h="886833">
                  <a:moveTo>
                    <a:pt x="439416" y="886275"/>
                  </a:moveTo>
                  <a:cubicBezTo>
                    <a:pt x="521437" y="877279"/>
                    <a:pt x="692887" y="718000"/>
                    <a:pt x="829941" y="667200"/>
                  </a:cubicBezTo>
                  <a:cubicBezTo>
                    <a:pt x="966995" y="616400"/>
                    <a:pt x="1185541" y="631746"/>
                    <a:pt x="1261741" y="581475"/>
                  </a:cubicBezTo>
                  <a:cubicBezTo>
                    <a:pt x="1337941" y="531204"/>
                    <a:pt x="1277087" y="416375"/>
                    <a:pt x="1287141" y="365575"/>
                  </a:cubicBezTo>
                  <a:cubicBezTo>
                    <a:pt x="1297195" y="314775"/>
                    <a:pt x="1346408" y="330650"/>
                    <a:pt x="1322066" y="276675"/>
                  </a:cubicBezTo>
                  <a:cubicBezTo>
                    <a:pt x="1297724" y="222700"/>
                    <a:pt x="1248512" y="78237"/>
                    <a:pt x="1141091" y="41725"/>
                  </a:cubicBezTo>
                  <a:cubicBezTo>
                    <a:pt x="1033670" y="5213"/>
                    <a:pt x="809304" y="62892"/>
                    <a:pt x="677541" y="57600"/>
                  </a:cubicBezTo>
                  <a:cubicBezTo>
                    <a:pt x="545779" y="52308"/>
                    <a:pt x="448941" y="15267"/>
                    <a:pt x="350516" y="9975"/>
                  </a:cubicBezTo>
                  <a:cubicBezTo>
                    <a:pt x="252091" y="4683"/>
                    <a:pt x="135145" y="-16483"/>
                    <a:pt x="86991" y="25850"/>
                  </a:cubicBezTo>
                  <a:cubicBezTo>
                    <a:pt x="38837" y="68183"/>
                    <a:pt x="73762" y="194125"/>
                    <a:pt x="61591" y="263975"/>
                  </a:cubicBezTo>
                  <a:cubicBezTo>
                    <a:pt x="49420" y="333825"/>
                    <a:pt x="-32072" y="368750"/>
                    <a:pt x="13966" y="444950"/>
                  </a:cubicBezTo>
                  <a:cubicBezTo>
                    <a:pt x="60003" y="521150"/>
                    <a:pt x="270083" y="648679"/>
                    <a:pt x="337816" y="721175"/>
                  </a:cubicBezTo>
                  <a:cubicBezTo>
                    <a:pt x="405549" y="793671"/>
                    <a:pt x="357395" y="895271"/>
                    <a:pt x="439416" y="886275"/>
                  </a:cubicBezTo>
                  <a:close/>
                </a:path>
              </a:pathLst>
            </a:custGeom>
            <a:solidFill>
              <a:srgbClr val="FDF7E3"/>
            </a:solidFill>
            <a:ln>
              <a:solidFill>
                <a:srgbClr val="FEF7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183D294C-513F-8733-3443-65517E07C749}"/>
                </a:ext>
              </a:extLst>
            </p:cNvPr>
            <p:cNvSpPr/>
            <p:nvPr/>
          </p:nvSpPr>
          <p:spPr>
            <a:xfrm>
              <a:off x="3690509" y="3905291"/>
              <a:ext cx="815991" cy="268148"/>
            </a:xfrm>
            <a:custGeom>
              <a:avLst/>
              <a:gdLst>
                <a:gd name="connsiteX0" fmla="*/ 0 w 946150"/>
                <a:gd name="connsiteY0" fmla="*/ 298450 h 299940"/>
                <a:gd name="connsiteX1" fmla="*/ 142875 w 946150"/>
                <a:gd name="connsiteY1" fmla="*/ 273050 h 299940"/>
                <a:gd name="connsiteX2" fmla="*/ 336550 w 946150"/>
                <a:gd name="connsiteY2" fmla="*/ 114300 h 299940"/>
                <a:gd name="connsiteX3" fmla="*/ 657225 w 946150"/>
                <a:gd name="connsiteY3" fmla="*/ 41275 h 299940"/>
                <a:gd name="connsiteX4" fmla="*/ 946150 w 946150"/>
                <a:gd name="connsiteY4" fmla="*/ 0 h 299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6150" h="299940">
                  <a:moveTo>
                    <a:pt x="0" y="298450"/>
                  </a:moveTo>
                  <a:cubicBezTo>
                    <a:pt x="43391" y="301096"/>
                    <a:pt x="86783" y="303742"/>
                    <a:pt x="142875" y="273050"/>
                  </a:cubicBezTo>
                  <a:cubicBezTo>
                    <a:pt x="198967" y="242358"/>
                    <a:pt x="250825" y="152929"/>
                    <a:pt x="336550" y="114300"/>
                  </a:cubicBezTo>
                  <a:cubicBezTo>
                    <a:pt x="422275" y="75671"/>
                    <a:pt x="555625" y="60325"/>
                    <a:pt x="657225" y="41275"/>
                  </a:cubicBezTo>
                  <a:cubicBezTo>
                    <a:pt x="758825" y="22225"/>
                    <a:pt x="852487" y="11112"/>
                    <a:pt x="946150" y="0"/>
                  </a:cubicBezTo>
                </a:path>
              </a:pathLst>
            </a:custGeom>
            <a:noFill/>
            <a:ln>
              <a:solidFill>
                <a:srgbClr val="033AC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30CCF34B-F567-1E22-8764-A837C826FFC8}"/>
                </a:ext>
              </a:extLst>
            </p:cNvPr>
            <p:cNvSpPr/>
            <p:nvPr/>
          </p:nvSpPr>
          <p:spPr>
            <a:xfrm>
              <a:off x="3318108" y="3351789"/>
              <a:ext cx="375140" cy="820318"/>
            </a:xfrm>
            <a:custGeom>
              <a:avLst/>
              <a:gdLst>
                <a:gd name="connsiteX0" fmla="*/ 107953 w 434978"/>
                <a:gd name="connsiteY0" fmla="*/ 0 h 917575"/>
                <a:gd name="connsiteX1" fmla="*/ 60328 w 434978"/>
                <a:gd name="connsiteY1" fmla="*/ 69850 h 917575"/>
                <a:gd name="connsiteX2" fmla="*/ 73028 w 434978"/>
                <a:gd name="connsiteY2" fmla="*/ 231775 h 917575"/>
                <a:gd name="connsiteX3" fmla="*/ 3 w 434978"/>
                <a:gd name="connsiteY3" fmla="*/ 393700 h 917575"/>
                <a:gd name="connsiteX4" fmla="*/ 76203 w 434978"/>
                <a:gd name="connsiteY4" fmla="*/ 523875 h 917575"/>
                <a:gd name="connsiteX5" fmla="*/ 330203 w 434978"/>
                <a:gd name="connsiteY5" fmla="*/ 704850 h 917575"/>
                <a:gd name="connsiteX6" fmla="*/ 390528 w 434978"/>
                <a:gd name="connsiteY6" fmla="*/ 850900 h 917575"/>
                <a:gd name="connsiteX7" fmla="*/ 434978 w 434978"/>
                <a:gd name="connsiteY7" fmla="*/ 917575 h 917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4978" h="917575">
                  <a:moveTo>
                    <a:pt x="107953" y="0"/>
                  </a:moveTo>
                  <a:cubicBezTo>
                    <a:pt x="87051" y="15610"/>
                    <a:pt x="66149" y="31221"/>
                    <a:pt x="60328" y="69850"/>
                  </a:cubicBezTo>
                  <a:cubicBezTo>
                    <a:pt x="54507" y="108479"/>
                    <a:pt x="83082" y="177800"/>
                    <a:pt x="73028" y="231775"/>
                  </a:cubicBezTo>
                  <a:cubicBezTo>
                    <a:pt x="62974" y="285750"/>
                    <a:pt x="-526" y="345017"/>
                    <a:pt x="3" y="393700"/>
                  </a:cubicBezTo>
                  <a:cubicBezTo>
                    <a:pt x="532" y="442383"/>
                    <a:pt x="21170" y="472017"/>
                    <a:pt x="76203" y="523875"/>
                  </a:cubicBezTo>
                  <a:cubicBezTo>
                    <a:pt x="131236" y="575733"/>
                    <a:pt x="277816" y="650346"/>
                    <a:pt x="330203" y="704850"/>
                  </a:cubicBezTo>
                  <a:cubicBezTo>
                    <a:pt x="382590" y="759354"/>
                    <a:pt x="373066" y="815446"/>
                    <a:pt x="390528" y="850900"/>
                  </a:cubicBezTo>
                  <a:cubicBezTo>
                    <a:pt x="407990" y="886354"/>
                    <a:pt x="414341" y="896938"/>
                    <a:pt x="434978" y="917575"/>
                  </a:cubicBezTo>
                </a:path>
              </a:pathLst>
            </a:custGeom>
            <a:noFill/>
            <a:ln>
              <a:solidFill>
                <a:srgbClr val="033AC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CF0C74A9-19FD-4608-8689-D2049D2B8696}"/>
                </a:ext>
              </a:extLst>
            </p:cNvPr>
            <p:cNvSpPr/>
            <p:nvPr/>
          </p:nvSpPr>
          <p:spPr>
            <a:xfrm>
              <a:off x="3408472" y="3343274"/>
              <a:ext cx="939212" cy="48272"/>
            </a:xfrm>
            <a:custGeom>
              <a:avLst/>
              <a:gdLst>
                <a:gd name="connsiteX0" fmla="*/ 0 w 1089025"/>
                <a:gd name="connsiteY0" fmla="*/ 3175 h 53995"/>
                <a:gd name="connsiteX1" fmla="*/ 279400 w 1089025"/>
                <a:gd name="connsiteY1" fmla="*/ 6350 h 53995"/>
                <a:gd name="connsiteX2" fmla="*/ 542925 w 1089025"/>
                <a:gd name="connsiteY2" fmla="*/ 53975 h 53995"/>
                <a:gd name="connsiteX3" fmla="*/ 1089025 w 1089025"/>
                <a:gd name="connsiteY3" fmla="*/ 0 h 53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9025" h="53995">
                  <a:moveTo>
                    <a:pt x="0" y="3175"/>
                  </a:moveTo>
                  <a:cubicBezTo>
                    <a:pt x="94456" y="529"/>
                    <a:pt x="188913" y="-2117"/>
                    <a:pt x="279400" y="6350"/>
                  </a:cubicBezTo>
                  <a:cubicBezTo>
                    <a:pt x="369888" y="14817"/>
                    <a:pt x="407988" y="55033"/>
                    <a:pt x="542925" y="53975"/>
                  </a:cubicBezTo>
                  <a:cubicBezTo>
                    <a:pt x="677862" y="52917"/>
                    <a:pt x="883443" y="26458"/>
                    <a:pt x="1089025" y="0"/>
                  </a:cubicBezTo>
                </a:path>
              </a:pathLst>
            </a:custGeom>
            <a:noFill/>
            <a:ln>
              <a:solidFill>
                <a:srgbClr val="033AC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55" name="Group 254">
              <a:extLst>
                <a:ext uri="{FF2B5EF4-FFF2-40B4-BE49-F238E27FC236}">
                  <a16:creationId xmlns:a16="http://schemas.microsoft.com/office/drawing/2014/main" id="{894F5DBD-8ADE-614E-F1D5-0C46E311B9D1}"/>
                </a:ext>
              </a:extLst>
            </p:cNvPr>
            <p:cNvGrpSpPr/>
            <p:nvPr/>
          </p:nvGrpSpPr>
          <p:grpSpPr>
            <a:xfrm>
              <a:off x="5346639" y="3317886"/>
              <a:ext cx="1644317" cy="792103"/>
              <a:chOff x="4086558" y="3326424"/>
              <a:chExt cx="1968840" cy="872454"/>
            </a:xfrm>
          </p:grpSpPr>
          <p:sp>
            <p:nvSpPr>
              <p:cNvPr id="238" name="Freeform: Shape 237">
                <a:extLst>
                  <a:ext uri="{FF2B5EF4-FFF2-40B4-BE49-F238E27FC236}">
                    <a16:creationId xmlns:a16="http://schemas.microsoft.com/office/drawing/2014/main" id="{DB2868EF-7F70-5C22-928E-253CEB1FC595}"/>
                  </a:ext>
                </a:extLst>
              </p:cNvPr>
              <p:cNvSpPr/>
              <p:nvPr/>
            </p:nvSpPr>
            <p:spPr>
              <a:xfrm>
                <a:off x="4143481" y="3366494"/>
                <a:ext cx="1881776" cy="794379"/>
              </a:xfrm>
              <a:custGeom>
                <a:avLst/>
                <a:gdLst>
                  <a:gd name="connsiteX0" fmla="*/ 50964 w 1881776"/>
                  <a:gd name="connsiteY0" fmla="*/ 622114 h 794379"/>
                  <a:gd name="connsiteX1" fmla="*/ 295439 w 1881776"/>
                  <a:gd name="connsiteY1" fmla="*/ 695139 h 794379"/>
                  <a:gd name="connsiteX2" fmla="*/ 600239 w 1881776"/>
                  <a:gd name="connsiteY2" fmla="*/ 739589 h 794379"/>
                  <a:gd name="connsiteX3" fmla="*/ 771689 w 1881776"/>
                  <a:gd name="connsiteY3" fmla="*/ 726889 h 794379"/>
                  <a:gd name="connsiteX4" fmla="*/ 1143164 w 1881776"/>
                  <a:gd name="connsiteY4" fmla="*/ 784039 h 794379"/>
                  <a:gd name="connsiteX5" fmla="*/ 1816264 w 1881776"/>
                  <a:gd name="connsiteY5" fmla="*/ 745939 h 794379"/>
                  <a:gd name="connsiteX6" fmla="*/ 1787689 w 1881776"/>
                  <a:gd name="connsiteY6" fmla="*/ 333189 h 794379"/>
                  <a:gd name="connsiteX7" fmla="*/ 1213014 w 1881776"/>
                  <a:gd name="connsiteY7" fmla="*/ 82364 h 794379"/>
                  <a:gd name="connsiteX8" fmla="*/ 708189 w 1881776"/>
                  <a:gd name="connsiteY8" fmla="*/ 2989 h 794379"/>
                  <a:gd name="connsiteX9" fmla="*/ 327189 w 1881776"/>
                  <a:gd name="connsiteY9" fmla="*/ 168089 h 794379"/>
                  <a:gd name="connsiteX10" fmla="*/ 54139 w 1881776"/>
                  <a:gd name="connsiteY10" fmla="*/ 295089 h 794379"/>
                  <a:gd name="connsiteX11" fmla="*/ 164 w 1881776"/>
                  <a:gd name="connsiteY11" fmla="*/ 520514 h 794379"/>
                  <a:gd name="connsiteX12" fmla="*/ 50964 w 1881776"/>
                  <a:gd name="connsiteY12" fmla="*/ 622114 h 79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81776" h="794379">
                    <a:moveTo>
                      <a:pt x="50964" y="622114"/>
                    </a:moveTo>
                    <a:cubicBezTo>
                      <a:pt x="100176" y="651218"/>
                      <a:pt x="203893" y="675560"/>
                      <a:pt x="295439" y="695139"/>
                    </a:cubicBezTo>
                    <a:cubicBezTo>
                      <a:pt x="386985" y="714718"/>
                      <a:pt x="520864" y="734297"/>
                      <a:pt x="600239" y="739589"/>
                    </a:cubicBezTo>
                    <a:cubicBezTo>
                      <a:pt x="679614" y="744881"/>
                      <a:pt x="681202" y="719481"/>
                      <a:pt x="771689" y="726889"/>
                    </a:cubicBezTo>
                    <a:cubicBezTo>
                      <a:pt x="862176" y="734297"/>
                      <a:pt x="969068" y="780864"/>
                      <a:pt x="1143164" y="784039"/>
                    </a:cubicBezTo>
                    <a:cubicBezTo>
                      <a:pt x="1317260" y="787214"/>
                      <a:pt x="1708843" y="821081"/>
                      <a:pt x="1816264" y="745939"/>
                    </a:cubicBezTo>
                    <a:cubicBezTo>
                      <a:pt x="1923685" y="670797"/>
                      <a:pt x="1888231" y="443785"/>
                      <a:pt x="1787689" y="333189"/>
                    </a:cubicBezTo>
                    <a:cubicBezTo>
                      <a:pt x="1687147" y="222593"/>
                      <a:pt x="1392931" y="137397"/>
                      <a:pt x="1213014" y="82364"/>
                    </a:cubicBezTo>
                    <a:cubicBezTo>
                      <a:pt x="1033097" y="27331"/>
                      <a:pt x="855826" y="-11298"/>
                      <a:pt x="708189" y="2989"/>
                    </a:cubicBezTo>
                    <a:cubicBezTo>
                      <a:pt x="560552" y="17276"/>
                      <a:pt x="436197" y="119406"/>
                      <a:pt x="327189" y="168089"/>
                    </a:cubicBezTo>
                    <a:cubicBezTo>
                      <a:pt x="218181" y="216772"/>
                      <a:pt x="108643" y="236352"/>
                      <a:pt x="54139" y="295089"/>
                    </a:cubicBezTo>
                    <a:cubicBezTo>
                      <a:pt x="-365" y="353826"/>
                      <a:pt x="1222" y="467068"/>
                      <a:pt x="164" y="520514"/>
                    </a:cubicBezTo>
                    <a:cubicBezTo>
                      <a:pt x="-894" y="573960"/>
                      <a:pt x="1752" y="593010"/>
                      <a:pt x="50964" y="622114"/>
                    </a:cubicBezTo>
                    <a:close/>
                  </a:path>
                </a:pathLst>
              </a:custGeom>
              <a:solidFill>
                <a:srgbClr val="FDF7E3"/>
              </a:solidFill>
              <a:ln>
                <a:solidFill>
                  <a:srgbClr val="E7F3FE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9" name="Oval 238">
                <a:extLst>
                  <a:ext uri="{FF2B5EF4-FFF2-40B4-BE49-F238E27FC236}">
                    <a16:creationId xmlns:a16="http://schemas.microsoft.com/office/drawing/2014/main" id="{70E17B2B-C3E1-0D6B-9296-8B6F40830F2A}"/>
                  </a:ext>
                </a:extLst>
              </p:cNvPr>
              <p:cNvSpPr/>
              <p:nvPr/>
            </p:nvSpPr>
            <p:spPr>
              <a:xfrm>
                <a:off x="4422530" y="3629941"/>
                <a:ext cx="78581" cy="83344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0" name="Oval 239">
                <a:extLst>
                  <a:ext uri="{FF2B5EF4-FFF2-40B4-BE49-F238E27FC236}">
                    <a16:creationId xmlns:a16="http://schemas.microsoft.com/office/drawing/2014/main" id="{3A3D270E-C90F-AABD-5427-9CA6ACA34837}"/>
                  </a:ext>
                </a:extLst>
              </p:cNvPr>
              <p:cNvSpPr/>
              <p:nvPr/>
            </p:nvSpPr>
            <p:spPr>
              <a:xfrm>
                <a:off x="5470386" y="3586494"/>
                <a:ext cx="78581" cy="83344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1" name="Oval 240">
                <a:extLst>
                  <a:ext uri="{FF2B5EF4-FFF2-40B4-BE49-F238E27FC236}">
                    <a16:creationId xmlns:a16="http://schemas.microsoft.com/office/drawing/2014/main" id="{72A4FA1C-EDD9-7C28-5D4F-A8AEA3304F6E}"/>
                  </a:ext>
                </a:extLst>
              </p:cNvPr>
              <p:cNvSpPr/>
              <p:nvPr/>
            </p:nvSpPr>
            <p:spPr>
              <a:xfrm>
                <a:off x="5789514" y="3917133"/>
                <a:ext cx="78581" cy="83344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2" name="Oval 241">
                <a:extLst>
                  <a:ext uri="{FF2B5EF4-FFF2-40B4-BE49-F238E27FC236}">
                    <a16:creationId xmlns:a16="http://schemas.microsoft.com/office/drawing/2014/main" id="{31BD7440-F1EF-0B65-492D-86DC4B81FCEF}"/>
                  </a:ext>
                </a:extLst>
              </p:cNvPr>
              <p:cNvSpPr/>
              <p:nvPr/>
            </p:nvSpPr>
            <p:spPr>
              <a:xfrm>
                <a:off x="5229385" y="3958805"/>
                <a:ext cx="78581" cy="83344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3" name="Oval 242">
                <a:extLst>
                  <a:ext uri="{FF2B5EF4-FFF2-40B4-BE49-F238E27FC236}">
                    <a16:creationId xmlns:a16="http://schemas.microsoft.com/office/drawing/2014/main" id="{97EA5969-1CA5-3288-9869-B1B6A8798AF9}"/>
                  </a:ext>
                </a:extLst>
              </p:cNvPr>
              <p:cNvSpPr/>
              <p:nvPr/>
            </p:nvSpPr>
            <p:spPr>
              <a:xfrm>
                <a:off x="4959514" y="3508384"/>
                <a:ext cx="78581" cy="83344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4" name="Oval 243">
                <a:extLst>
                  <a:ext uri="{FF2B5EF4-FFF2-40B4-BE49-F238E27FC236}">
                    <a16:creationId xmlns:a16="http://schemas.microsoft.com/office/drawing/2014/main" id="{203CBDA8-35A7-DD29-70B0-A0FEC2712C0F}"/>
                  </a:ext>
                </a:extLst>
              </p:cNvPr>
              <p:cNvSpPr/>
              <p:nvPr/>
            </p:nvSpPr>
            <p:spPr>
              <a:xfrm>
                <a:off x="4590675" y="3917133"/>
                <a:ext cx="78581" cy="83344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45" name="Straight Connector 244">
                <a:extLst>
                  <a:ext uri="{FF2B5EF4-FFF2-40B4-BE49-F238E27FC236}">
                    <a16:creationId xmlns:a16="http://schemas.microsoft.com/office/drawing/2014/main" id="{052B10CC-B79C-9289-CA31-745EAFF52F34}"/>
                  </a:ext>
                </a:extLst>
              </p:cNvPr>
              <p:cNvCxnSpPr>
                <a:cxnSpLocks/>
                <a:stCxn id="244" idx="1"/>
                <a:endCxn id="239" idx="5"/>
              </p:cNvCxnSpPr>
              <p:nvPr/>
            </p:nvCxnSpPr>
            <p:spPr>
              <a:xfrm flipH="1" flipV="1">
                <a:off x="4489603" y="3701080"/>
                <a:ext cx="112580" cy="228258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" name="Straight Connector 245">
                <a:extLst>
                  <a:ext uri="{FF2B5EF4-FFF2-40B4-BE49-F238E27FC236}">
                    <a16:creationId xmlns:a16="http://schemas.microsoft.com/office/drawing/2014/main" id="{D085C7A8-EBDF-869A-37EB-03C0D555D6D3}"/>
                  </a:ext>
                </a:extLst>
              </p:cNvPr>
              <p:cNvCxnSpPr>
                <a:cxnSpLocks/>
                <a:stCxn id="244" idx="6"/>
                <a:endCxn id="242" idx="2"/>
              </p:cNvCxnSpPr>
              <p:nvPr/>
            </p:nvCxnSpPr>
            <p:spPr>
              <a:xfrm>
                <a:off x="4669256" y="3958805"/>
                <a:ext cx="560129" cy="41672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" name="Straight Connector 246">
                <a:extLst>
                  <a:ext uri="{FF2B5EF4-FFF2-40B4-BE49-F238E27FC236}">
                    <a16:creationId xmlns:a16="http://schemas.microsoft.com/office/drawing/2014/main" id="{62B8DEB0-F3B1-6862-AC11-92130BC31F64}"/>
                  </a:ext>
                </a:extLst>
              </p:cNvPr>
              <p:cNvCxnSpPr>
                <a:cxnSpLocks/>
                <a:stCxn id="244" idx="7"/>
                <a:endCxn id="243" idx="3"/>
              </p:cNvCxnSpPr>
              <p:nvPr/>
            </p:nvCxnSpPr>
            <p:spPr>
              <a:xfrm flipV="1">
                <a:off x="4657748" y="3579523"/>
                <a:ext cx="313274" cy="349815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" name="Straight Connector 247">
                <a:extLst>
                  <a:ext uri="{FF2B5EF4-FFF2-40B4-BE49-F238E27FC236}">
                    <a16:creationId xmlns:a16="http://schemas.microsoft.com/office/drawing/2014/main" id="{CB5F481F-2E33-D21F-316A-0979BFD25731}"/>
                  </a:ext>
                </a:extLst>
              </p:cNvPr>
              <p:cNvCxnSpPr>
                <a:cxnSpLocks/>
                <a:stCxn id="242" idx="1"/>
                <a:endCxn id="243" idx="4"/>
              </p:cNvCxnSpPr>
              <p:nvPr/>
            </p:nvCxnSpPr>
            <p:spPr>
              <a:xfrm flipH="1" flipV="1">
                <a:off x="4998805" y="3591728"/>
                <a:ext cx="242088" cy="379282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9" name="Straight Connector 248">
                <a:extLst>
                  <a:ext uri="{FF2B5EF4-FFF2-40B4-BE49-F238E27FC236}">
                    <a16:creationId xmlns:a16="http://schemas.microsoft.com/office/drawing/2014/main" id="{1AD265EE-1D2A-B355-B232-3FE15FD9990A}"/>
                  </a:ext>
                </a:extLst>
              </p:cNvPr>
              <p:cNvCxnSpPr>
                <a:cxnSpLocks/>
                <a:stCxn id="239" idx="6"/>
                <a:endCxn id="243" idx="2"/>
              </p:cNvCxnSpPr>
              <p:nvPr/>
            </p:nvCxnSpPr>
            <p:spPr>
              <a:xfrm flipV="1">
                <a:off x="4501111" y="3550056"/>
                <a:ext cx="458403" cy="121557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0" name="Straight Connector 249">
                <a:extLst>
                  <a:ext uri="{FF2B5EF4-FFF2-40B4-BE49-F238E27FC236}">
                    <a16:creationId xmlns:a16="http://schemas.microsoft.com/office/drawing/2014/main" id="{C8E75AAA-C955-453E-1528-B0AE53D518BF}"/>
                  </a:ext>
                </a:extLst>
              </p:cNvPr>
              <p:cNvCxnSpPr>
                <a:cxnSpLocks/>
                <a:stCxn id="240" idx="3"/>
                <a:endCxn id="242" idx="7"/>
              </p:cNvCxnSpPr>
              <p:nvPr/>
            </p:nvCxnSpPr>
            <p:spPr>
              <a:xfrm flipH="1">
                <a:off x="5296458" y="3657633"/>
                <a:ext cx="185436" cy="313377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1" name="Straight Connector 250">
                <a:extLst>
                  <a:ext uri="{FF2B5EF4-FFF2-40B4-BE49-F238E27FC236}">
                    <a16:creationId xmlns:a16="http://schemas.microsoft.com/office/drawing/2014/main" id="{F9698E40-4B2E-4E81-FFC1-C12CE3D00600}"/>
                  </a:ext>
                </a:extLst>
              </p:cNvPr>
              <p:cNvCxnSpPr>
                <a:cxnSpLocks/>
                <a:stCxn id="241" idx="2"/>
                <a:endCxn id="242" idx="6"/>
              </p:cNvCxnSpPr>
              <p:nvPr/>
            </p:nvCxnSpPr>
            <p:spPr>
              <a:xfrm flipH="1">
                <a:off x="5307966" y="3958805"/>
                <a:ext cx="481548" cy="41672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2" name="Straight Connector 251">
                <a:extLst>
                  <a:ext uri="{FF2B5EF4-FFF2-40B4-BE49-F238E27FC236}">
                    <a16:creationId xmlns:a16="http://schemas.microsoft.com/office/drawing/2014/main" id="{10BEE680-CB47-6323-590B-E15C1E399399}"/>
                  </a:ext>
                </a:extLst>
              </p:cNvPr>
              <p:cNvCxnSpPr>
                <a:cxnSpLocks/>
                <a:stCxn id="240" idx="2"/>
                <a:endCxn id="243" idx="6"/>
              </p:cNvCxnSpPr>
              <p:nvPr/>
            </p:nvCxnSpPr>
            <p:spPr>
              <a:xfrm flipH="1" flipV="1">
                <a:off x="5038095" y="3550056"/>
                <a:ext cx="432291" cy="78110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3" name="Straight Connector 252">
                <a:extLst>
                  <a:ext uri="{FF2B5EF4-FFF2-40B4-BE49-F238E27FC236}">
                    <a16:creationId xmlns:a16="http://schemas.microsoft.com/office/drawing/2014/main" id="{CB31A7CC-7A80-B054-3C69-4C092FEFDA34}"/>
                  </a:ext>
                </a:extLst>
              </p:cNvPr>
              <p:cNvCxnSpPr>
                <a:cxnSpLocks/>
                <a:endCxn id="240" idx="5"/>
              </p:cNvCxnSpPr>
              <p:nvPr/>
            </p:nvCxnSpPr>
            <p:spPr>
              <a:xfrm flipH="1" flipV="1">
                <a:off x="5537459" y="3657633"/>
                <a:ext cx="259032" cy="259500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4" name="Freeform: Shape 253">
                <a:extLst>
                  <a:ext uri="{FF2B5EF4-FFF2-40B4-BE49-F238E27FC236}">
                    <a16:creationId xmlns:a16="http://schemas.microsoft.com/office/drawing/2014/main" id="{12C081FF-8173-387D-C7A1-84D166E6703B}"/>
                  </a:ext>
                </a:extLst>
              </p:cNvPr>
              <p:cNvSpPr/>
              <p:nvPr/>
            </p:nvSpPr>
            <p:spPr>
              <a:xfrm>
                <a:off x="4086558" y="3326424"/>
                <a:ext cx="1968840" cy="872454"/>
              </a:xfrm>
              <a:custGeom>
                <a:avLst/>
                <a:gdLst>
                  <a:gd name="connsiteX0" fmla="*/ 821992 w 1968840"/>
                  <a:gd name="connsiteY0" fmla="*/ 7326 h 872454"/>
                  <a:gd name="connsiteX1" fmla="*/ 621967 w 1968840"/>
                  <a:gd name="connsiteY1" fmla="*/ 48601 h 872454"/>
                  <a:gd name="connsiteX2" fmla="*/ 418767 w 1968840"/>
                  <a:gd name="connsiteY2" fmla="*/ 159726 h 872454"/>
                  <a:gd name="connsiteX3" fmla="*/ 98092 w 1968840"/>
                  <a:gd name="connsiteY3" fmla="*/ 293076 h 872454"/>
                  <a:gd name="connsiteX4" fmla="*/ 31417 w 1968840"/>
                  <a:gd name="connsiteY4" fmla="*/ 639151 h 872454"/>
                  <a:gd name="connsiteX5" fmla="*/ 555292 w 1968840"/>
                  <a:gd name="connsiteY5" fmla="*/ 804251 h 872454"/>
                  <a:gd name="connsiteX6" fmla="*/ 815642 w 1968840"/>
                  <a:gd name="connsiteY6" fmla="*/ 782026 h 872454"/>
                  <a:gd name="connsiteX7" fmla="*/ 1079167 w 1968840"/>
                  <a:gd name="connsiteY7" fmla="*/ 848701 h 872454"/>
                  <a:gd name="connsiteX8" fmla="*/ 1768142 w 1968840"/>
                  <a:gd name="connsiteY8" fmla="*/ 858226 h 872454"/>
                  <a:gd name="connsiteX9" fmla="*/ 1964992 w 1968840"/>
                  <a:gd name="connsiteY9" fmla="*/ 661376 h 872454"/>
                  <a:gd name="connsiteX10" fmla="*/ 1872917 w 1968840"/>
                  <a:gd name="connsiteY10" fmla="*/ 353401 h 872454"/>
                  <a:gd name="connsiteX11" fmla="*/ 1571292 w 1968840"/>
                  <a:gd name="connsiteY11" fmla="*/ 191476 h 872454"/>
                  <a:gd name="connsiteX12" fmla="*/ 821992 w 1968840"/>
                  <a:gd name="connsiteY12" fmla="*/ 7326 h 872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968840" h="872454">
                    <a:moveTo>
                      <a:pt x="821992" y="7326"/>
                    </a:moveTo>
                    <a:cubicBezTo>
                      <a:pt x="663771" y="-16486"/>
                      <a:pt x="689171" y="23201"/>
                      <a:pt x="621967" y="48601"/>
                    </a:cubicBezTo>
                    <a:cubicBezTo>
                      <a:pt x="554763" y="74001"/>
                      <a:pt x="506079" y="118980"/>
                      <a:pt x="418767" y="159726"/>
                    </a:cubicBezTo>
                    <a:cubicBezTo>
                      <a:pt x="331455" y="200472"/>
                      <a:pt x="162650" y="213172"/>
                      <a:pt x="98092" y="293076"/>
                    </a:cubicBezTo>
                    <a:cubicBezTo>
                      <a:pt x="33534" y="372980"/>
                      <a:pt x="-44783" y="553955"/>
                      <a:pt x="31417" y="639151"/>
                    </a:cubicBezTo>
                    <a:cubicBezTo>
                      <a:pt x="107617" y="724347"/>
                      <a:pt x="424588" y="780439"/>
                      <a:pt x="555292" y="804251"/>
                    </a:cubicBezTo>
                    <a:cubicBezTo>
                      <a:pt x="685996" y="828063"/>
                      <a:pt x="728329" y="774618"/>
                      <a:pt x="815642" y="782026"/>
                    </a:cubicBezTo>
                    <a:cubicBezTo>
                      <a:pt x="902955" y="789434"/>
                      <a:pt x="920417" y="836001"/>
                      <a:pt x="1079167" y="848701"/>
                    </a:cubicBezTo>
                    <a:cubicBezTo>
                      <a:pt x="1237917" y="861401"/>
                      <a:pt x="1620505" y="889447"/>
                      <a:pt x="1768142" y="858226"/>
                    </a:cubicBezTo>
                    <a:cubicBezTo>
                      <a:pt x="1915779" y="827005"/>
                      <a:pt x="1947530" y="745513"/>
                      <a:pt x="1964992" y="661376"/>
                    </a:cubicBezTo>
                    <a:cubicBezTo>
                      <a:pt x="1982454" y="577239"/>
                      <a:pt x="1938534" y="431718"/>
                      <a:pt x="1872917" y="353401"/>
                    </a:cubicBezTo>
                    <a:cubicBezTo>
                      <a:pt x="1807300" y="275084"/>
                      <a:pt x="1745917" y="249155"/>
                      <a:pt x="1571292" y="191476"/>
                    </a:cubicBezTo>
                    <a:cubicBezTo>
                      <a:pt x="1396667" y="133797"/>
                      <a:pt x="980213" y="31138"/>
                      <a:pt x="821992" y="7326"/>
                    </a:cubicBezTo>
                    <a:close/>
                  </a:path>
                </a:pathLst>
              </a:custGeom>
              <a:noFill/>
              <a:ln>
                <a:solidFill>
                  <a:srgbClr val="033AC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0D11EC33-A051-FE41-0E74-82D1D5227381}"/>
                </a:ext>
              </a:extLst>
            </p:cNvPr>
            <p:cNvSpPr/>
            <p:nvPr/>
          </p:nvSpPr>
          <p:spPr>
            <a:xfrm>
              <a:off x="7769527" y="3175944"/>
              <a:ext cx="1514459" cy="850306"/>
            </a:xfrm>
            <a:custGeom>
              <a:avLst/>
              <a:gdLst>
                <a:gd name="connsiteX0" fmla="*/ 21041 w 1514459"/>
                <a:gd name="connsiteY0" fmla="*/ 828013 h 850306"/>
                <a:gd name="connsiteX1" fmla="*/ 348066 w 1514459"/>
                <a:gd name="connsiteY1" fmla="*/ 834363 h 850306"/>
                <a:gd name="connsiteX2" fmla="*/ 814791 w 1514459"/>
                <a:gd name="connsiteY2" fmla="*/ 777213 h 850306"/>
                <a:gd name="connsiteX3" fmla="*/ 1160866 w 1514459"/>
                <a:gd name="connsiteY3" fmla="*/ 767688 h 850306"/>
                <a:gd name="connsiteX4" fmla="*/ 1421216 w 1514459"/>
                <a:gd name="connsiteY4" fmla="*/ 653388 h 850306"/>
                <a:gd name="connsiteX5" fmla="*/ 1513291 w 1514459"/>
                <a:gd name="connsiteY5" fmla="*/ 389863 h 850306"/>
                <a:gd name="connsiteX6" fmla="*/ 1462491 w 1514459"/>
                <a:gd name="connsiteY6" fmla="*/ 186663 h 850306"/>
                <a:gd name="connsiteX7" fmla="*/ 1313266 w 1514459"/>
                <a:gd name="connsiteY7" fmla="*/ 2513 h 850306"/>
                <a:gd name="connsiteX8" fmla="*/ 989416 w 1514459"/>
                <a:gd name="connsiteY8" fmla="*/ 78713 h 850306"/>
                <a:gd name="connsiteX9" fmla="*/ 627466 w 1514459"/>
                <a:gd name="connsiteY9" fmla="*/ 62838 h 850306"/>
                <a:gd name="connsiteX10" fmla="*/ 65491 w 1514459"/>
                <a:gd name="connsiteY10" fmla="*/ 329538 h 850306"/>
                <a:gd name="connsiteX11" fmla="*/ 36916 w 1514459"/>
                <a:gd name="connsiteY11" fmla="*/ 589888 h 850306"/>
                <a:gd name="connsiteX12" fmla="*/ 21041 w 1514459"/>
                <a:gd name="connsiteY12" fmla="*/ 828013 h 850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14459" h="850306">
                  <a:moveTo>
                    <a:pt x="21041" y="828013"/>
                  </a:moveTo>
                  <a:cubicBezTo>
                    <a:pt x="72899" y="868759"/>
                    <a:pt x="215774" y="842830"/>
                    <a:pt x="348066" y="834363"/>
                  </a:cubicBezTo>
                  <a:cubicBezTo>
                    <a:pt x="480358" y="825896"/>
                    <a:pt x="679324" y="788325"/>
                    <a:pt x="814791" y="777213"/>
                  </a:cubicBezTo>
                  <a:cubicBezTo>
                    <a:pt x="950258" y="766101"/>
                    <a:pt x="1059795" y="788325"/>
                    <a:pt x="1160866" y="767688"/>
                  </a:cubicBezTo>
                  <a:cubicBezTo>
                    <a:pt x="1261937" y="747050"/>
                    <a:pt x="1362479" y="716359"/>
                    <a:pt x="1421216" y="653388"/>
                  </a:cubicBezTo>
                  <a:cubicBezTo>
                    <a:pt x="1479953" y="590417"/>
                    <a:pt x="1506412" y="467650"/>
                    <a:pt x="1513291" y="389863"/>
                  </a:cubicBezTo>
                  <a:cubicBezTo>
                    <a:pt x="1520170" y="312076"/>
                    <a:pt x="1495829" y="251221"/>
                    <a:pt x="1462491" y="186663"/>
                  </a:cubicBezTo>
                  <a:cubicBezTo>
                    <a:pt x="1429153" y="122105"/>
                    <a:pt x="1392112" y="20505"/>
                    <a:pt x="1313266" y="2513"/>
                  </a:cubicBezTo>
                  <a:cubicBezTo>
                    <a:pt x="1234420" y="-15479"/>
                    <a:pt x="1103716" y="68659"/>
                    <a:pt x="989416" y="78713"/>
                  </a:cubicBezTo>
                  <a:cubicBezTo>
                    <a:pt x="875116" y="88767"/>
                    <a:pt x="781454" y="21034"/>
                    <a:pt x="627466" y="62838"/>
                  </a:cubicBezTo>
                  <a:cubicBezTo>
                    <a:pt x="473479" y="104642"/>
                    <a:pt x="163916" y="241696"/>
                    <a:pt x="65491" y="329538"/>
                  </a:cubicBezTo>
                  <a:cubicBezTo>
                    <a:pt x="-32934" y="417380"/>
                    <a:pt x="45383" y="511042"/>
                    <a:pt x="36916" y="589888"/>
                  </a:cubicBezTo>
                  <a:cubicBezTo>
                    <a:pt x="28449" y="668734"/>
                    <a:pt x="-30817" y="787267"/>
                    <a:pt x="21041" y="828013"/>
                  </a:cubicBezTo>
                  <a:close/>
                </a:path>
              </a:pathLst>
            </a:custGeom>
            <a:solidFill>
              <a:srgbClr val="FDF7E3"/>
            </a:solidFill>
            <a:ln>
              <a:solidFill>
                <a:srgbClr val="FEE9E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2A023E09-FCBC-F05E-D9EA-6DAF396E5636}"/>
                </a:ext>
              </a:extLst>
            </p:cNvPr>
            <p:cNvSpPr/>
            <p:nvPr/>
          </p:nvSpPr>
          <p:spPr>
            <a:xfrm>
              <a:off x="7746885" y="3136981"/>
              <a:ext cx="1578020" cy="911426"/>
            </a:xfrm>
            <a:custGeom>
              <a:avLst/>
              <a:gdLst>
                <a:gd name="connsiteX0" fmla="*/ 1296637 w 1578020"/>
                <a:gd name="connsiteY0" fmla="*/ 12901 h 911426"/>
                <a:gd name="connsiteX1" fmla="*/ 1036287 w 1578020"/>
                <a:gd name="connsiteY1" fmla="*/ 85926 h 911426"/>
                <a:gd name="connsiteX2" fmla="*/ 769587 w 1578020"/>
                <a:gd name="connsiteY2" fmla="*/ 54176 h 911426"/>
                <a:gd name="connsiteX3" fmla="*/ 496537 w 1578020"/>
                <a:gd name="connsiteY3" fmla="*/ 117676 h 911426"/>
                <a:gd name="connsiteX4" fmla="*/ 112362 w 1578020"/>
                <a:gd name="connsiteY4" fmla="*/ 308176 h 911426"/>
                <a:gd name="connsiteX5" fmla="*/ 26637 w 1578020"/>
                <a:gd name="connsiteY5" fmla="*/ 435176 h 911426"/>
                <a:gd name="connsiteX6" fmla="*/ 26637 w 1578020"/>
                <a:gd name="connsiteY6" fmla="*/ 555826 h 911426"/>
                <a:gd name="connsiteX7" fmla="*/ 39337 w 1578020"/>
                <a:gd name="connsiteY7" fmla="*/ 597101 h 911426"/>
                <a:gd name="connsiteX8" fmla="*/ 1237 w 1578020"/>
                <a:gd name="connsiteY8" fmla="*/ 832051 h 911426"/>
                <a:gd name="connsiteX9" fmla="*/ 93312 w 1578020"/>
                <a:gd name="connsiteY9" fmla="*/ 911426 h 911426"/>
                <a:gd name="connsiteX10" fmla="*/ 585437 w 1578020"/>
                <a:gd name="connsiteY10" fmla="*/ 873326 h 911426"/>
                <a:gd name="connsiteX11" fmla="*/ 782287 w 1578020"/>
                <a:gd name="connsiteY11" fmla="*/ 844751 h 911426"/>
                <a:gd name="connsiteX12" fmla="*/ 1198212 w 1578020"/>
                <a:gd name="connsiteY12" fmla="*/ 828876 h 911426"/>
                <a:gd name="connsiteX13" fmla="*/ 1483962 w 1578020"/>
                <a:gd name="connsiteY13" fmla="*/ 711401 h 911426"/>
                <a:gd name="connsiteX14" fmla="*/ 1576037 w 1578020"/>
                <a:gd name="connsiteY14" fmla="*/ 371676 h 911426"/>
                <a:gd name="connsiteX15" fmla="*/ 1414112 w 1578020"/>
                <a:gd name="connsiteY15" fmla="*/ 38301 h 911426"/>
                <a:gd name="connsiteX16" fmla="*/ 1296637 w 1578020"/>
                <a:gd name="connsiteY16" fmla="*/ 12901 h 91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78020" h="911426">
                  <a:moveTo>
                    <a:pt x="1296637" y="12901"/>
                  </a:moveTo>
                  <a:cubicBezTo>
                    <a:pt x="1233666" y="20838"/>
                    <a:pt x="1124129" y="79047"/>
                    <a:pt x="1036287" y="85926"/>
                  </a:cubicBezTo>
                  <a:cubicBezTo>
                    <a:pt x="948445" y="92805"/>
                    <a:pt x="859545" y="48884"/>
                    <a:pt x="769587" y="54176"/>
                  </a:cubicBezTo>
                  <a:cubicBezTo>
                    <a:pt x="679629" y="59468"/>
                    <a:pt x="606074" y="75343"/>
                    <a:pt x="496537" y="117676"/>
                  </a:cubicBezTo>
                  <a:cubicBezTo>
                    <a:pt x="387000" y="160009"/>
                    <a:pt x="190679" y="255259"/>
                    <a:pt x="112362" y="308176"/>
                  </a:cubicBezTo>
                  <a:cubicBezTo>
                    <a:pt x="34045" y="361093"/>
                    <a:pt x="40924" y="393901"/>
                    <a:pt x="26637" y="435176"/>
                  </a:cubicBezTo>
                  <a:cubicBezTo>
                    <a:pt x="12349" y="476451"/>
                    <a:pt x="24520" y="528839"/>
                    <a:pt x="26637" y="555826"/>
                  </a:cubicBezTo>
                  <a:cubicBezTo>
                    <a:pt x="28754" y="582814"/>
                    <a:pt x="43570" y="551064"/>
                    <a:pt x="39337" y="597101"/>
                  </a:cubicBezTo>
                  <a:cubicBezTo>
                    <a:pt x="35104" y="643139"/>
                    <a:pt x="-7759" y="779664"/>
                    <a:pt x="1237" y="832051"/>
                  </a:cubicBezTo>
                  <a:cubicBezTo>
                    <a:pt x="10233" y="884438"/>
                    <a:pt x="-4055" y="904547"/>
                    <a:pt x="93312" y="911426"/>
                  </a:cubicBezTo>
                  <a:lnTo>
                    <a:pt x="585437" y="873326"/>
                  </a:lnTo>
                  <a:cubicBezTo>
                    <a:pt x="700266" y="862214"/>
                    <a:pt x="680158" y="852159"/>
                    <a:pt x="782287" y="844751"/>
                  </a:cubicBezTo>
                  <a:cubicBezTo>
                    <a:pt x="884416" y="837343"/>
                    <a:pt x="1081266" y="851101"/>
                    <a:pt x="1198212" y="828876"/>
                  </a:cubicBezTo>
                  <a:cubicBezTo>
                    <a:pt x="1315158" y="806651"/>
                    <a:pt x="1420991" y="787601"/>
                    <a:pt x="1483962" y="711401"/>
                  </a:cubicBezTo>
                  <a:cubicBezTo>
                    <a:pt x="1546933" y="635201"/>
                    <a:pt x="1587679" y="483859"/>
                    <a:pt x="1576037" y="371676"/>
                  </a:cubicBezTo>
                  <a:cubicBezTo>
                    <a:pt x="1564395" y="259493"/>
                    <a:pt x="1459620" y="98626"/>
                    <a:pt x="1414112" y="38301"/>
                  </a:cubicBezTo>
                  <a:cubicBezTo>
                    <a:pt x="1368604" y="-22024"/>
                    <a:pt x="1359608" y="4964"/>
                    <a:pt x="1296637" y="12901"/>
                  </a:cubicBezTo>
                  <a:close/>
                </a:path>
              </a:pathLst>
            </a:custGeom>
            <a:noFill/>
            <a:ln>
              <a:solidFill>
                <a:srgbClr val="033AC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3950C573-DC8F-6AE7-E7AB-C95B4CF4966F}"/>
                </a:ext>
              </a:extLst>
            </p:cNvPr>
            <p:cNvSpPr/>
            <p:nvPr/>
          </p:nvSpPr>
          <p:spPr>
            <a:xfrm>
              <a:off x="9938256" y="3268663"/>
              <a:ext cx="1858809" cy="731052"/>
            </a:xfrm>
            <a:custGeom>
              <a:avLst/>
              <a:gdLst>
                <a:gd name="connsiteX0" fmla="*/ 15949 w 2385279"/>
                <a:gd name="connsiteY0" fmla="*/ 42091 h 945696"/>
                <a:gd name="connsiteX1" fmla="*/ 181049 w 2385279"/>
                <a:gd name="connsiteY1" fmla="*/ 267516 h 945696"/>
                <a:gd name="connsiteX2" fmla="*/ 136599 w 2385279"/>
                <a:gd name="connsiteY2" fmla="*/ 448491 h 945696"/>
                <a:gd name="connsiteX3" fmla="*/ 184224 w 2385279"/>
                <a:gd name="connsiteY3" fmla="*/ 626291 h 945696"/>
                <a:gd name="connsiteX4" fmla="*/ 546174 w 2385279"/>
                <a:gd name="connsiteY4" fmla="*/ 699316 h 945696"/>
                <a:gd name="connsiteX5" fmla="*/ 974799 w 2385279"/>
                <a:gd name="connsiteY5" fmla="*/ 877116 h 945696"/>
                <a:gd name="connsiteX6" fmla="*/ 1044649 w 2385279"/>
                <a:gd name="connsiteY6" fmla="*/ 940616 h 945696"/>
                <a:gd name="connsiteX7" fmla="*/ 1289124 w 2385279"/>
                <a:gd name="connsiteY7" fmla="*/ 756466 h 945696"/>
                <a:gd name="connsiteX8" fmla="*/ 1619324 w 2385279"/>
                <a:gd name="connsiteY8" fmla="*/ 619941 h 945696"/>
                <a:gd name="connsiteX9" fmla="*/ 1978099 w 2385279"/>
                <a:gd name="connsiteY9" fmla="*/ 613591 h 945696"/>
                <a:gd name="connsiteX10" fmla="*/ 2378149 w 2385279"/>
                <a:gd name="connsiteY10" fmla="*/ 534216 h 945696"/>
                <a:gd name="connsiteX11" fmla="*/ 2190824 w 2385279"/>
                <a:gd name="connsiteY11" fmla="*/ 210366 h 945696"/>
                <a:gd name="connsiteX12" fmla="*/ 1654249 w 2385279"/>
                <a:gd name="connsiteY12" fmla="*/ 45266 h 945696"/>
                <a:gd name="connsiteX13" fmla="*/ 1000199 w 2385279"/>
                <a:gd name="connsiteY13" fmla="*/ 61141 h 945696"/>
                <a:gd name="connsiteX14" fmla="*/ 482674 w 2385279"/>
                <a:gd name="connsiteY14" fmla="*/ 16691 h 945696"/>
                <a:gd name="connsiteX15" fmla="*/ 60399 w 2385279"/>
                <a:gd name="connsiteY15" fmla="*/ 816 h 945696"/>
                <a:gd name="connsiteX16" fmla="*/ 15949 w 2385279"/>
                <a:gd name="connsiteY16" fmla="*/ 42091 h 945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385279" h="945696">
                  <a:moveTo>
                    <a:pt x="15949" y="42091"/>
                  </a:moveTo>
                  <a:cubicBezTo>
                    <a:pt x="36057" y="86541"/>
                    <a:pt x="160941" y="199783"/>
                    <a:pt x="181049" y="267516"/>
                  </a:cubicBezTo>
                  <a:cubicBezTo>
                    <a:pt x="201157" y="335249"/>
                    <a:pt x="136070" y="388695"/>
                    <a:pt x="136599" y="448491"/>
                  </a:cubicBezTo>
                  <a:cubicBezTo>
                    <a:pt x="137128" y="508287"/>
                    <a:pt x="115962" y="584487"/>
                    <a:pt x="184224" y="626291"/>
                  </a:cubicBezTo>
                  <a:cubicBezTo>
                    <a:pt x="252486" y="668095"/>
                    <a:pt x="414412" y="657512"/>
                    <a:pt x="546174" y="699316"/>
                  </a:cubicBezTo>
                  <a:cubicBezTo>
                    <a:pt x="677936" y="741120"/>
                    <a:pt x="891720" y="836899"/>
                    <a:pt x="974799" y="877116"/>
                  </a:cubicBezTo>
                  <a:cubicBezTo>
                    <a:pt x="1057878" y="917333"/>
                    <a:pt x="992262" y="960724"/>
                    <a:pt x="1044649" y="940616"/>
                  </a:cubicBezTo>
                  <a:cubicBezTo>
                    <a:pt x="1097037" y="920508"/>
                    <a:pt x="1193345" y="809912"/>
                    <a:pt x="1289124" y="756466"/>
                  </a:cubicBezTo>
                  <a:cubicBezTo>
                    <a:pt x="1384903" y="703020"/>
                    <a:pt x="1504495" y="643753"/>
                    <a:pt x="1619324" y="619941"/>
                  </a:cubicBezTo>
                  <a:cubicBezTo>
                    <a:pt x="1734153" y="596129"/>
                    <a:pt x="1851628" y="627878"/>
                    <a:pt x="1978099" y="613591"/>
                  </a:cubicBezTo>
                  <a:cubicBezTo>
                    <a:pt x="2104570" y="599304"/>
                    <a:pt x="2342695" y="601420"/>
                    <a:pt x="2378149" y="534216"/>
                  </a:cubicBezTo>
                  <a:cubicBezTo>
                    <a:pt x="2413603" y="467012"/>
                    <a:pt x="2311474" y="291858"/>
                    <a:pt x="2190824" y="210366"/>
                  </a:cubicBezTo>
                  <a:cubicBezTo>
                    <a:pt x="2070174" y="128874"/>
                    <a:pt x="1852686" y="70137"/>
                    <a:pt x="1654249" y="45266"/>
                  </a:cubicBezTo>
                  <a:cubicBezTo>
                    <a:pt x="1455812" y="20395"/>
                    <a:pt x="1195461" y="65903"/>
                    <a:pt x="1000199" y="61141"/>
                  </a:cubicBezTo>
                  <a:cubicBezTo>
                    <a:pt x="804937" y="56379"/>
                    <a:pt x="639307" y="26745"/>
                    <a:pt x="482674" y="16691"/>
                  </a:cubicBezTo>
                  <a:cubicBezTo>
                    <a:pt x="326041" y="6637"/>
                    <a:pt x="139774" y="-2888"/>
                    <a:pt x="60399" y="816"/>
                  </a:cubicBezTo>
                  <a:cubicBezTo>
                    <a:pt x="-18976" y="4520"/>
                    <a:pt x="-4159" y="-2359"/>
                    <a:pt x="15949" y="42091"/>
                  </a:cubicBezTo>
                  <a:close/>
                </a:path>
              </a:pathLst>
            </a:custGeom>
            <a:solidFill>
              <a:srgbClr val="FDF7E3"/>
            </a:solidFill>
            <a:ln>
              <a:solidFill>
                <a:srgbClr val="F7ECF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DB18B2BE-EA07-A410-5E50-F1D8C53134A6}"/>
                </a:ext>
              </a:extLst>
            </p:cNvPr>
            <p:cNvSpPr/>
            <p:nvPr/>
          </p:nvSpPr>
          <p:spPr>
            <a:xfrm>
              <a:off x="10762230" y="3703718"/>
              <a:ext cx="1058969" cy="343612"/>
            </a:xfrm>
            <a:custGeom>
              <a:avLst/>
              <a:gdLst>
                <a:gd name="connsiteX0" fmla="*/ 1358900 w 1358900"/>
                <a:gd name="connsiteY0" fmla="*/ 0 h 444500"/>
                <a:gd name="connsiteX1" fmla="*/ 952500 w 1358900"/>
                <a:gd name="connsiteY1" fmla="*/ 88900 h 444500"/>
                <a:gd name="connsiteX2" fmla="*/ 641350 w 1358900"/>
                <a:gd name="connsiteY2" fmla="*/ 85725 h 444500"/>
                <a:gd name="connsiteX3" fmla="*/ 241300 w 1358900"/>
                <a:gd name="connsiteY3" fmla="*/ 228600 h 444500"/>
                <a:gd name="connsiteX4" fmla="*/ 0 w 1358900"/>
                <a:gd name="connsiteY4" fmla="*/ 444500 h 44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8900" h="444500">
                  <a:moveTo>
                    <a:pt x="1358900" y="0"/>
                  </a:moveTo>
                  <a:cubicBezTo>
                    <a:pt x="1215496" y="37306"/>
                    <a:pt x="1072092" y="74613"/>
                    <a:pt x="952500" y="88900"/>
                  </a:cubicBezTo>
                  <a:cubicBezTo>
                    <a:pt x="832908" y="103187"/>
                    <a:pt x="759883" y="62442"/>
                    <a:pt x="641350" y="85725"/>
                  </a:cubicBezTo>
                  <a:cubicBezTo>
                    <a:pt x="522817" y="109008"/>
                    <a:pt x="348192" y="168804"/>
                    <a:pt x="241300" y="228600"/>
                  </a:cubicBezTo>
                  <a:cubicBezTo>
                    <a:pt x="134408" y="288396"/>
                    <a:pt x="67204" y="366448"/>
                    <a:pt x="0" y="444500"/>
                  </a:cubicBezTo>
                </a:path>
              </a:pathLst>
            </a:custGeom>
            <a:noFill/>
            <a:ln w="12700">
              <a:solidFill>
                <a:srgbClr val="033ACD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00329CEF-A18E-B8B2-25EA-5EAA438A1DE8}"/>
                </a:ext>
              </a:extLst>
            </p:cNvPr>
            <p:cNvSpPr/>
            <p:nvPr/>
          </p:nvSpPr>
          <p:spPr>
            <a:xfrm>
              <a:off x="9909860" y="3261931"/>
              <a:ext cx="848041" cy="784172"/>
            </a:xfrm>
            <a:custGeom>
              <a:avLst/>
              <a:gdLst>
                <a:gd name="connsiteX0" fmla="*/ 1088231 w 1088231"/>
                <a:gd name="connsiteY0" fmla="*/ 1014413 h 1014413"/>
                <a:gd name="connsiteX1" fmla="*/ 997743 w 1088231"/>
                <a:gd name="connsiteY1" fmla="*/ 909638 h 1014413"/>
                <a:gd name="connsiteX2" fmla="*/ 619125 w 1088231"/>
                <a:gd name="connsiteY2" fmla="*/ 745331 h 1014413"/>
                <a:gd name="connsiteX3" fmla="*/ 207168 w 1088231"/>
                <a:gd name="connsiteY3" fmla="*/ 671513 h 1014413"/>
                <a:gd name="connsiteX4" fmla="*/ 152400 w 1088231"/>
                <a:gd name="connsiteY4" fmla="*/ 423863 h 1014413"/>
                <a:gd name="connsiteX5" fmla="*/ 190500 w 1088231"/>
                <a:gd name="connsiteY5" fmla="*/ 316706 h 1014413"/>
                <a:gd name="connsiteX6" fmla="*/ 100012 w 1088231"/>
                <a:gd name="connsiteY6" fmla="*/ 154781 h 1014413"/>
                <a:gd name="connsiteX7" fmla="*/ 0 w 1088231"/>
                <a:gd name="connsiteY7" fmla="*/ 0 h 1014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88231" h="1014413">
                  <a:moveTo>
                    <a:pt x="1088231" y="1014413"/>
                  </a:moveTo>
                  <a:cubicBezTo>
                    <a:pt x="1082079" y="984449"/>
                    <a:pt x="1075927" y="954485"/>
                    <a:pt x="997743" y="909638"/>
                  </a:cubicBezTo>
                  <a:cubicBezTo>
                    <a:pt x="919559" y="864791"/>
                    <a:pt x="750887" y="785018"/>
                    <a:pt x="619125" y="745331"/>
                  </a:cubicBezTo>
                  <a:cubicBezTo>
                    <a:pt x="487362" y="705643"/>
                    <a:pt x="284955" y="725091"/>
                    <a:pt x="207168" y="671513"/>
                  </a:cubicBezTo>
                  <a:cubicBezTo>
                    <a:pt x="129381" y="617935"/>
                    <a:pt x="155178" y="482997"/>
                    <a:pt x="152400" y="423863"/>
                  </a:cubicBezTo>
                  <a:cubicBezTo>
                    <a:pt x="149622" y="364729"/>
                    <a:pt x="199231" y="361553"/>
                    <a:pt x="190500" y="316706"/>
                  </a:cubicBezTo>
                  <a:cubicBezTo>
                    <a:pt x="181769" y="271859"/>
                    <a:pt x="131762" y="207565"/>
                    <a:pt x="100012" y="154781"/>
                  </a:cubicBezTo>
                  <a:cubicBezTo>
                    <a:pt x="68262" y="101997"/>
                    <a:pt x="34131" y="50998"/>
                    <a:pt x="0" y="0"/>
                  </a:cubicBezTo>
                </a:path>
              </a:pathLst>
            </a:custGeom>
            <a:noFill/>
            <a:ln>
              <a:solidFill>
                <a:srgbClr val="033AC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B2DE0FFE-12F1-3622-866E-54E050264AD5}"/>
                </a:ext>
              </a:extLst>
            </p:cNvPr>
            <p:cNvSpPr/>
            <p:nvPr/>
          </p:nvSpPr>
          <p:spPr>
            <a:xfrm>
              <a:off x="9909860" y="3245643"/>
              <a:ext cx="1916906" cy="458075"/>
            </a:xfrm>
            <a:custGeom>
              <a:avLst/>
              <a:gdLst>
                <a:gd name="connsiteX0" fmla="*/ 2459831 w 2459831"/>
                <a:gd name="connsiteY0" fmla="*/ 592570 h 592570"/>
                <a:gd name="connsiteX1" fmla="*/ 2416968 w 2459831"/>
                <a:gd name="connsiteY1" fmla="*/ 394926 h 592570"/>
                <a:gd name="connsiteX2" fmla="*/ 2228850 w 2459831"/>
                <a:gd name="connsiteY2" fmla="*/ 206808 h 592570"/>
                <a:gd name="connsiteX3" fmla="*/ 1919287 w 2459831"/>
                <a:gd name="connsiteY3" fmla="*/ 94889 h 592570"/>
                <a:gd name="connsiteX4" fmla="*/ 1550193 w 2459831"/>
                <a:gd name="connsiteY4" fmla="*/ 37739 h 592570"/>
                <a:gd name="connsiteX5" fmla="*/ 1073943 w 2459831"/>
                <a:gd name="connsiteY5" fmla="*/ 63933 h 592570"/>
                <a:gd name="connsiteX6" fmla="*/ 216693 w 2459831"/>
                <a:gd name="connsiteY6" fmla="*/ 2020 h 592570"/>
                <a:gd name="connsiteX7" fmla="*/ 0 w 2459831"/>
                <a:gd name="connsiteY7" fmla="*/ 21070 h 592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59831" h="592570">
                  <a:moveTo>
                    <a:pt x="2459831" y="592570"/>
                  </a:moveTo>
                  <a:cubicBezTo>
                    <a:pt x="2457648" y="525895"/>
                    <a:pt x="2455465" y="459220"/>
                    <a:pt x="2416968" y="394926"/>
                  </a:cubicBezTo>
                  <a:cubicBezTo>
                    <a:pt x="2378471" y="330632"/>
                    <a:pt x="2311797" y="256814"/>
                    <a:pt x="2228850" y="206808"/>
                  </a:cubicBezTo>
                  <a:cubicBezTo>
                    <a:pt x="2145903" y="156802"/>
                    <a:pt x="2032396" y="123067"/>
                    <a:pt x="1919287" y="94889"/>
                  </a:cubicBezTo>
                  <a:cubicBezTo>
                    <a:pt x="1806178" y="66711"/>
                    <a:pt x="1691083" y="42898"/>
                    <a:pt x="1550193" y="37739"/>
                  </a:cubicBezTo>
                  <a:cubicBezTo>
                    <a:pt x="1409303" y="32580"/>
                    <a:pt x="1296193" y="69886"/>
                    <a:pt x="1073943" y="63933"/>
                  </a:cubicBezTo>
                  <a:cubicBezTo>
                    <a:pt x="851693" y="57980"/>
                    <a:pt x="395683" y="9164"/>
                    <a:pt x="216693" y="2020"/>
                  </a:cubicBezTo>
                  <a:cubicBezTo>
                    <a:pt x="37703" y="-5124"/>
                    <a:pt x="18851" y="7973"/>
                    <a:pt x="0" y="21070"/>
                  </a:cubicBezTo>
                </a:path>
              </a:pathLst>
            </a:custGeom>
            <a:noFill/>
            <a:ln>
              <a:solidFill>
                <a:srgbClr val="033AC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653B027A-133F-C212-D6C4-4FE48D518651}"/>
                </a:ext>
              </a:extLst>
            </p:cNvPr>
            <p:cNvSpPr/>
            <p:nvPr/>
          </p:nvSpPr>
          <p:spPr>
            <a:xfrm>
              <a:off x="5512756" y="1547839"/>
              <a:ext cx="78581" cy="83344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801CBC67-FE88-3C1A-B60E-754ED7D6628E}"/>
                </a:ext>
              </a:extLst>
            </p:cNvPr>
            <p:cNvSpPr/>
            <p:nvPr/>
          </p:nvSpPr>
          <p:spPr>
            <a:xfrm>
              <a:off x="5403046" y="1757099"/>
              <a:ext cx="78581" cy="83344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6" name="Straight Connector 285">
              <a:extLst>
                <a:ext uri="{FF2B5EF4-FFF2-40B4-BE49-F238E27FC236}">
                  <a16:creationId xmlns:a16="http://schemas.microsoft.com/office/drawing/2014/main" id="{87BC49A6-72FD-2B75-456D-04C0D73BA712}"/>
                </a:ext>
              </a:extLst>
            </p:cNvPr>
            <p:cNvCxnSpPr>
              <a:cxnSpLocks/>
              <a:stCxn id="43" idx="6"/>
              <a:endCxn id="285" idx="2"/>
            </p:cNvCxnSpPr>
            <p:nvPr/>
          </p:nvCxnSpPr>
          <p:spPr>
            <a:xfrm>
              <a:off x="5203015" y="1770856"/>
              <a:ext cx="200031" cy="27915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>
              <a:extLst>
                <a:ext uri="{FF2B5EF4-FFF2-40B4-BE49-F238E27FC236}">
                  <a16:creationId xmlns:a16="http://schemas.microsoft.com/office/drawing/2014/main" id="{4EDFF7D6-B03A-0724-B64D-188B82D69336}"/>
                </a:ext>
              </a:extLst>
            </p:cNvPr>
            <p:cNvCxnSpPr>
              <a:cxnSpLocks/>
              <a:stCxn id="284" idx="3"/>
              <a:endCxn id="285" idx="0"/>
            </p:cNvCxnSpPr>
            <p:nvPr/>
          </p:nvCxnSpPr>
          <p:spPr>
            <a:xfrm flipH="1">
              <a:off x="5442337" y="1618978"/>
              <a:ext cx="81927" cy="138121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>
              <a:extLst>
                <a:ext uri="{FF2B5EF4-FFF2-40B4-BE49-F238E27FC236}">
                  <a16:creationId xmlns:a16="http://schemas.microsoft.com/office/drawing/2014/main" id="{7508FEAB-4B2E-46E0-21C9-897819BA4F20}"/>
                </a:ext>
              </a:extLst>
            </p:cNvPr>
            <p:cNvCxnSpPr>
              <a:cxnSpLocks/>
              <a:stCxn id="35" idx="2"/>
              <a:endCxn id="285" idx="6"/>
            </p:cNvCxnSpPr>
            <p:nvPr/>
          </p:nvCxnSpPr>
          <p:spPr>
            <a:xfrm flipH="1">
              <a:off x="5481627" y="1674866"/>
              <a:ext cx="298898" cy="123905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5" name="Straight Connector 294">
              <a:extLst>
                <a:ext uri="{FF2B5EF4-FFF2-40B4-BE49-F238E27FC236}">
                  <a16:creationId xmlns:a16="http://schemas.microsoft.com/office/drawing/2014/main" id="{291AFF41-634F-2EC7-89D3-1167B6286B02}"/>
                </a:ext>
              </a:extLst>
            </p:cNvPr>
            <p:cNvCxnSpPr>
              <a:cxnSpLocks/>
              <a:stCxn id="35" idx="1"/>
              <a:endCxn id="38" idx="5"/>
            </p:cNvCxnSpPr>
            <p:nvPr/>
          </p:nvCxnSpPr>
          <p:spPr>
            <a:xfrm flipH="1" flipV="1">
              <a:off x="5569258" y="1365860"/>
              <a:ext cx="222775" cy="279539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0" name="Group 309">
              <a:extLst>
                <a:ext uri="{FF2B5EF4-FFF2-40B4-BE49-F238E27FC236}">
                  <a16:creationId xmlns:a16="http://schemas.microsoft.com/office/drawing/2014/main" id="{25337D7B-D179-E872-3C91-5A6B9D29D293}"/>
                </a:ext>
              </a:extLst>
            </p:cNvPr>
            <p:cNvGrpSpPr/>
            <p:nvPr/>
          </p:nvGrpSpPr>
          <p:grpSpPr>
            <a:xfrm>
              <a:off x="3524557" y="3465094"/>
              <a:ext cx="760467" cy="444707"/>
              <a:chOff x="3524088" y="4636426"/>
              <a:chExt cx="891762" cy="545722"/>
            </a:xfrm>
          </p:grpSpPr>
          <p:sp>
            <p:nvSpPr>
              <p:cNvPr id="298" name="Oval 297">
                <a:extLst>
                  <a:ext uri="{FF2B5EF4-FFF2-40B4-BE49-F238E27FC236}">
                    <a16:creationId xmlns:a16="http://schemas.microsoft.com/office/drawing/2014/main" id="{B38DA327-B354-3F7D-435C-EC6435A91CE3}"/>
                  </a:ext>
                </a:extLst>
              </p:cNvPr>
              <p:cNvSpPr/>
              <p:nvPr/>
            </p:nvSpPr>
            <p:spPr>
              <a:xfrm>
                <a:off x="4337269" y="4974899"/>
                <a:ext cx="78581" cy="83344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9" name="Oval 298">
                <a:extLst>
                  <a:ext uri="{FF2B5EF4-FFF2-40B4-BE49-F238E27FC236}">
                    <a16:creationId xmlns:a16="http://schemas.microsoft.com/office/drawing/2014/main" id="{13974D1C-2A5E-0E4E-4A32-704C15F323E8}"/>
                  </a:ext>
                </a:extLst>
              </p:cNvPr>
              <p:cNvSpPr/>
              <p:nvPr/>
            </p:nvSpPr>
            <p:spPr>
              <a:xfrm>
                <a:off x="4058929" y="4636426"/>
                <a:ext cx="78581" cy="83344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0" name="Oval 299">
                <a:extLst>
                  <a:ext uri="{FF2B5EF4-FFF2-40B4-BE49-F238E27FC236}">
                    <a16:creationId xmlns:a16="http://schemas.microsoft.com/office/drawing/2014/main" id="{2DC0B42F-1E17-2B13-5D8C-C5E3909F6B97}"/>
                  </a:ext>
                </a:extLst>
              </p:cNvPr>
              <p:cNvSpPr/>
              <p:nvPr/>
            </p:nvSpPr>
            <p:spPr>
              <a:xfrm>
                <a:off x="3681178" y="5070889"/>
                <a:ext cx="78581" cy="83344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1" name="Oval 300">
                <a:extLst>
                  <a:ext uri="{FF2B5EF4-FFF2-40B4-BE49-F238E27FC236}">
                    <a16:creationId xmlns:a16="http://schemas.microsoft.com/office/drawing/2014/main" id="{B28BEEE6-4B79-A5D8-55DF-BF3DF1C5F26B}"/>
                  </a:ext>
                </a:extLst>
              </p:cNvPr>
              <p:cNvSpPr/>
              <p:nvPr/>
            </p:nvSpPr>
            <p:spPr>
              <a:xfrm>
                <a:off x="3524088" y="4795061"/>
                <a:ext cx="78581" cy="83344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02" name="Straight Connector 301">
                <a:extLst>
                  <a:ext uri="{FF2B5EF4-FFF2-40B4-BE49-F238E27FC236}">
                    <a16:creationId xmlns:a16="http://schemas.microsoft.com/office/drawing/2014/main" id="{24C6EAFD-71AB-9E95-64F9-A18F2D3F4980}"/>
                  </a:ext>
                </a:extLst>
              </p:cNvPr>
              <p:cNvCxnSpPr>
                <a:cxnSpLocks/>
                <a:stCxn id="300" idx="7"/>
                <a:endCxn id="299" idx="3"/>
              </p:cNvCxnSpPr>
              <p:nvPr/>
            </p:nvCxnSpPr>
            <p:spPr>
              <a:xfrm flipV="1">
                <a:off x="3748251" y="4707565"/>
                <a:ext cx="322186" cy="375529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3" name="Straight Connector 302">
                <a:extLst>
                  <a:ext uri="{FF2B5EF4-FFF2-40B4-BE49-F238E27FC236}">
                    <a16:creationId xmlns:a16="http://schemas.microsoft.com/office/drawing/2014/main" id="{46898D19-D14D-271F-C9BF-3DF40A73E10A}"/>
                  </a:ext>
                </a:extLst>
              </p:cNvPr>
              <p:cNvCxnSpPr>
                <a:cxnSpLocks/>
                <a:stCxn id="301" idx="6"/>
                <a:endCxn id="299" idx="2"/>
              </p:cNvCxnSpPr>
              <p:nvPr/>
            </p:nvCxnSpPr>
            <p:spPr>
              <a:xfrm flipV="1">
                <a:off x="3602669" y="4678098"/>
                <a:ext cx="456260" cy="158635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4" name="Oval 303">
                <a:extLst>
                  <a:ext uri="{FF2B5EF4-FFF2-40B4-BE49-F238E27FC236}">
                    <a16:creationId xmlns:a16="http://schemas.microsoft.com/office/drawing/2014/main" id="{F705A24B-114F-0C8F-F8CD-7259BF3B5AFB}"/>
                  </a:ext>
                </a:extLst>
              </p:cNvPr>
              <p:cNvSpPr/>
              <p:nvPr/>
            </p:nvSpPr>
            <p:spPr>
              <a:xfrm>
                <a:off x="4069500" y="4889544"/>
                <a:ext cx="78581" cy="83344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5" name="Oval 304">
                <a:extLst>
                  <a:ext uri="{FF2B5EF4-FFF2-40B4-BE49-F238E27FC236}">
                    <a16:creationId xmlns:a16="http://schemas.microsoft.com/office/drawing/2014/main" id="{B62BF3EA-34C7-E0F1-ACB0-0BBBAE78BD22}"/>
                  </a:ext>
                </a:extLst>
              </p:cNvPr>
              <p:cNvSpPr/>
              <p:nvPr/>
            </p:nvSpPr>
            <p:spPr>
              <a:xfrm>
                <a:off x="3959790" y="5098804"/>
                <a:ext cx="78581" cy="83344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06" name="Straight Connector 305">
                <a:extLst>
                  <a:ext uri="{FF2B5EF4-FFF2-40B4-BE49-F238E27FC236}">
                    <a16:creationId xmlns:a16="http://schemas.microsoft.com/office/drawing/2014/main" id="{85020941-B1F3-BBE4-ECDB-9809EBF594F2}"/>
                  </a:ext>
                </a:extLst>
              </p:cNvPr>
              <p:cNvCxnSpPr>
                <a:cxnSpLocks/>
                <a:stCxn id="300" idx="6"/>
                <a:endCxn id="305" idx="2"/>
              </p:cNvCxnSpPr>
              <p:nvPr/>
            </p:nvCxnSpPr>
            <p:spPr>
              <a:xfrm>
                <a:off x="3759759" y="5112561"/>
                <a:ext cx="200031" cy="27915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7" name="Straight Connector 306">
                <a:extLst>
                  <a:ext uri="{FF2B5EF4-FFF2-40B4-BE49-F238E27FC236}">
                    <a16:creationId xmlns:a16="http://schemas.microsoft.com/office/drawing/2014/main" id="{CC9681EE-20FB-A446-466E-FBA41047BC8C}"/>
                  </a:ext>
                </a:extLst>
              </p:cNvPr>
              <p:cNvCxnSpPr>
                <a:cxnSpLocks/>
                <a:stCxn id="304" idx="3"/>
                <a:endCxn id="305" idx="0"/>
              </p:cNvCxnSpPr>
              <p:nvPr/>
            </p:nvCxnSpPr>
            <p:spPr>
              <a:xfrm flipH="1">
                <a:off x="3999081" y="4960683"/>
                <a:ext cx="81927" cy="138121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8" name="Straight Connector 307">
                <a:extLst>
                  <a:ext uri="{FF2B5EF4-FFF2-40B4-BE49-F238E27FC236}">
                    <a16:creationId xmlns:a16="http://schemas.microsoft.com/office/drawing/2014/main" id="{1A1487CF-9311-673C-CE64-09BB97F67205}"/>
                  </a:ext>
                </a:extLst>
              </p:cNvPr>
              <p:cNvCxnSpPr>
                <a:cxnSpLocks/>
                <a:stCxn id="298" idx="2"/>
                <a:endCxn id="305" idx="6"/>
              </p:cNvCxnSpPr>
              <p:nvPr/>
            </p:nvCxnSpPr>
            <p:spPr>
              <a:xfrm flipH="1">
                <a:off x="4038371" y="5016571"/>
                <a:ext cx="298898" cy="123905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9" name="Straight Connector 308">
                <a:extLst>
                  <a:ext uri="{FF2B5EF4-FFF2-40B4-BE49-F238E27FC236}">
                    <a16:creationId xmlns:a16="http://schemas.microsoft.com/office/drawing/2014/main" id="{CA0FBFB7-1CF5-9C90-3F1D-15BCDAE241DD}"/>
                  </a:ext>
                </a:extLst>
              </p:cNvPr>
              <p:cNvCxnSpPr>
                <a:cxnSpLocks/>
                <a:stCxn id="298" idx="1"/>
                <a:endCxn id="299" idx="5"/>
              </p:cNvCxnSpPr>
              <p:nvPr/>
            </p:nvCxnSpPr>
            <p:spPr>
              <a:xfrm flipH="1" flipV="1">
                <a:off x="4126002" y="4707565"/>
                <a:ext cx="222775" cy="279539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28DA6B0E-0CA1-E37E-6B9D-F94DC8D8E265}"/>
                </a:ext>
              </a:extLst>
            </p:cNvPr>
            <p:cNvSpPr/>
            <p:nvPr/>
          </p:nvSpPr>
          <p:spPr>
            <a:xfrm>
              <a:off x="7612546" y="2041153"/>
              <a:ext cx="78581" cy="83344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3AA759CD-2029-4D44-50F3-3D189F42BCCC}"/>
                </a:ext>
              </a:extLst>
            </p:cNvPr>
            <p:cNvSpPr/>
            <p:nvPr/>
          </p:nvSpPr>
          <p:spPr>
            <a:xfrm>
              <a:off x="7977653" y="2452493"/>
              <a:ext cx="78581" cy="83344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13" name="Straight Connector 312">
              <a:extLst>
                <a:ext uri="{FF2B5EF4-FFF2-40B4-BE49-F238E27FC236}">
                  <a16:creationId xmlns:a16="http://schemas.microsoft.com/office/drawing/2014/main" id="{ACCABC07-1705-B60F-78AE-2300B94486A0}"/>
                </a:ext>
              </a:extLst>
            </p:cNvPr>
            <p:cNvCxnSpPr>
              <a:cxnSpLocks/>
              <a:stCxn id="53" idx="7"/>
              <a:endCxn id="311" idx="3"/>
            </p:cNvCxnSpPr>
            <p:nvPr/>
          </p:nvCxnSpPr>
          <p:spPr>
            <a:xfrm flipV="1">
              <a:off x="7308039" y="2112292"/>
              <a:ext cx="316015" cy="416857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Straight Connector 315">
              <a:extLst>
                <a:ext uri="{FF2B5EF4-FFF2-40B4-BE49-F238E27FC236}">
                  <a16:creationId xmlns:a16="http://schemas.microsoft.com/office/drawing/2014/main" id="{A2EFF1FB-121D-3012-B57F-46FE2891CB30}"/>
                </a:ext>
              </a:extLst>
            </p:cNvPr>
            <p:cNvCxnSpPr>
              <a:cxnSpLocks/>
              <a:stCxn id="311" idx="5"/>
              <a:endCxn id="52" idx="0"/>
            </p:cNvCxnSpPr>
            <p:nvPr/>
          </p:nvCxnSpPr>
          <p:spPr>
            <a:xfrm>
              <a:off x="7679619" y="2112292"/>
              <a:ext cx="79549" cy="164124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Straight Connector 320">
              <a:extLst>
                <a:ext uri="{FF2B5EF4-FFF2-40B4-BE49-F238E27FC236}">
                  <a16:creationId xmlns:a16="http://schemas.microsoft.com/office/drawing/2014/main" id="{D617EBA6-97CD-A9BF-C383-EE819F08B693}"/>
                </a:ext>
              </a:extLst>
            </p:cNvPr>
            <p:cNvCxnSpPr>
              <a:cxnSpLocks/>
              <a:stCxn id="52" idx="5"/>
              <a:endCxn id="312" idx="1"/>
            </p:cNvCxnSpPr>
            <p:nvPr/>
          </p:nvCxnSpPr>
          <p:spPr>
            <a:xfrm>
              <a:off x="7786950" y="2347555"/>
              <a:ext cx="202211" cy="117143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Straight Connector 324">
              <a:extLst>
                <a:ext uri="{FF2B5EF4-FFF2-40B4-BE49-F238E27FC236}">
                  <a16:creationId xmlns:a16="http://schemas.microsoft.com/office/drawing/2014/main" id="{A6A6BF44-1364-F349-0A87-9F652F135298}"/>
                </a:ext>
              </a:extLst>
            </p:cNvPr>
            <p:cNvCxnSpPr>
              <a:cxnSpLocks/>
              <a:stCxn id="58" idx="3"/>
              <a:endCxn id="312" idx="7"/>
            </p:cNvCxnSpPr>
            <p:nvPr/>
          </p:nvCxnSpPr>
          <p:spPr>
            <a:xfrm flipH="1">
              <a:off x="8044726" y="2210636"/>
              <a:ext cx="230373" cy="254062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Straight Connector 327">
              <a:extLst>
                <a:ext uri="{FF2B5EF4-FFF2-40B4-BE49-F238E27FC236}">
                  <a16:creationId xmlns:a16="http://schemas.microsoft.com/office/drawing/2014/main" id="{C6ED2F89-0675-62B6-42D0-BF1E77F4E857}"/>
                </a:ext>
              </a:extLst>
            </p:cNvPr>
            <p:cNvCxnSpPr>
              <a:cxnSpLocks/>
              <a:stCxn id="51" idx="2"/>
              <a:endCxn id="311" idx="6"/>
            </p:cNvCxnSpPr>
            <p:nvPr/>
          </p:nvCxnSpPr>
          <p:spPr>
            <a:xfrm flipH="1">
              <a:off x="7691127" y="1983179"/>
              <a:ext cx="326177" cy="99646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8" name="Group 347">
              <a:extLst>
                <a:ext uri="{FF2B5EF4-FFF2-40B4-BE49-F238E27FC236}">
                  <a16:creationId xmlns:a16="http://schemas.microsoft.com/office/drawing/2014/main" id="{0E439038-A1D0-C3BA-8E37-E0D3D161C460}"/>
                </a:ext>
              </a:extLst>
            </p:cNvPr>
            <p:cNvGrpSpPr/>
            <p:nvPr/>
          </p:nvGrpSpPr>
          <p:grpSpPr>
            <a:xfrm>
              <a:off x="7985292" y="3274241"/>
              <a:ext cx="1101206" cy="658781"/>
              <a:chOff x="7620550" y="4424357"/>
              <a:chExt cx="1101206" cy="658781"/>
            </a:xfrm>
          </p:grpSpPr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1F66CD45-4CA6-3641-CB57-CF889615B273}"/>
                  </a:ext>
                </a:extLst>
              </p:cNvPr>
              <p:cNvSpPr/>
              <p:nvPr/>
            </p:nvSpPr>
            <p:spPr>
              <a:xfrm>
                <a:off x="8396888" y="4424357"/>
                <a:ext cx="78581" cy="83344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243A3156-3C38-BE41-178F-75102AA1C653}"/>
                  </a:ext>
                </a:extLst>
              </p:cNvPr>
              <p:cNvSpPr/>
              <p:nvPr/>
            </p:nvSpPr>
            <p:spPr>
              <a:xfrm>
                <a:off x="8099461" y="4759266"/>
                <a:ext cx="78581" cy="83344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4F7BA599-947F-A03D-0529-8E66ED26F0EB}"/>
                  </a:ext>
                </a:extLst>
              </p:cNvPr>
              <p:cNvSpPr/>
              <p:nvPr/>
            </p:nvSpPr>
            <p:spPr>
              <a:xfrm>
                <a:off x="7620550" y="4999794"/>
                <a:ext cx="78581" cy="83344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1AB0F18E-C565-0EEA-9DD5-3994613634E2}"/>
                  </a:ext>
                </a:extLst>
              </p:cNvPr>
              <p:cNvSpPr/>
              <p:nvPr/>
            </p:nvSpPr>
            <p:spPr>
              <a:xfrm>
                <a:off x="7699131" y="4622687"/>
                <a:ext cx="78581" cy="83344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E3D1D94C-3923-BB03-DC71-039E5AC07514}"/>
                  </a:ext>
                </a:extLst>
              </p:cNvPr>
              <p:cNvSpPr/>
              <p:nvPr/>
            </p:nvSpPr>
            <p:spPr>
              <a:xfrm>
                <a:off x="8643175" y="4622347"/>
                <a:ext cx="78581" cy="83344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336" name="Straight Connector 335">
                <a:extLst>
                  <a:ext uri="{FF2B5EF4-FFF2-40B4-BE49-F238E27FC236}">
                    <a16:creationId xmlns:a16="http://schemas.microsoft.com/office/drawing/2014/main" id="{F0F83C20-B623-C6F6-2CA0-87D7158D5C60}"/>
                  </a:ext>
                </a:extLst>
              </p:cNvPr>
              <p:cNvCxnSpPr>
                <a:cxnSpLocks/>
                <a:stCxn id="333" idx="6"/>
                <a:endCxn id="332" idx="3"/>
              </p:cNvCxnSpPr>
              <p:nvPr/>
            </p:nvCxnSpPr>
            <p:spPr>
              <a:xfrm flipV="1">
                <a:off x="7699131" y="4830405"/>
                <a:ext cx="411838" cy="211061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7" name="Straight Connector 336">
                <a:extLst>
                  <a:ext uri="{FF2B5EF4-FFF2-40B4-BE49-F238E27FC236}">
                    <a16:creationId xmlns:a16="http://schemas.microsoft.com/office/drawing/2014/main" id="{8EC79BB2-181D-BC10-7C91-F3091CE57A39}"/>
                  </a:ext>
                </a:extLst>
              </p:cNvPr>
              <p:cNvCxnSpPr>
                <a:cxnSpLocks/>
                <a:stCxn id="333" idx="0"/>
                <a:endCxn id="334" idx="4"/>
              </p:cNvCxnSpPr>
              <p:nvPr/>
            </p:nvCxnSpPr>
            <p:spPr>
              <a:xfrm flipV="1">
                <a:off x="7659841" y="4706031"/>
                <a:ext cx="78581" cy="293763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8" name="Straight Connector 337">
                <a:extLst>
                  <a:ext uri="{FF2B5EF4-FFF2-40B4-BE49-F238E27FC236}">
                    <a16:creationId xmlns:a16="http://schemas.microsoft.com/office/drawing/2014/main" id="{596EF3ED-3850-075A-F4C4-C5B49E023292}"/>
                  </a:ext>
                </a:extLst>
              </p:cNvPr>
              <p:cNvCxnSpPr>
                <a:cxnSpLocks/>
                <a:stCxn id="332" idx="6"/>
                <a:endCxn id="335" idx="2"/>
              </p:cNvCxnSpPr>
              <p:nvPr/>
            </p:nvCxnSpPr>
            <p:spPr>
              <a:xfrm flipV="1">
                <a:off x="8178042" y="4664019"/>
                <a:ext cx="465133" cy="136919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9" name="Straight Connector 338">
                <a:extLst>
                  <a:ext uri="{FF2B5EF4-FFF2-40B4-BE49-F238E27FC236}">
                    <a16:creationId xmlns:a16="http://schemas.microsoft.com/office/drawing/2014/main" id="{5583FC30-70D5-3B76-E037-766D73CDF506}"/>
                  </a:ext>
                </a:extLst>
              </p:cNvPr>
              <p:cNvCxnSpPr>
                <a:cxnSpLocks/>
                <a:stCxn id="335" idx="1"/>
                <a:endCxn id="331" idx="5"/>
              </p:cNvCxnSpPr>
              <p:nvPr/>
            </p:nvCxnSpPr>
            <p:spPr>
              <a:xfrm flipH="1" flipV="1">
                <a:off x="8463961" y="4495496"/>
                <a:ext cx="190722" cy="139056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0" name="Straight Connector 339">
                <a:extLst>
                  <a:ext uri="{FF2B5EF4-FFF2-40B4-BE49-F238E27FC236}">
                    <a16:creationId xmlns:a16="http://schemas.microsoft.com/office/drawing/2014/main" id="{A3C38141-A8DF-F72B-12CA-73AF3628CF06}"/>
                  </a:ext>
                </a:extLst>
              </p:cNvPr>
              <p:cNvCxnSpPr>
                <a:cxnSpLocks/>
                <a:stCxn id="332" idx="7"/>
                <a:endCxn id="331" idx="3"/>
              </p:cNvCxnSpPr>
              <p:nvPr/>
            </p:nvCxnSpPr>
            <p:spPr>
              <a:xfrm flipV="1">
                <a:off x="8166534" y="4495496"/>
                <a:ext cx="241862" cy="275975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8E67A42C-D5D8-D5C0-5771-D4DF3D4C4850}"/>
                  </a:ext>
                </a:extLst>
              </p:cNvPr>
              <p:cNvSpPr/>
              <p:nvPr/>
            </p:nvSpPr>
            <p:spPr>
              <a:xfrm>
                <a:off x="7992130" y="4524003"/>
                <a:ext cx="78581" cy="83344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A89D13BD-C8BD-564E-9DE8-2DB5F7FB9B1B}"/>
                  </a:ext>
                </a:extLst>
              </p:cNvPr>
              <p:cNvSpPr/>
              <p:nvPr/>
            </p:nvSpPr>
            <p:spPr>
              <a:xfrm>
                <a:off x="8357237" y="4935343"/>
                <a:ext cx="78581" cy="83344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43" name="Straight Connector 342">
                <a:extLst>
                  <a:ext uri="{FF2B5EF4-FFF2-40B4-BE49-F238E27FC236}">
                    <a16:creationId xmlns:a16="http://schemas.microsoft.com/office/drawing/2014/main" id="{DF2D3C18-7F27-B052-1F9B-0E462FF19BEA}"/>
                  </a:ext>
                </a:extLst>
              </p:cNvPr>
              <p:cNvCxnSpPr>
                <a:cxnSpLocks/>
                <a:stCxn id="333" idx="7"/>
                <a:endCxn id="341" idx="3"/>
              </p:cNvCxnSpPr>
              <p:nvPr/>
            </p:nvCxnSpPr>
            <p:spPr>
              <a:xfrm flipV="1">
                <a:off x="7687623" y="4595142"/>
                <a:ext cx="316015" cy="416857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4" name="Straight Connector 343">
                <a:extLst>
                  <a:ext uri="{FF2B5EF4-FFF2-40B4-BE49-F238E27FC236}">
                    <a16:creationId xmlns:a16="http://schemas.microsoft.com/office/drawing/2014/main" id="{A00ED2DC-DDE1-B716-6396-03A879836854}"/>
                  </a:ext>
                </a:extLst>
              </p:cNvPr>
              <p:cNvCxnSpPr>
                <a:cxnSpLocks/>
                <a:stCxn id="341" idx="5"/>
                <a:endCxn id="332" idx="0"/>
              </p:cNvCxnSpPr>
              <p:nvPr/>
            </p:nvCxnSpPr>
            <p:spPr>
              <a:xfrm>
                <a:off x="8059203" y="4595142"/>
                <a:ext cx="79549" cy="164124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5" name="Straight Connector 344">
                <a:extLst>
                  <a:ext uri="{FF2B5EF4-FFF2-40B4-BE49-F238E27FC236}">
                    <a16:creationId xmlns:a16="http://schemas.microsoft.com/office/drawing/2014/main" id="{4C4D40B8-134F-55AE-C3D0-57B3FD607ED3}"/>
                  </a:ext>
                </a:extLst>
              </p:cNvPr>
              <p:cNvCxnSpPr>
                <a:cxnSpLocks/>
                <a:stCxn id="332" idx="5"/>
                <a:endCxn id="342" idx="1"/>
              </p:cNvCxnSpPr>
              <p:nvPr/>
            </p:nvCxnSpPr>
            <p:spPr>
              <a:xfrm>
                <a:off x="8166534" y="4830405"/>
                <a:ext cx="202211" cy="117143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6" name="Straight Connector 345">
                <a:extLst>
                  <a:ext uri="{FF2B5EF4-FFF2-40B4-BE49-F238E27FC236}">
                    <a16:creationId xmlns:a16="http://schemas.microsoft.com/office/drawing/2014/main" id="{9C72C525-4C53-6014-99DD-F4023739A53A}"/>
                  </a:ext>
                </a:extLst>
              </p:cNvPr>
              <p:cNvCxnSpPr>
                <a:cxnSpLocks/>
                <a:stCxn id="335" idx="3"/>
                <a:endCxn id="342" idx="7"/>
              </p:cNvCxnSpPr>
              <p:nvPr/>
            </p:nvCxnSpPr>
            <p:spPr>
              <a:xfrm flipH="1">
                <a:off x="8424310" y="4693486"/>
                <a:ext cx="230373" cy="254062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7" name="Straight Connector 346">
                <a:extLst>
                  <a:ext uri="{FF2B5EF4-FFF2-40B4-BE49-F238E27FC236}">
                    <a16:creationId xmlns:a16="http://schemas.microsoft.com/office/drawing/2014/main" id="{DDD901C6-29F9-E5C9-7D7B-4FCE01DBDC1E}"/>
                  </a:ext>
                </a:extLst>
              </p:cNvPr>
              <p:cNvCxnSpPr>
                <a:cxnSpLocks/>
                <a:stCxn id="331" idx="2"/>
                <a:endCxn id="341" idx="6"/>
              </p:cNvCxnSpPr>
              <p:nvPr/>
            </p:nvCxnSpPr>
            <p:spPr>
              <a:xfrm flipH="1">
                <a:off x="8070711" y="4466029"/>
                <a:ext cx="326177" cy="99646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6ED3C602-E719-EF4B-A6F0-F563E8AE0BB8}"/>
                </a:ext>
              </a:extLst>
            </p:cNvPr>
            <p:cNvSpPr/>
            <p:nvPr/>
          </p:nvSpPr>
          <p:spPr>
            <a:xfrm>
              <a:off x="6344276" y="1738543"/>
              <a:ext cx="78581" cy="83344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463D9473-F200-400A-6DD4-3FA88AB013AF}"/>
                </a:ext>
              </a:extLst>
            </p:cNvPr>
            <p:cNvSpPr/>
            <p:nvPr/>
          </p:nvSpPr>
          <p:spPr>
            <a:xfrm>
              <a:off x="7666030" y="1346106"/>
              <a:ext cx="78581" cy="83344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0E77166E-C649-0FE7-DCEE-C06560CF9259}"/>
                </a:ext>
              </a:extLst>
            </p:cNvPr>
            <p:cNvSpPr/>
            <p:nvPr/>
          </p:nvSpPr>
          <p:spPr>
            <a:xfrm>
              <a:off x="7991733" y="1594387"/>
              <a:ext cx="78581" cy="83344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E30EEB0D-0DA3-1FCF-E699-84EC1E8A8466}"/>
                </a:ext>
              </a:extLst>
            </p:cNvPr>
            <p:cNvSpPr/>
            <p:nvPr/>
          </p:nvSpPr>
          <p:spPr>
            <a:xfrm>
              <a:off x="7034059" y="1886967"/>
              <a:ext cx="78581" cy="83344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353" name="Straight Connector 352">
              <a:extLst>
                <a:ext uri="{FF2B5EF4-FFF2-40B4-BE49-F238E27FC236}">
                  <a16:creationId xmlns:a16="http://schemas.microsoft.com/office/drawing/2014/main" id="{DA27A300-0DBA-8E60-0F97-5D8EC6A07D01}"/>
                </a:ext>
              </a:extLst>
            </p:cNvPr>
            <p:cNvCxnSpPr>
              <a:cxnSpLocks/>
              <a:stCxn id="57" idx="4"/>
              <a:endCxn id="349" idx="0"/>
            </p:cNvCxnSpPr>
            <p:nvPr/>
          </p:nvCxnSpPr>
          <p:spPr>
            <a:xfrm flipH="1">
              <a:off x="6383567" y="1461409"/>
              <a:ext cx="34996" cy="277134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6" name="Straight Connector 355">
              <a:extLst>
                <a:ext uri="{FF2B5EF4-FFF2-40B4-BE49-F238E27FC236}">
                  <a16:creationId xmlns:a16="http://schemas.microsoft.com/office/drawing/2014/main" id="{D060C7E6-4851-1E7B-C953-6127EAB58BB4}"/>
                </a:ext>
              </a:extLst>
            </p:cNvPr>
            <p:cNvCxnSpPr>
              <a:cxnSpLocks/>
              <a:stCxn id="56" idx="1"/>
              <a:endCxn id="349" idx="6"/>
            </p:cNvCxnSpPr>
            <p:nvPr/>
          </p:nvCxnSpPr>
          <p:spPr>
            <a:xfrm flipH="1" flipV="1">
              <a:off x="6422857" y="1780215"/>
              <a:ext cx="267270" cy="14917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9" name="Straight Connector 358">
              <a:extLst>
                <a:ext uri="{FF2B5EF4-FFF2-40B4-BE49-F238E27FC236}">
                  <a16:creationId xmlns:a16="http://schemas.microsoft.com/office/drawing/2014/main" id="{C6076985-9D58-6F0B-8481-1DA80EA68664}"/>
                </a:ext>
              </a:extLst>
            </p:cNvPr>
            <p:cNvCxnSpPr>
              <a:cxnSpLocks/>
              <a:stCxn id="352" idx="2"/>
              <a:endCxn id="56" idx="5"/>
            </p:cNvCxnSpPr>
            <p:nvPr/>
          </p:nvCxnSpPr>
          <p:spPr>
            <a:xfrm flipH="1" flipV="1">
              <a:off x="6745692" y="1854066"/>
              <a:ext cx="288367" cy="74573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2" name="Straight Connector 361">
              <a:extLst>
                <a:ext uri="{FF2B5EF4-FFF2-40B4-BE49-F238E27FC236}">
                  <a16:creationId xmlns:a16="http://schemas.microsoft.com/office/drawing/2014/main" id="{B309A416-E7C0-9AB0-0184-802A44DDC4EB}"/>
                </a:ext>
              </a:extLst>
            </p:cNvPr>
            <p:cNvCxnSpPr>
              <a:cxnSpLocks/>
              <a:stCxn id="55" idx="7"/>
              <a:endCxn id="350" idx="2"/>
            </p:cNvCxnSpPr>
            <p:nvPr/>
          </p:nvCxnSpPr>
          <p:spPr>
            <a:xfrm flipV="1">
              <a:off x="7090822" y="1387778"/>
              <a:ext cx="575208" cy="77783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6" name="Straight Connector 365">
              <a:extLst>
                <a:ext uri="{FF2B5EF4-FFF2-40B4-BE49-F238E27FC236}">
                  <a16:creationId xmlns:a16="http://schemas.microsoft.com/office/drawing/2014/main" id="{FB1F55B3-8C16-8125-8E1E-8A1C2FD6D141}"/>
                </a:ext>
              </a:extLst>
            </p:cNvPr>
            <p:cNvCxnSpPr>
              <a:cxnSpLocks/>
              <a:stCxn id="33" idx="0"/>
              <a:endCxn id="350" idx="4"/>
            </p:cNvCxnSpPr>
            <p:nvPr/>
          </p:nvCxnSpPr>
          <p:spPr>
            <a:xfrm flipV="1">
              <a:off x="7680587" y="1429450"/>
              <a:ext cx="24734" cy="211290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Straight Connector 368">
              <a:extLst>
                <a:ext uri="{FF2B5EF4-FFF2-40B4-BE49-F238E27FC236}">
                  <a16:creationId xmlns:a16="http://schemas.microsoft.com/office/drawing/2014/main" id="{081BDC14-FACA-EED6-8867-7AA1A515EBB6}"/>
                </a:ext>
              </a:extLst>
            </p:cNvPr>
            <p:cNvCxnSpPr>
              <a:cxnSpLocks/>
              <a:stCxn id="351" idx="1"/>
              <a:endCxn id="350" idx="5"/>
            </p:cNvCxnSpPr>
            <p:nvPr/>
          </p:nvCxnSpPr>
          <p:spPr>
            <a:xfrm flipH="1" flipV="1">
              <a:off x="7733103" y="1417245"/>
              <a:ext cx="270138" cy="189347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Straight Connector 371">
              <a:extLst>
                <a:ext uri="{FF2B5EF4-FFF2-40B4-BE49-F238E27FC236}">
                  <a16:creationId xmlns:a16="http://schemas.microsoft.com/office/drawing/2014/main" id="{D2F8D3D9-A22F-2C48-3ABA-89051C0F0649}"/>
                </a:ext>
              </a:extLst>
            </p:cNvPr>
            <p:cNvCxnSpPr>
              <a:cxnSpLocks/>
              <a:stCxn id="51" idx="0"/>
              <a:endCxn id="351" idx="4"/>
            </p:cNvCxnSpPr>
            <p:nvPr/>
          </p:nvCxnSpPr>
          <p:spPr>
            <a:xfrm flipH="1" flipV="1">
              <a:off x="8031024" y="1677731"/>
              <a:ext cx="25571" cy="263776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Straight Connector 374">
              <a:extLst>
                <a:ext uri="{FF2B5EF4-FFF2-40B4-BE49-F238E27FC236}">
                  <a16:creationId xmlns:a16="http://schemas.microsoft.com/office/drawing/2014/main" id="{1EDF9331-A50C-3677-0B50-BA172A32B4FF}"/>
                </a:ext>
              </a:extLst>
            </p:cNvPr>
            <p:cNvCxnSpPr>
              <a:cxnSpLocks/>
              <a:stCxn id="54" idx="1"/>
              <a:endCxn id="352" idx="5"/>
            </p:cNvCxnSpPr>
            <p:nvPr/>
          </p:nvCxnSpPr>
          <p:spPr>
            <a:xfrm flipH="1" flipV="1">
              <a:off x="7101132" y="1958106"/>
              <a:ext cx="229923" cy="193936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" name="Straight Connector 377">
              <a:extLst>
                <a:ext uri="{FF2B5EF4-FFF2-40B4-BE49-F238E27FC236}">
                  <a16:creationId xmlns:a16="http://schemas.microsoft.com/office/drawing/2014/main" id="{4F0664FB-1F51-2CF4-31DA-F5E77D4A17E6}"/>
                </a:ext>
              </a:extLst>
            </p:cNvPr>
            <p:cNvCxnSpPr>
              <a:cxnSpLocks/>
              <a:stCxn id="352" idx="7"/>
              <a:endCxn id="33" idx="3"/>
            </p:cNvCxnSpPr>
            <p:nvPr/>
          </p:nvCxnSpPr>
          <p:spPr>
            <a:xfrm flipV="1">
              <a:off x="7101132" y="1711879"/>
              <a:ext cx="551672" cy="187293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2" name="Group 401">
              <a:extLst>
                <a:ext uri="{FF2B5EF4-FFF2-40B4-BE49-F238E27FC236}">
                  <a16:creationId xmlns:a16="http://schemas.microsoft.com/office/drawing/2014/main" id="{A234C475-5B36-0FEF-3B9D-6C018626FFE6}"/>
                </a:ext>
              </a:extLst>
            </p:cNvPr>
            <p:cNvGrpSpPr/>
            <p:nvPr/>
          </p:nvGrpSpPr>
          <p:grpSpPr>
            <a:xfrm>
              <a:off x="10169291" y="3367032"/>
              <a:ext cx="1390774" cy="458966"/>
              <a:chOff x="9529639" y="2015930"/>
              <a:chExt cx="1726038" cy="624205"/>
            </a:xfrm>
          </p:grpSpPr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1010A9FC-F4D6-1D7D-B32E-A643282DBD7E}"/>
                  </a:ext>
                </a:extLst>
              </p:cNvPr>
              <p:cNvSpPr/>
              <p:nvPr/>
            </p:nvSpPr>
            <p:spPr>
              <a:xfrm>
                <a:off x="10826659" y="2310564"/>
                <a:ext cx="78581" cy="83344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9EE864AD-C5A0-E338-F5F2-A7C39DF432B4}"/>
                  </a:ext>
                </a:extLst>
              </p:cNvPr>
              <p:cNvSpPr/>
              <p:nvPr/>
            </p:nvSpPr>
            <p:spPr>
              <a:xfrm>
                <a:off x="10209112" y="2123180"/>
                <a:ext cx="78581" cy="83344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D4A84E0D-4A64-B43A-D622-4B0F4FECB18D}"/>
                  </a:ext>
                </a:extLst>
              </p:cNvPr>
              <p:cNvSpPr/>
              <p:nvPr/>
            </p:nvSpPr>
            <p:spPr>
              <a:xfrm>
                <a:off x="9863982" y="2452751"/>
                <a:ext cx="78581" cy="83344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CF766FA1-C992-E957-0C2B-30549A7F9671}"/>
                  </a:ext>
                </a:extLst>
              </p:cNvPr>
              <p:cNvSpPr/>
              <p:nvPr/>
            </p:nvSpPr>
            <p:spPr>
              <a:xfrm>
                <a:off x="9564635" y="2047889"/>
                <a:ext cx="78581" cy="83344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385" name="Straight Connector 384">
                <a:extLst>
                  <a:ext uri="{FF2B5EF4-FFF2-40B4-BE49-F238E27FC236}">
                    <a16:creationId xmlns:a16="http://schemas.microsoft.com/office/drawing/2014/main" id="{BDAA90BA-FD3E-42A4-550E-9AFF902F80CA}"/>
                  </a:ext>
                </a:extLst>
              </p:cNvPr>
              <p:cNvCxnSpPr>
                <a:cxnSpLocks/>
                <a:stCxn id="384" idx="6"/>
                <a:endCxn id="382" idx="2"/>
              </p:cNvCxnSpPr>
              <p:nvPr/>
            </p:nvCxnSpPr>
            <p:spPr>
              <a:xfrm>
                <a:off x="9643216" y="2089561"/>
                <a:ext cx="565896" cy="75291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6" name="Straight Connector 385">
                <a:extLst>
                  <a:ext uri="{FF2B5EF4-FFF2-40B4-BE49-F238E27FC236}">
                    <a16:creationId xmlns:a16="http://schemas.microsoft.com/office/drawing/2014/main" id="{F0EA972A-3B7B-D3EE-9062-44F218794C3B}"/>
                  </a:ext>
                </a:extLst>
              </p:cNvPr>
              <p:cNvCxnSpPr>
                <a:cxnSpLocks/>
                <a:stCxn id="383" idx="6"/>
                <a:endCxn id="381" idx="2"/>
              </p:cNvCxnSpPr>
              <p:nvPr/>
            </p:nvCxnSpPr>
            <p:spPr>
              <a:xfrm flipV="1">
                <a:off x="9942563" y="2352236"/>
                <a:ext cx="884096" cy="142187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7" name="Straight Connector 386">
                <a:extLst>
                  <a:ext uri="{FF2B5EF4-FFF2-40B4-BE49-F238E27FC236}">
                    <a16:creationId xmlns:a16="http://schemas.microsoft.com/office/drawing/2014/main" id="{FEC32ABD-A94E-B624-60C1-E31198FE73B2}"/>
                  </a:ext>
                </a:extLst>
              </p:cNvPr>
              <p:cNvCxnSpPr>
                <a:cxnSpLocks/>
                <a:stCxn id="382" idx="6"/>
                <a:endCxn id="381" idx="1"/>
              </p:cNvCxnSpPr>
              <p:nvPr/>
            </p:nvCxnSpPr>
            <p:spPr>
              <a:xfrm>
                <a:off x="10287693" y="2164852"/>
                <a:ext cx="550474" cy="157917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8" name="Straight Connector 387">
                <a:extLst>
                  <a:ext uri="{FF2B5EF4-FFF2-40B4-BE49-F238E27FC236}">
                    <a16:creationId xmlns:a16="http://schemas.microsoft.com/office/drawing/2014/main" id="{84F8DAF3-92B7-EFAF-CE36-8E713E4B59D0}"/>
                  </a:ext>
                </a:extLst>
              </p:cNvPr>
              <p:cNvCxnSpPr>
                <a:cxnSpLocks/>
                <a:stCxn id="383" idx="7"/>
                <a:endCxn id="382" idx="3"/>
              </p:cNvCxnSpPr>
              <p:nvPr/>
            </p:nvCxnSpPr>
            <p:spPr>
              <a:xfrm flipV="1">
                <a:off x="9931055" y="2194319"/>
                <a:ext cx="289565" cy="270637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1081D75F-1984-3C8F-9FF8-A79D169CB5C9}"/>
                  </a:ext>
                </a:extLst>
              </p:cNvPr>
              <p:cNvSpPr/>
              <p:nvPr/>
            </p:nvSpPr>
            <p:spPr>
              <a:xfrm>
                <a:off x="9529639" y="2408367"/>
                <a:ext cx="78581" cy="83344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042BC0C4-46B2-29E2-2D3E-CF961CF7ED0F}"/>
                  </a:ext>
                </a:extLst>
              </p:cNvPr>
              <p:cNvSpPr/>
              <p:nvPr/>
            </p:nvSpPr>
            <p:spPr>
              <a:xfrm>
                <a:off x="10851393" y="2015930"/>
                <a:ext cx="78581" cy="83344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BC74AF3E-80B1-3A84-ED99-CA09B2088956}"/>
                  </a:ext>
                </a:extLst>
              </p:cNvPr>
              <p:cNvSpPr/>
              <p:nvPr/>
            </p:nvSpPr>
            <p:spPr>
              <a:xfrm>
                <a:off x="11177096" y="2264211"/>
                <a:ext cx="78581" cy="83344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BD99D217-E613-463F-6A36-C24F92B8EDEB}"/>
                  </a:ext>
                </a:extLst>
              </p:cNvPr>
              <p:cNvSpPr/>
              <p:nvPr/>
            </p:nvSpPr>
            <p:spPr>
              <a:xfrm>
                <a:off x="10219422" y="2556791"/>
                <a:ext cx="78581" cy="83344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394" name="Straight Connector 393">
                <a:extLst>
                  <a:ext uri="{FF2B5EF4-FFF2-40B4-BE49-F238E27FC236}">
                    <a16:creationId xmlns:a16="http://schemas.microsoft.com/office/drawing/2014/main" id="{2EA42435-6E24-7A8B-7C07-A1FF6F467774}"/>
                  </a:ext>
                </a:extLst>
              </p:cNvPr>
              <p:cNvCxnSpPr>
                <a:cxnSpLocks/>
                <a:stCxn id="384" idx="4"/>
                <a:endCxn id="390" idx="0"/>
              </p:cNvCxnSpPr>
              <p:nvPr/>
            </p:nvCxnSpPr>
            <p:spPr>
              <a:xfrm flipH="1">
                <a:off x="9568930" y="2131233"/>
                <a:ext cx="34996" cy="277134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5" name="Straight Connector 394">
                <a:extLst>
                  <a:ext uri="{FF2B5EF4-FFF2-40B4-BE49-F238E27FC236}">
                    <a16:creationId xmlns:a16="http://schemas.microsoft.com/office/drawing/2014/main" id="{12A5E3BC-05D9-A32C-2122-5B2F59A84975}"/>
                  </a:ext>
                </a:extLst>
              </p:cNvPr>
              <p:cNvCxnSpPr>
                <a:cxnSpLocks/>
                <a:stCxn id="383" idx="1"/>
                <a:endCxn id="390" idx="6"/>
              </p:cNvCxnSpPr>
              <p:nvPr/>
            </p:nvCxnSpPr>
            <p:spPr>
              <a:xfrm flipH="1" flipV="1">
                <a:off x="9608220" y="2450039"/>
                <a:ext cx="267270" cy="14917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6" name="Straight Connector 395">
                <a:extLst>
                  <a:ext uri="{FF2B5EF4-FFF2-40B4-BE49-F238E27FC236}">
                    <a16:creationId xmlns:a16="http://schemas.microsoft.com/office/drawing/2014/main" id="{BBA85342-726A-3953-1988-15B84F72118F}"/>
                  </a:ext>
                </a:extLst>
              </p:cNvPr>
              <p:cNvCxnSpPr>
                <a:cxnSpLocks/>
                <a:stCxn id="393" idx="2"/>
                <a:endCxn id="383" idx="5"/>
              </p:cNvCxnSpPr>
              <p:nvPr/>
            </p:nvCxnSpPr>
            <p:spPr>
              <a:xfrm flipH="1" flipV="1">
                <a:off x="9931055" y="2523890"/>
                <a:ext cx="288367" cy="74573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7" name="Straight Connector 396">
                <a:extLst>
                  <a:ext uri="{FF2B5EF4-FFF2-40B4-BE49-F238E27FC236}">
                    <a16:creationId xmlns:a16="http://schemas.microsoft.com/office/drawing/2014/main" id="{A3A3A34C-561F-3CD7-CB45-2B69F7788768}"/>
                  </a:ext>
                </a:extLst>
              </p:cNvPr>
              <p:cNvCxnSpPr>
                <a:cxnSpLocks/>
                <a:stCxn id="382" idx="7"/>
                <a:endCxn id="391" idx="2"/>
              </p:cNvCxnSpPr>
              <p:nvPr/>
            </p:nvCxnSpPr>
            <p:spPr>
              <a:xfrm flipV="1">
                <a:off x="10276185" y="2057602"/>
                <a:ext cx="575208" cy="77783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8" name="Straight Connector 397">
                <a:extLst>
                  <a:ext uri="{FF2B5EF4-FFF2-40B4-BE49-F238E27FC236}">
                    <a16:creationId xmlns:a16="http://schemas.microsoft.com/office/drawing/2014/main" id="{EDFFD80E-8F12-8DF9-2ECD-772A5D8CE8F3}"/>
                  </a:ext>
                </a:extLst>
              </p:cNvPr>
              <p:cNvCxnSpPr>
                <a:cxnSpLocks/>
                <a:stCxn id="381" idx="0"/>
                <a:endCxn id="391" idx="4"/>
              </p:cNvCxnSpPr>
              <p:nvPr/>
            </p:nvCxnSpPr>
            <p:spPr>
              <a:xfrm flipV="1">
                <a:off x="10865950" y="2099274"/>
                <a:ext cx="24734" cy="211290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9" name="Straight Connector 398">
                <a:extLst>
                  <a:ext uri="{FF2B5EF4-FFF2-40B4-BE49-F238E27FC236}">
                    <a16:creationId xmlns:a16="http://schemas.microsoft.com/office/drawing/2014/main" id="{DE4C4A54-69BC-A954-F438-DE8B6BB411C8}"/>
                  </a:ext>
                </a:extLst>
              </p:cNvPr>
              <p:cNvCxnSpPr>
                <a:cxnSpLocks/>
                <a:stCxn id="392" idx="1"/>
                <a:endCxn id="391" idx="5"/>
              </p:cNvCxnSpPr>
              <p:nvPr/>
            </p:nvCxnSpPr>
            <p:spPr>
              <a:xfrm flipH="1" flipV="1">
                <a:off x="10918466" y="2087069"/>
                <a:ext cx="270138" cy="189347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1" name="Straight Connector 400">
                <a:extLst>
                  <a:ext uri="{FF2B5EF4-FFF2-40B4-BE49-F238E27FC236}">
                    <a16:creationId xmlns:a16="http://schemas.microsoft.com/office/drawing/2014/main" id="{737B0D07-9DC7-33F2-68A6-845ED35DD16F}"/>
                  </a:ext>
                </a:extLst>
              </p:cNvPr>
              <p:cNvCxnSpPr>
                <a:cxnSpLocks/>
                <a:stCxn id="393" idx="7"/>
                <a:endCxn id="381" idx="3"/>
              </p:cNvCxnSpPr>
              <p:nvPr/>
            </p:nvCxnSpPr>
            <p:spPr>
              <a:xfrm flipV="1">
                <a:off x="10286495" y="2381703"/>
                <a:ext cx="551672" cy="187293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C7F66B1F-8FD7-B0B8-636F-092AEB44E0DD}"/>
                </a:ext>
              </a:extLst>
            </p:cNvPr>
            <p:cNvSpPr/>
            <p:nvPr/>
          </p:nvSpPr>
          <p:spPr>
            <a:xfrm>
              <a:off x="1556315" y="2649199"/>
              <a:ext cx="2484438" cy="630919"/>
            </a:xfrm>
            <a:custGeom>
              <a:avLst/>
              <a:gdLst>
                <a:gd name="connsiteX0" fmla="*/ 3284354 w 3284354"/>
                <a:gd name="connsiteY0" fmla="*/ 0 h 766762"/>
                <a:gd name="connsiteX1" fmla="*/ 2260416 w 3284354"/>
                <a:gd name="connsiteY1" fmla="*/ 457200 h 766762"/>
                <a:gd name="connsiteX2" fmla="*/ 283979 w 3284354"/>
                <a:gd name="connsiteY2" fmla="*/ 300037 h 766762"/>
                <a:gd name="connsiteX3" fmla="*/ 55379 w 3284354"/>
                <a:gd name="connsiteY3" fmla="*/ 766762 h 766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84354" h="766762">
                  <a:moveTo>
                    <a:pt x="3284354" y="0"/>
                  </a:moveTo>
                  <a:cubicBezTo>
                    <a:pt x="3022416" y="203597"/>
                    <a:pt x="2760478" y="407194"/>
                    <a:pt x="2260416" y="457200"/>
                  </a:cubicBezTo>
                  <a:cubicBezTo>
                    <a:pt x="1760353" y="507206"/>
                    <a:pt x="651485" y="248443"/>
                    <a:pt x="283979" y="300037"/>
                  </a:cubicBezTo>
                  <a:cubicBezTo>
                    <a:pt x="-83527" y="351631"/>
                    <a:pt x="-14074" y="559196"/>
                    <a:pt x="55379" y="766762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77901050-501C-589D-74EA-77D942666047}"/>
                </a:ext>
              </a:extLst>
            </p:cNvPr>
            <p:cNvSpPr/>
            <p:nvPr/>
          </p:nvSpPr>
          <p:spPr>
            <a:xfrm>
              <a:off x="4402028" y="2552251"/>
              <a:ext cx="800988" cy="833888"/>
            </a:xfrm>
            <a:custGeom>
              <a:avLst/>
              <a:gdLst>
                <a:gd name="connsiteX0" fmla="*/ 1490663 w 1490663"/>
                <a:gd name="connsiteY0" fmla="*/ 0 h 804863"/>
                <a:gd name="connsiteX1" fmla="*/ 314325 w 1490663"/>
                <a:gd name="connsiteY1" fmla="*/ 428625 h 804863"/>
                <a:gd name="connsiteX2" fmla="*/ 0 w 1490663"/>
                <a:gd name="connsiteY2" fmla="*/ 804863 h 804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90663" h="804863">
                  <a:moveTo>
                    <a:pt x="1490663" y="0"/>
                  </a:moveTo>
                  <a:cubicBezTo>
                    <a:pt x="1026716" y="147240"/>
                    <a:pt x="562769" y="294481"/>
                    <a:pt x="314325" y="428625"/>
                  </a:cubicBezTo>
                  <a:cubicBezTo>
                    <a:pt x="65881" y="562769"/>
                    <a:pt x="10319" y="758826"/>
                    <a:pt x="0" y="804863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CFAA1CDD-8338-9D72-0A53-92351F13B282}"/>
                </a:ext>
              </a:extLst>
            </p:cNvPr>
            <p:cNvSpPr/>
            <p:nvPr/>
          </p:nvSpPr>
          <p:spPr>
            <a:xfrm rot="857973">
              <a:off x="6229018" y="2754099"/>
              <a:ext cx="336028" cy="643370"/>
            </a:xfrm>
            <a:custGeom>
              <a:avLst/>
              <a:gdLst>
                <a:gd name="connsiteX0" fmla="*/ 0 w 271479"/>
                <a:gd name="connsiteY0" fmla="*/ 0 h 728663"/>
                <a:gd name="connsiteX1" fmla="*/ 247650 w 271479"/>
                <a:gd name="connsiteY1" fmla="*/ 542925 h 728663"/>
                <a:gd name="connsiteX2" fmla="*/ 247650 w 271479"/>
                <a:gd name="connsiteY2" fmla="*/ 728663 h 728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1479" h="728663">
                  <a:moveTo>
                    <a:pt x="0" y="0"/>
                  </a:moveTo>
                  <a:cubicBezTo>
                    <a:pt x="103187" y="210740"/>
                    <a:pt x="206375" y="421481"/>
                    <a:pt x="247650" y="542925"/>
                  </a:cubicBezTo>
                  <a:cubicBezTo>
                    <a:pt x="288925" y="664369"/>
                    <a:pt x="268287" y="696516"/>
                    <a:pt x="247650" y="728663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5C2C6511-A192-345F-8DAD-090B426F7F8C}"/>
                </a:ext>
              </a:extLst>
            </p:cNvPr>
            <p:cNvSpPr/>
            <p:nvPr/>
          </p:nvSpPr>
          <p:spPr>
            <a:xfrm rot="10800000">
              <a:off x="7398128" y="2690507"/>
              <a:ext cx="819717" cy="578156"/>
            </a:xfrm>
            <a:custGeom>
              <a:avLst/>
              <a:gdLst>
                <a:gd name="connsiteX0" fmla="*/ 0 w 458678"/>
                <a:gd name="connsiteY0" fmla="*/ 0 h 557213"/>
                <a:gd name="connsiteX1" fmla="*/ 404813 w 458678"/>
                <a:gd name="connsiteY1" fmla="*/ 295275 h 557213"/>
                <a:gd name="connsiteX2" fmla="*/ 442913 w 458678"/>
                <a:gd name="connsiteY2" fmla="*/ 557213 h 557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8678" h="557213">
                  <a:moveTo>
                    <a:pt x="0" y="0"/>
                  </a:moveTo>
                  <a:cubicBezTo>
                    <a:pt x="165497" y="101203"/>
                    <a:pt x="330994" y="202406"/>
                    <a:pt x="404813" y="295275"/>
                  </a:cubicBezTo>
                  <a:cubicBezTo>
                    <a:pt x="478632" y="388144"/>
                    <a:pt x="460772" y="472678"/>
                    <a:pt x="442913" y="557213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E1E1B94D-F224-D6DB-92DF-F4065A98BC2A}"/>
                </a:ext>
              </a:extLst>
            </p:cNvPr>
            <p:cNvSpPr/>
            <p:nvPr/>
          </p:nvSpPr>
          <p:spPr>
            <a:xfrm>
              <a:off x="8469773" y="2487478"/>
              <a:ext cx="2395432" cy="812936"/>
            </a:xfrm>
            <a:custGeom>
              <a:avLst/>
              <a:gdLst>
                <a:gd name="connsiteX0" fmla="*/ 0 w 2081678"/>
                <a:gd name="connsiteY0" fmla="*/ 0 h 681038"/>
                <a:gd name="connsiteX1" fmla="*/ 1757363 w 2081678"/>
                <a:gd name="connsiteY1" fmla="*/ 290513 h 681038"/>
                <a:gd name="connsiteX2" fmla="*/ 2076450 w 2081678"/>
                <a:gd name="connsiteY2" fmla="*/ 681038 h 68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81678" h="681038">
                  <a:moveTo>
                    <a:pt x="0" y="0"/>
                  </a:moveTo>
                  <a:cubicBezTo>
                    <a:pt x="705644" y="88503"/>
                    <a:pt x="1411288" y="177007"/>
                    <a:pt x="1757363" y="290513"/>
                  </a:cubicBezTo>
                  <a:cubicBezTo>
                    <a:pt x="2103438" y="404019"/>
                    <a:pt x="2089944" y="542528"/>
                    <a:pt x="2076450" y="681038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FDDDC04C-D9AB-CDAC-B028-A528A2CEAFE7}"/>
                </a:ext>
              </a:extLst>
            </p:cNvPr>
            <p:cNvSpPr/>
            <p:nvPr/>
          </p:nvSpPr>
          <p:spPr>
            <a:xfrm>
              <a:off x="968110" y="3575050"/>
              <a:ext cx="995363" cy="275540"/>
            </a:xfrm>
            <a:custGeom>
              <a:avLst/>
              <a:gdLst>
                <a:gd name="connsiteX0" fmla="*/ 995363 w 995363"/>
                <a:gd name="connsiteY0" fmla="*/ 0 h 275540"/>
                <a:gd name="connsiteX1" fmla="*/ 685800 w 995363"/>
                <a:gd name="connsiteY1" fmla="*/ 266700 h 275540"/>
                <a:gd name="connsiteX2" fmla="*/ 0 w 995363"/>
                <a:gd name="connsiteY2" fmla="*/ 185737 h 275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95363" h="275540">
                  <a:moveTo>
                    <a:pt x="995363" y="0"/>
                  </a:moveTo>
                  <a:cubicBezTo>
                    <a:pt x="923528" y="117872"/>
                    <a:pt x="851694" y="235744"/>
                    <a:pt x="685800" y="266700"/>
                  </a:cubicBezTo>
                  <a:cubicBezTo>
                    <a:pt x="519906" y="297656"/>
                    <a:pt x="259953" y="241696"/>
                    <a:pt x="0" y="185737"/>
                  </a:cubicBezTo>
                </a:path>
              </a:pathLst>
            </a:custGeom>
            <a:noFill/>
            <a:ln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F38F3E02-8320-7016-A8B1-BAA32A89F637}"/>
                </a:ext>
              </a:extLst>
            </p:cNvPr>
            <p:cNvSpPr/>
            <p:nvPr/>
          </p:nvSpPr>
          <p:spPr>
            <a:xfrm>
              <a:off x="5800770" y="3400425"/>
              <a:ext cx="242888" cy="619125"/>
            </a:xfrm>
            <a:custGeom>
              <a:avLst/>
              <a:gdLst>
                <a:gd name="connsiteX0" fmla="*/ 0 w 242888"/>
                <a:gd name="connsiteY0" fmla="*/ 0 h 619125"/>
                <a:gd name="connsiteX1" fmla="*/ 185738 w 242888"/>
                <a:gd name="connsiteY1" fmla="*/ 266700 h 619125"/>
                <a:gd name="connsiteX2" fmla="*/ 242888 w 242888"/>
                <a:gd name="connsiteY2" fmla="*/ 619125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2888" h="619125">
                  <a:moveTo>
                    <a:pt x="0" y="0"/>
                  </a:moveTo>
                  <a:cubicBezTo>
                    <a:pt x="72628" y="81756"/>
                    <a:pt x="145257" y="163513"/>
                    <a:pt x="185738" y="266700"/>
                  </a:cubicBezTo>
                  <a:cubicBezTo>
                    <a:pt x="226219" y="369887"/>
                    <a:pt x="234553" y="494506"/>
                    <a:pt x="242888" y="619125"/>
                  </a:cubicBezTo>
                </a:path>
              </a:pathLst>
            </a:custGeom>
            <a:noFill/>
            <a:ln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3A754EE0-5186-898D-E56B-F6769152BB8C}"/>
                </a:ext>
              </a:extLst>
            </p:cNvPr>
            <p:cNvSpPr/>
            <p:nvPr/>
          </p:nvSpPr>
          <p:spPr>
            <a:xfrm rot="5865028">
              <a:off x="6330680" y="3264875"/>
              <a:ext cx="224849" cy="804497"/>
            </a:xfrm>
            <a:custGeom>
              <a:avLst/>
              <a:gdLst>
                <a:gd name="connsiteX0" fmla="*/ 0 w 242888"/>
                <a:gd name="connsiteY0" fmla="*/ 0 h 619125"/>
                <a:gd name="connsiteX1" fmla="*/ 185738 w 242888"/>
                <a:gd name="connsiteY1" fmla="*/ 266700 h 619125"/>
                <a:gd name="connsiteX2" fmla="*/ 242888 w 242888"/>
                <a:gd name="connsiteY2" fmla="*/ 619125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2888" h="619125">
                  <a:moveTo>
                    <a:pt x="0" y="0"/>
                  </a:moveTo>
                  <a:cubicBezTo>
                    <a:pt x="72628" y="81756"/>
                    <a:pt x="145257" y="163513"/>
                    <a:pt x="185738" y="266700"/>
                  </a:cubicBezTo>
                  <a:cubicBezTo>
                    <a:pt x="226219" y="369887"/>
                    <a:pt x="234553" y="494506"/>
                    <a:pt x="242888" y="619125"/>
                  </a:cubicBezTo>
                </a:path>
              </a:pathLst>
            </a:custGeom>
            <a:noFill/>
            <a:ln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306D6DF6-80B2-1B45-F4D1-5EE5501011FE}"/>
                </a:ext>
              </a:extLst>
            </p:cNvPr>
            <p:cNvSpPr/>
            <p:nvPr/>
          </p:nvSpPr>
          <p:spPr>
            <a:xfrm rot="12170764">
              <a:off x="8514118" y="3236348"/>
              <a:ext cx="276966" cy="697106"/>
            </a:xfrm>
            <a:custGeom>
              <a:avLst/>
              <a:gdLst>
                <a:gd name="connsiteX0" fmla="*/ 0 w 242888"/>
                <a:gd name="connsiteY0" fmla="*/ 0 h 619125"/>
                <a:gd name="connsiteX1" fmla="*/ 185738 w 242888"/>
                <a:gd name="connsiteY1" fmla="*/ 266700 h 619125"/>
                <a:gd name="connsiteX2" fmla="*/ 242888 w 242888"/>
                <a:gd name="connsiteY2" fmla="*/ 619125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2888" h="619125">
                  <a:moveTo>
                    <a:pt x="0" y="0"/>
                  </a:moveTo>
                  <a:cubicBezTo>
                    <a:pt x="72628" y="81756"/>
                    <a:pt x="145257" y="163513"/>
                    <a:pt x="185738" y="266700"/>
                  </a:cubicBezTo>
                  <a:cubicBezTo>
                    <a:pt x="226219" y="369887"/>
                    <a:pt x="234553" y="494506"/>
                    <a:pt x="242888" y="619125"/>
                  </a:cubicBezTo>
                </a:path>
              </a:pathLst>
            </a:custGeom>
            <a:noFill/>
            <a:ln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12F0A35C-FEE5-0801-2105-033D065288C0}"/>
                </a:ext>
              </a:extLst>
            </p:cNvPr>
            <p:cNvSpPr/>
            <p:nvPr/>
          </p:nvSpPr>
          <p:spPr>
            <a:xfrm rot="12170764">
              <a:off x="10887957" y="3274941"/>
              <a:ext cx="182167" cy="579577"/>
            </a:xfrm>
            <a:custGeom>
              <a:avLst/>
              <a:gdLst>
                <a:gd name="connsiteX0" fmla="*/ 0 w 242888"/>
                <a:gd name="connsiteY0" fmla="*/ 0 h 619125"/>
                <a:gd name="connsiteX1" fmla="*/ 185738 w 242888"/>
                <a:gd name="connsiteY1" fmla="*/ 266700 h 619125"/>
                <a:gd name="connsiteX2" fmla="*/ 242888 w 242888"/>
                <a:gd name="connsiteY2" fmla="*/ 619125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2888" h="619125">
                  <a:moveTo>
                    <a:pt x="0" y="0"/>
                  </a:moveTo>
                  <a:cubicBezTo>
                    <a:pt x="72628" y="81756"/>
                    <a:pt x="145257" y="163513"/>
                    <a:pt x="185738" y="266700"/>
                  </a:cubicBezTo>
                  <a:cubicBezTo>
                    <a:pt x="226219" y="369887"/>
                    <a:pt x="234553" y="494506"/>
                    <a:pt x="242888" y="619125"/>
                  </a:cubicBezTo>
                </a:path>
              </a:pathLst>
            </a:custGeom>
            <a:noFill/>
            <a:ln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8B915D90-4EC9-E3A3-5CD5-75C9FF8A9E40}"/>
                </a:ext>
              </a:extLst>
            </p:cNvPr>
            <p:cNvSpPr/>
            <p:nvPr/>
          </p:nvSpPr>
          <p:spPr>
            <a:xfrm>
              <a:off x="608158" y="4640788"/>
              <a:ext cx="844690" cy="522567"/>
            </a:xfrm>
            <a:custGeom>
              <a:avLst/>
              <a:gdLst>
                <a:gd name="connsiteX0" fmla="*/ 30188 w 1077971"/>
                <a:gd name="connsiteY0" fmla="*/ 529362 h 637324"/>
                <a:gd name="connsiteX1" fmla="*/ 592163 w 1077971"/>
                <a:gd name="connsiteY1" fmla="*/ 636518 h 637324"/>
                <a:gd name="connsiteX2" fmla="*/ 949350 w 1077971"/>
                <a:gd name="connsiteY2" fmla="*/ 476975 h 637324"/>
                <a:gd name="connsiteX3" fmla="*/ 1030313 w 1077971"/>
                <a:gd name="connsiteY3" fmla="*/ 250756 h 637324"/>
                <a:gd name="connsiteX4" fmla="*/ 1077938 w 1077971"/>
                <a:gd name="connsiteY4" fmla="*/ 131693 h 637324"/>
                <a:gd name="connsiteX5" fmla="*/ 1035075 w 1077971"/>
                <a:gd name="connsiteY5" fmla="*/ 12631 h 637324"/>
                <a:gd name="connsiteX6" fmla="*/ 894581 w 1077971"/>
                <a:gd name="connsiteY6" fmla="*/ 15012 h 637324"/>
                <a:gd name="connsiteX7" fmla="*/ 292125 w 1077971"/>
                <a:gd name="connsiteY7" fmla="*/ 115025 h 637324"/>
                <a:gd name="connsiteX8" fmla="*/ 99244 w 1077971"/>
                <a:gd name="connsiteY8" fmla="*/ 324575 h 637324"/>
                <a:gd name="connsiteX9" fmla="*/ 30188 w 1077971"/>
                <a:gd name="connsiteY9" fmla="*/ 529362 h 637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971" h="637324">
                  <a:moveTo>
                    <a:pt x="30188" y="529362"/>
                  </a:moveTo>
                  <a:cubicBezTo>
                    <a:pt x="112341" y="581353"/>
                    <a:pt x="438970" y="645249"/>
                    <a:pt x="592163" y="636518"/>
                  </a:cubicBezTo>
                  <a:cubicBezTo>
                    <a:pt x="745356" y="627787"/>
                    <a:pt x="876325" y="541269"/>
                    <a:pt x="949350" y="476975"/>
                  </a:cubicBezTo>
                  <a:cubicBezTo>
                    <a:pt x="1022375" y="412681"/>
                    <a:pt x="1008882" y="308303"/>
                    <a:pt x="1030313" y="250756"/>
                  </a:cubicBezTo>
                  <a:cubicBezTo>
                    <a:pt x="1051744" y="193209"/>
                    <a:pt x="1077144" y="171380"/>
                    <a:pt x="1077938" y="131693"/>
                  </a:cubicBezTo>
                  <a:cubicBezTo>
                    <a:pt x="1078732" y="92006"/>
                    <a:pt x="1065634" y="32078"/>
                    <a:pt x="1035075" y="12631"/>
                  </a:cubicBezTo>
                  <a:cubicBezTo>
                    <a:pt x="1004516" y="-6816"/>
                    <a:pt x="1018406" y="-2054"/>
                    <a:pt x="894581" y="15012"/>
                  </a:cubicBezTo>
                  <a:cubicBezTo>
                    <a:pt x="770756" y="32078"/>
                    <a:pt x="424681" y="63431"/>
                    <a:pt x="292125" y="115025"/>
                  </a:cubicBezTo>
                  <a:cubicBezTo>
                    <a:pt x="159569" y="166619"/>
                    <a:pt x="143694" y="255122"/>
                    <a:pt x="99244" y="324575"/>
                  </a:cubicBezTo>
                  <a:cubicBezTo>
                    <a:pt x="54794" y="394028"/>
                    <a:pt x="-51965" y="477371"/>
                    <a:pt x="30188" y="529362"/>
                  </a:cubicBezTo>
                  <a:close/>
                </a:path>
              </a:pathLst>
            </a:custGeom>
            <a:solidFill>
              <a:srgbClr val="F8EDFC"/>
            </a:solidFill>
            <a:ln>
              <a:solidFill>
                <a:srgbClr val="033AC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5A20E437-89DB-7F8F-5EB9-114AA456CFD8}"/>
                </a:ext>
              </a:extLst>
            </p:cNvPr>
            <p:cNvSpPr/>
            <p:nvPr/>
          </p:nvSpPr>
          <p:spPr>
            <a:xfrm>
              <a:off x="1625467" y="4673176"/>
              <a:ext cx="1106360" cy="477291"/>
            </a:xfrm>
            <a:custGeom>
              <a:avLst/>
              <a:gdLst>
                <a:gd name="connsiteX0" fmla="*/ 62640 w 1411908"/>
                <a:gd name="connsiteY0" fmla="*/ 148894 h 582106"/>
                <a:gd name="connsiteX1" fmla="*/ 686527 w 1411908"/>
                <a:gd name="connsiteY1" fmla="*/ 239381 h 582106"/>
                <a:gd name="connsiteX2" fmla="*/ 1038952 w 1411908"/>
                <a:gd name="connsiteY2" fmla="*/ 13163 h 582106"/>
                <a:gd name="connsiteX3" fmla="*/ 1129440 w 1411908"/>
                <a:gd name="connsiteY3" fmla="*/ 44119 h 582106"/>
                <a:gd name="connsiteX4" fmla="*/ 1355659 w 1411908"/>
                <a:gd name="connsiteY4" fmla="*/ 186994 h 582106"/>
                <a:gd name="connsiteX5" fmla="*/ 1393759 w 1411908"/>
                <a:gd name="connsiteY5" fmla="*/ 487031 h 582106"/>
                <a:gd name="connsiteX6" fmla="*/ 1110390 w 1411908"/>
                <a:gd name="connsiteY6" fmla="*/ 539419 h 582106"/>
                <a:gd name="connsiteX7" fmla="*/ 584134 w 1411908"/>
                <a:gd name="connsiteY7" fmla="*/ 579900 h 582106"/>
                <a:gd name="connsiteX8" fmla="*/ 126934 w 1411908"/>
                <a:gd name="connsiteY8" fmla="*/ 470363 h 582106"/>
                <a:gd name="connsiteX9" fmla="*/ 29302 w 1411908"/>
                <a:gd name="connsiteY9" fmla="*/ 384638 h 582106"/>
                <a:gd name="connsiteX10" fmla="*/ 62640 w 1411908"/>
                <a:gd name="connsiteY10" fmla="*/ 148894 h 582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1908" h="582106">
                  <a:moveTo>
                    <a:pt x="62640" y="148894"/>
                  </a:moveTo>
                  <a:cubicBezTo>
                    <a:pt x="172178" y="124684"/>
                    <a:pt x="523809" y="262003"/>
                    <a:pt x="686527" y="239381"/>
                  </a:cubicBezTo>
                  <a:cubicBezTo>
                    <a:pt x="849245" y="216759"/>
                    <a:pt x="965133" y="45707"/>
                    <a:pt x="1038952" y="13163"/>
                  </a:cubicBezTo>
                  <a:cubicBezTo>
                    <a:pt x="1112771" y="-19381"/>
                    <a:pt x="1076656" y="15147"/>
                    <a:pt x="1129440" y="44119"/>
                  </a:cubicBezTo>
                  <a:cubicBezTo>
                    <a:pt x="1182224" y="73091"/>
                    <a:pt x="1311606" y="113175"/>
                    <a:pt x="1355659" y="186994"/>
                  </a:cubicBezTo>
                  <a:cubicBezTo>
                    <a:pt x="1399712" y="260813"/>
                    <a:pt x="1434637" y="428294"/>
                    <a:pt x="1393759" y="487031"/>
                  </a:cubicBezTo>
                  <a:cubicBezTo>
                    <a:pt x="1352881" y="545768"/>
                    <a:pt x="1245327" y="523941"/>
                    <a:pt x="1110390" y="539419"/>
                  </a:cubicBezTo>
                  <a:cubicBezTo>
                    <a:pt x="975453" y="554897"/>
                    <a:pt x="748043" y="591409"/>
                    <a:pt x="584134" y="579900"/>
                  </a:cubicBezTo>
                  <a:cubicBezTo>
                    <a:pt x="420225" y="568391"/>
                    <a:pt x="219406" y="502907"/>
                    <a:pt x="126934" y="470363"/>
                  </a:cubicBezTo>
                  <a:cubicBezTo>
                    <a:pt x="34462" y="437819"/>
                    <a:pt x="40414" y="437819"/>
                    <a:pt x="29302" y="384638"/>
                  </a:cubicBezTo>
                  <a:cubicBezTo>
                    <a:pt x="18190" y="331457"/>
                    <a:pt x="-46898" y="173104"/>
                    <a:pt x="62640" y="148894"/>
                  </a:cubicBezTo>
                  <a:close/>
                </a:path>
              </a:pathLst>
            </a:custGeom>
            <a:solidFill>
              <a:srgbClr val="F8EDFC"/>
            </a:solidFill>
            <a:ln>
              <a:solidFill>
                <a:srgbClr val="033AC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3712FB67-84F8-1033-1F07-B5FD03A7F906}"/>
                </a:ext>
              </a:extLst>
            </p:cNvPr>
            <p:cNvSpPr/>
            <p:nvPr/>
          </p:nvSpPr>
          <p:spPr>
            <a:xfrm rot="3271997">
              <a:off x="3474903" y="3390164"/>
              <a:ext cx="288625" cy="518123"/>
            </a:xfrm>
            <a:custGeom>
              <a:avLst/>
              <a:gdLst>
                <a:gd name="connsiteX0" fmla="*/ 0 w 242888"/>
                <a:gd name="connsiteY0" fmla="*/ 0 h 619125"/>
                <a:gd name="connsiteX1" fmla="*/ 185738 w 242888"/>
                <a:gd name="connsiteY1" fmla="*/ 266700 h 619125"/>
                <a:gd name="connsiteX2" fmla="*/ 242888 w 242888"/>
                <a:gd name="connsiteY2" fmla="*/ 619125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2888" h="619125">
                  <a:moveTo>
                    <a:pt x="0" y="0"/>
                  </a:moveTo>
                  <a:cubicBezTo>
                    <a:pt x="72628" y="81756"/>
                    <a:pt x="145257" y="163513"/>
                    <a:pt x="185738" y="266700"/>
                  </a:cubicBezTo>
                  <a:cubicBezTo>
                    <a:pt x="226219" y="369887"/>
                    <a:pt x="234553" y="494506"/>
                    <a:pt x="242888" y="619125"/>
                  </a:cubicBezTo>
                </a:path>
              </a:pathLst>
            </a:custGeom>
            <a:noFill/>
            <a:ln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D10990E1-1645-9428-C345-ED5C0FD41C57}"/>
                </a:ext>
              </a:extLst>
            </p:cNvPr>
            <p:cNvSpPr/>
            <p:nvPr/>
          </p:nvSpPr>
          <p:spPr>
            <a:xfrm>
              <a:off x="3327735" y="4694509"/>
              <a:ext cx="352700" cy="463599"/>
            </a:xfrm>
            <a:custGeom>
              <a:avLst/>
              <a:gdLst>
                <a:gd name="connsiteX0" fmla="*/ 193813 w 450106"/>
                <a:gd name="connsiteY0" fmla="*/ 565087 h 565407"/>
                <a:gd name="connsiteX1" fmla="*/ 391456 w 450106"/>
                <a:gd name="connsiteY1" fmla="*/ 329343 h 565407"/>
                <a:gd name="connsiteX2" fmla="*/ 429556 w 450106"/>
                <a:gd name="connsiteY2" fmla="*/ 41212 h 565407"/>
                <a:gd name="connsiteX3" fmla="*/ 100944 w 450106"/>
                <a:gd name="connsiteY3" fmla="*/ 10256 h 565407"/>
                <a:gd name="connsiteX4" fmla="*/ 55700 w 450106"/>
                <a:gd name="connsiteY4" fmla="*/ 122174 h 565407"/>
                <a:gd name="connsiteX5" fmla="*/ 67606 w 450106"/>
                <a:gd name="connsiteY5" fmla="*/ 253143 h 565407"/>
                <a:gd name="connsiteX6" fmla="*/ 3313 w 450106"/>
                <a:gd name="connsiteY6" fmla="*/ 376968 h 565407"/>
                <a:gd name="connsiteX7" fmla="*/ 193813 w 450106"/>
                <a:gd name="connsiteY7" fmla="*/ 565087 h 565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0106" h="565407">
                  <a:moveTo>
                    <a:pt x="193813" y="565087"/>
                  </a:moveTo>
                  <a:cubicBezTo>
                    <a:pt x="258504" y="557149"/>
                    <a:pt x="352166" y="416655"/>
                    <a:pt x="391456" y="329343"/>
                  </a:cubicBezTo>
                  <a:cubicBezTo>
                    <a:pt x="430747" y="242030"/>
                    <a:pt x="477975" y="94393"/>
                    <a:pt x="429556" y="41212"/>
                  </a:cubicBezTo>
                  <a:cubicBezTo>
                    <a:pt x="381137" y="-11969"/>
                    <a:pt x="163253" y="-3238"/>
                    <a:pt x="100944" y="10256"/>
                  </a:cubicBezTo>
                  <a:cubicBezTo>
                    <a:pt x="38635" y="23750"/>
                    <a:pt x="61256" y="81693"/>
                    <a:pt x="55700" y="122174"/>
                  </a:cubicBezTo>
                  <a:cubicBezTo>
                    <a:pt x="50144" y="162655"/>
                    <a:pt x="76337" y="210677"/>
                    <a:pt x="67606" y="253143"/>
                  </a:cubicBezTo>
                  <a:cubicBezTo>
                    <a:pt x="58875" y="295609"/>
                    <a:pt x="-16531" y="322596"/>
                    <a:pt x="3313" y="376968"/>
                  </a:cubicBezTo>
                  <a:cubicBezTo>
                    <a:pt x="23157" y="431340"/>
                    <a:pt x="129122" y="573025"/>
                    <a:pt x="193813" y="565087"/>
                  </a:cubicBezTo>
                  <a:close/>
                </a:path>
              </a:pathLst>
            </a:custGeom>
            <a:solidFill>
              <a:srgbClr val="FDF7E3"/>
            </a:solidFill>
            <a:ln>
              <a:solidFill>
                <a:srgbClr val="033AC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59707B1C-4EEF-80E2-FC80-D12E2B8FEC4D}"/>
                </a:ext>
              </a:extLst>
            </p:cNvPr>
            <p:cNvSpPr/>
            <p:nvPr/>
          </p:nvSpPr>
          <p:spPr>
            <a:xfrm>
              <a:off x="3884394" y="4599434"/>
              <a:ext cx="804718" cy="688016"/>
            </a:xfrm>
            <a:custGeom>
              <a:avLst/>
              <a:gdLst>
                <a:gd name="connsiteX0" fmla="*/ 925 w 1026960"/>
                <a:gd name="connsiteY0" fmla="*/ 568950 h 839106"/>
                <a:gd name="connsiteX1" fmla="*/ 129512 w 1026960"/>
                <a:gd name="connsiteY1" fmla="*/ 683250 h 839106"/>
                <a:gd name="connsiteX2" fmla="*/ 162850 w 1026960"/>
                <a:gd name="connsiteY2" fmla="*/ 828506 h 839106"/>
                <a:gd name="connsiteX3" fmla="*/ 308106 w 1026960"/>
                <a:gd name="connsiteY3" fmla="*/ 809456 h 839106"/>
                <a:gd name="connsiteX4" fmla="*/ 427168 w 1026960"/>
                <a:gd name="connsiteY4" fmla="*/ 661819 h 839106"/>
                <a:gd name="connsiteX5" fmla="*/ 893893 w 1026960"/>
                <a:gd name="connsiteY5" fmla="*/ 583238 h 839106"/>
                <a:gd name="connsiteX6" fmla="*/ 986762 w 1026960"/>
                <a:gd name="connsiteY6" fmla="*/ 385594 h 839106"/>
                <a:gd name="connsiteX7" fmla="*/ 1020100 w 1026960"/>
                <a:gd name="connsiteY7" fmla="*/ 285581 h 839106"/>
                <a:gd name="connsiteX8" fmla="*/ 858175 w 1026960"/>
                <a:gd name="connsiteY8" fmla="*/ 11738 h 839106"/>
                <a:gd name="connsiteX9" fmla="*/ 429550 w 1026960"/>
                <a:gd name="connsiteY9" fmla="*/ 49838 h 839106"/>
                <a:gd name="connsiteX10" fmla="*/ 267625 w 1026960"/>
                <a:gd name="connsiteY10" fmla="*/ 47456 h 839106"/>
                <a:gd name="connsiteX11" fmla="*/ 203331 w 1026960"/>
                <a:gd name="connsiteY11" fmla="*/ 287963 h 839106"/>
                <a:gd name="connsiteX12" fmla="*/ 925 w 1026960"/>
                <a:gd name="connsiteY12" fmla="*/ 568950 h 839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6960" h="839106">
                  <a:moveTo>
                    <a:pt x="925" y="568950"/>
                  </a:moveTo>
                  <a:cubicBezTo>
                    <a:pt x="-11378" y="634831"/>
                    <a:pt x="102525" y="639991"/>
                    <a:pt x="129512" y="683250"/>
                  </a:cubicBezTo>
                  <a:cubicBezTo>
                    <a:pt x="156499" y="726509"/>
                    <a:pt x="133084" y="807472"/>
                    <a:pt x="162850" y="828506"/>
                  </a:cubicBezTo>
                  <a:cubicBezTo>
                    <a:pt x="192616" y="849540"/>
                    <a:pt x="264053" y="837237"/>
                    <a:pt x="308106" y="809456"/>
                  </a:cubicBezTo>
                  <a:cubicBezTo>
                    <a:pt x="352159" y="781675"/>
                    <a:pt x="329537" y="699522"/>
                    <a:pt x="427168" y="661819"/>
                  </a:cubicBezTo>
                  <a:cubicBezTo>
                    <a:pt x="524799" y="624116"/>
                    <a:pt x="800627" y="629276"/>
                    <a:pt x="893893" y="583238"/>
                  </a:cubicBezTo>
                  <a:cubicBezTo>
                    <a:pt x="987159" y="537200"/>
                    <a:pt x="965728" y="435203"/>
                    <a:pt x="986762" y="385594"/>
                  </a:cubicBezTo>
                  <a:cubicBezTo>
                    <a:pt x="1007797" y="335984"/>
                    <a:pt x="1041531" y="347890"/>
                    <a:pt x="1020100" y="285581"/>
                  </a:cubicBezTo>
                  <a:cubicBezTo>
                    <a:pt x="998669" y="223272"/>
                    <a:pt x="956600" y="51028"/>
                    <a:pt x="858175" y="11738"/>
                  </a:cubicBezTo>
                  <a:cubicBezTo>
                    <a:pt x="759750" y="-27552"/>
                    <a:pt x="527975" y="43885"/>
                    <a:pt x="429550" y="49838"/>
                  </a:cubicBezTo>
                  <a:cubicBezTo>
                    <a:pt x="331125" y="55791"/>
                    <a:pt x="305328" y="7769"/>
                    <a:pt x="267625" y="47456"/>
                  </a:cubicBezTo>
                  <a:cubicBezTo>
                    <a:pt x="229922" y="87143"/>
                    <a:pt x="248972" y="201444"/>
                    <a:pt x="203331" y="287963"/>
                  </a:cubicBezTo>
                  <a:cubicBezTo>
                    <a:pt x="157690" y="374482"/>
                    <a:pt x="13228" y="503069"/>
                    <a:pt x="925" y="568950"/>
                  </a:cubicBezTo>
                  <a:close/>
                </a:path>
              </a:pathLst>
            </a:custGeom>
            <a:solidFill>
              <a:srgbClr val="F8EDFC"/>
            </a:solidFill>
            <a:ln>
              <a:solidFill>
                <a:srgbClr val="033AC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85B0E387-5986-003A-8FB2-5EDB9F48BC9D}"/>
                </a:ext>
              </a:extLst>
            </p:cNvPr>
            <p:cNvSpPr/>
            <p:nvPr/>
          </p:nvSpPr>
          <p:spPr>
            <a:xfrm>
              <a:off x="5023346" y="4577815"/>
              <a:ext cx="548323" cy="534734"/>
            </a:xfrm>
            <a:custGeom>
              <a:avLst/>
              <a:gdLst>
                <a:gd name="connsiteX0" fmla="*/ 694149 w 699755"/>
                <a:gd name="connsiteY0" fmla="*/ 619614 h 652163"/>
                <a:gd name="connsiteX1" fmla="*/ 652874 w 699755"/>
                <a:gd name="connsiteY1" fmla="*/ 302114 h 652163"/>
                <a:gd name="connsiteX2" fmla="*/ 456024 w 699755"/>
                <a:gd name="connsiteY2" fmla="*/ 3664 h 652163"/>
                <a:gd name="connsiteX3" fmla="*/ 109949 w 699755"/>
                <a:gd name="connsiteY3" fmla="*/ 156064 h 652163"/>
                <a:gd name="connsiteX4" fmla="*/ 11524 w 699755"/>
                <a:gd name="connsiteY4" fmla="*/ 451339 h 652163"/>
                <a:gd name="connsiteX5" fmla="*/ 338549 w 699755"/>
                <a:gd name="connsiteY5" fmla="*/ 625964 h 652163"/>
                <a:gd name="connsiteX6" fmla="*/ 560799 w 699755"/>
                <a:gd name="connsiteY6" fmla="*/ 645014 h 652163"/>
                <a:gd name="connsiteX7" fmla="*/ 694149 w 699755"/>
                <a:gd name="connsiteY7" fmla="*/ 619614 h 652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9755" h="652163">
                  <a:moveTo>
                    <a:pt x="694149" y="619614"/>
                  </a:moveTo>
                  <a:cubicBezTo>
                    <a:pt x="709495" y="562464"/>
                    <a:pt x="692562" y="404772"/>
                    <a:pt x="652874" y="302114"/>
                  </a:cubicBezTo>
                  <a:cubicBezTo>
                    <a:pt x="613186" y="199456"/>
                    <a:pt x="546511" y="28006"/>
                    <a:pt x="456024" y="3664"/>
                  </a:cubicBezTo>
                  <a:cubicBezTo>
                    <a:pt x="365536" y="-20678"/>
                    <a:pt x="184032" y="81452"/>
                    <a:pt x="109949" y="156064"/>
                  </a:cubicBezTo>
                  <a:cubicBezTo>
                    <a:pt x="35866" y="230676"/>
                    <a:pt x="-26576" y="373022"/>
                    <a:pt x="11524" y="451339"/>
                  </a:cubicBezTo>
                  <a:cubicBezTo>
                    <a:pt x="49624" y="529656"/>
                    <a:pt x="247003" y="593685"/>
                    <a:pt x="338549" y="625964"/>
                  </a:cubicBezTo>
                  <a:cubicBezTo>
                    <a:pt x="430095" y="658243"/>
                    <a:pt x="500474" y="649777"/>
                    <a:pt x="560799" y="645014"/>
                  </a:cubicBezTo>
                  <a:cubicBezTo>
                    <a:pt x="621124" y="640252"/>
                    <a:pt x="678803" y="676764"/>
                    <a:pt x="694149" y="619614"/>
                  </a:cubicBezTo>
                  <a:close/>
                </a:path>
              </a:pathLst>
            </a:custGeom>
            <a:solidFill>
              <a:srgbClr val="F8EDFC"/>
            </a:solidFill>
            <a:ln>
              <a:solidFill>
                <a:srgbClr val="033AC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id="{E2992914-7C16-38DB-E499-1B69BBE4442F}"/>
                </a:ext>
              </a:extLst>
            </p:cNvPr>
            <p:cNvSpPr/>
            <p:nvPr/>
          </p:nvSpPr>
          <p:spPr>
            <a:xfrm>
              <a:off x="5887057" y="4702117"/>
              <a:ext cx="816872" cy="348994"/>
            </a:xfrm>
            <a:custGeom>
              <a:avLst/>
              <a:gdLst>
                <a:gd name="connsiteX0" fmla="*/ 308 w 1042470"/>
                <a:gd name="connsiteY0" fmla="*/ 73523 h 425634"/>
                <a:gd name="connsiteX1" fmla="*/ 152708 w 1042470"/>
                <a:gd name="connsiteY1" fmla="*/ 286248 h 425634"/>
                <a:gd name="connsiteX2" fmla="*/ 219383 w 1042470"/>
                <a:gd name="connsiteY2" fmla="*/ 406898 h 425634"/>
                <a:gd name="connsiteX3" fmla="*/ 635308 w 1042470"/>
                <a:gd name="connsiteY3" fmla="*/ 413248 h 425634"/>
                <a:gd name="connsiteX4" fmla="*/ 1041708 w 1042470"/>
                <a:gd name="connsiteY4" fmla="*/ 289423 h 425634"/>
                <a:gd name="connsiteX5" fmla="*/ 530533 w 1042470"/>
                <a:gd name="connsiteY5" fmla="*/ 67173 h 425634"/>
                <a:gd name="connsiteX6" fmla="*/ 127308 w 1042470"/>
                <a:gd name="connsiteY6" fmla="*/ 498 h 425634"/>
                <a:gd name="connsiteX7" fmla="*/ 308 w 1042470"/>
                <a:gd name="connsiteY7" fmla="*/ 73523 h 425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2470" h="425634">
                  <a:moveTo>
                    <a:pt x="308" y="73523"/>
                  </a:moveTo>
                  <a:cubicBezTo>
                    <a:pt x="4541" y="121148"/>
                    <a:pt x="116196" y="230686"/>
                    <a:pt x="152708" y="286248"/>
                  </a:cubicBezTo>
                  <a:cubicBezTo>
                    <a:pt x="189221" y="341811"/>
                    <a:pt x="138950" y="385731"/>
                    <a:pt x="219383" y="406898"/>
                  </a:cubicBezTo>
                  <a:cubicBezTo>
                    <a:pt x="299816" y="428065"/>
                    <a:pt x="498254" y="432827"/>
                    <a:pt x="635308" y="413248"/>
                  </a:cubicBezTo>
                  <a:cubicBezTo>
                    <a:pt x="772362" y="393669"/>
                    <a:pt x="1059170" y="347102"/>
                    <a:pt x="1041708" y="289423"/>
                  </a:cubicBezTo>
                  <a:cubicBezTo>
                    <a:pt x="1024246" y="231744"/>
                    <a:pt x="682933" y="115327"/>
                    <a:pt x="530533" y="67173"/>
                  </a:cubicBezTo>
                  <a:cubicBezTo>
                    <a:pt x="378133" y="19019"/>
                    <a:pt x="219383" y="-3735"/>
                    <a:pt x="127308" y="498"/>
                  </a:cubicBezTo>
                  <a:cubicBezTo>
                    <a:pt x="35233" y="4731"/>
                    <a:pt x="-3925" y="25898"/>
                    <a:pt x="308" y="73523"/>
                  </a:cubicBezTo>
                  <a:close/>
                </a:path>
              </a:pathLst>
            </a:custGeom>
            <a:solidFill>
              <a:srgbClr val="F8EDFC"/>
            </a:solidFill>
            <a:ln>
              <a:solidFill>
                <a:srgbClr val="033AC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E79E33E5-22B2-45EB-B958-D41C8D9EA3BE}"/>
                </a:ext>
              </a:extLst>
            </p:cNvPr>
            <p:cNvSpPr/>
            <p:nvPr/>
          </p:nvSpPr>
          <p:spPr>
            <a:xfrm>
              <a:off x="6899751" y="4670418"/>
              <a:ext cx="767908" cy="421123"/>
            </a:xfrm>
            <a:custGeom>
              <a:avLst/>
              <a:gdLst>
                <a:gd name="connsiteX0" fmla="*/ 51802 w 979984"/>
                <a:gd name="connsiteY0" fmla="*/ 407361 h 513603"/>
                <a:gd name="connsiteX1" fmla="*/ 7352 w 979984"/>
                <a:gd name="connsiteY1" fmla="*/ 131136 h 513603"/>
                <a:gd name="connsiteX2" fmla="*/ 194677 w 979984"/>
                <a:gd name="connsiteY2" fmla="*/ 140661 h 513603"/>
                <a:gd name="connsiteX3" fmla="*/ 486777 w 979984"/>
                <a:gd name="connsiteY3" fmla="*/ 140661 h 513603"/>
                <a:gd name="connsiteX4" fmla="*/ 874127 w 979984"/>
                <a:gd name="connsiteY4" fmla="*/ 4136 h 513603"/>
                <a:gd name="connsiteX5" fmla="*/ 978902 w 979984"/>
                <a:gd name="connsiteY5" fmla="*/ 321636 h 513603"/>
                <a:gd name="connsiteX6" fmla="*/ 829677 w 979984"/>
                <a:gd name="connsiteY6" fmla="*/ 505786 h 513603"/>
                <a:gd name="connsiteX7" fmla="*/ 181977 w 979984"/>
                <a:gd name="connsiteY7" fmla="*/ 470861 h 513603"/>
                <a:gd name="connsiteX8" fmla="*/ 51802 w 979984"/>
                <a:gd name="connsiteY8" fmla="*/ 407361 h 513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9984" h="513603">
                  <a:moveTo>
                    <a:pt x="51802" y="407361"/>
                  </a:moveTo>
                  <a:cubicBezTo>
                    <a:pt x="22698" y="350740"/>
                    <a:pt x="-16460" y="175586"/>
                    <a:pt x="7352" y="131136"/>
                  </a:cubicBezTo>
                  <a:cubicBezTo>
                    <a:pt x="31164" y="86686"/>
                    <a:pt x="114773" y="139074"/>
                    <a:pt x="194677" y="140661"/>
                  </a:cubicBezTo>
                  <a:cubicBezTo>
                    <a:pt x="274581" y="142248"/>
                    <a:pt x="373535" y="163415"/>
                    <a:pt x="486777" y="140661"/>
                  </a:cubicBezTo>
                  <a:cubicBezTo>
                    <a:pt x="600019" y="117907"/>
                    <a:pt x="792106" y="-26026"/>
                    <a:pt x="874127" y="4136"/>
                  </a:cubicBezTo>
                  <a:cubicBezTo>
                    <a:pt x="956148" y="34298"/>
                    <a:pt x="986310" y="238028"/>
                    <a:pt x="978902" y="321636"/>
                  </a:cubicBezTo>
                  <a:cubicBezTo>
                    <a:pt x="971494" y="405244"/>
                    <a:pt x="962498" y="480915"/>
                    <a:pt x="829677" y="505786"/>
                  </a:cubicBezTo>
                  <a:cubicBezTo>
                    <a:pt x="696856" y="530657"/>
                    <a:pt x="310035" y="489911"/>
                    <a:pt x="181977" y="470861"/>
                  </a:cubicBezTo>
                  <a:cubicBezTo>
                    <a:pt x="53919" y="451811"/>
                    <a:pt x="80906" y="463982"/>
                    <a:pt x="51802" y="407361"/>
                  </a:cubicBezTo>
                  <a:close/>
                </a:path>
              </a:pathLst>
            </a:custGeom>
            <a:solidFill>
              <a:srgbClr val="F8EDFC"/>
            </a:solidFill>
            <a:ln>
              <a:solidFill>
                <a:srgbClr val="033AC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id="{F3946B27-9D4D-058B-7E8E-77ACD5319378}"/>
                </a:ext>
              </a:extLst>
            </p:cNvPr>
            <p:cNvSpPr/>
            <p:nvPr/>
          </p:nvSpPr>
          <p:spPr>
            <a:xfrm>
              <a:off x="7939172" y="4480323"/>
              <a:ext cx="727417" cy="713445"/>
            </a:xfrm>
            <a:custGeom>
              <a:avLst/>
              <a:gdLst>
                <a:gd name="connsiteX0" fmla="*/ 45753 w 928310"/>
                <a:gd name="connsiteY0" fmla="*/ 851052 h 870119"/>
                <a:gd name="connsiteX1" fmla="*/ 575978 w 928310"/>
                <a:gd name="connsiteY1" fmla="*/ 838352 h 870119"/>
                <a:gd name="connsiteX2" fmla="*/ 874428 w 928310"/>
                <a:gd name="connsiteY2" fmla="*/ 768502 h 870119"/>
                <a:gd name="connsiteX3" fmla="*/ 820453 w 928310"/>
                <a:gd name="connsiteY3" fmla="*/ 425602 h 870119"/>
                <a:gd name="connsiteX4" fmla="*/ 918878 w 928310"/>
                <a:gd name="connsiteY4" fmla="*/ 35077 h 870119"/>
                <a:gd name="connsiteX5" fmla="*/ 544228 w 928310"/>
                <a:gd name="connsiteY5" fmla="*/ 47777 h 870119"/>
                <a:gd name="connsiteX6" fmla="*/ 52103 w 928310"/>
                <a:gd name="connsiteY6" fmla="*/ 292252 h 870119"/>
                <a:gd name="connsiteX7" fmla="*/ 33053 w 928310"/>
                <a:gd name="connsiteY7" fmla="*/ 578002 h 870119"/>
                <a:gd name="connsiteX8" fmla="*/ 45753 w 928310"/>
                <a:gd name="connsiteY8" fmla="*/ 851052 h 870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28310" h="870119">
                  <a:moveTo>
                    <a:pt x="45753" y="851052"/>
                  </a:moveTo>
                  <a:cubicBezTo>
                    <a:pt x="136240" y="894444"/>
                    <a:pt x="437866" y="852110"/>
                    <a:pt x="575978" y="838352"/>
                  </a:cubicBezTo>
                  <a:cubicBezTo>
                    <a:pt x="714090" y="824594"/>
                    <a:pt x="833682" y="837294"/>
                    <a:pt x="874428" y="768502"/>
                  </a:cubicBezTo>
                  <a:cubicBezTo>
                    <a:pt x="915174" y="699710"/>
                    <a:pt x="813045" y="547839"/>
                    <a:pt x="820453" y="425602"/>
                  </a:cubicBezTo>
                  <a:cubicBezTo>
                    <a:pt x="827861" y="303365"/>
                    <a:pt x="964915" y="98048"/>
                    <a:pt x="918878" y="35077"/>
                  </a:cubicBezTo>
                  <a:cubicBezTo>
                    <a:pt x="872841" y="-27894"/>
                    <a:pt x="688691" y="4914"/>
                    <a:pt x="544228" y="47777"/>
                  </a:cubicBezTo>
                  <a:cubicBezTo>
                    <a:pt x="399765" y="90640"/>
                    <a:pt x="137299" y="203881"/>
                    <a:pt x="52103" y="292252"/>
                  </a:cubicBezTo>
                  <a:cubicBezTo>
                    <a:pt x="-33093" y="380623"/>
                    <a:pt x="40461" y="486985"/>
                    <a:pt x="33053" y="578002"/>
                  </a:cubicBezTo>
                  <a:cubicBezTo>
                    <a:pt x="25645" y="669019"/>
                    <a:pt x="-44734" y="807660"/>
                    <a:pt x="45753" y="851052"/>
                  </a:cubicBezTo>
                  <a:close/>
                </a:path>
              </a:pathLst>
            </a:custGeom>
            <a:solidFill>
              <a:srgbClr val="F8EDFC"/>
            </a:solidFill>
            <a:ln>
              <a:solidFill>
                <a:srgbClr val="033AC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id="{046B7314-A10D-2A73-3A3A-EBC42286E057}"/>
                </a:ext>
              </a:extLst>
            </p:cNvPr>
            <p:cNvSpPr/>
            <p:nvPr/>
          </p:nvSpPr>
          <p:spPr>
            <a:xfrm>
              <a:off x="9006486" y="4442229"/>
              <a:ext cx="597488" cy="705372"/>
            </a:xfrm>
            <a:custGeom>
              <a:avLst/>
              <a:gdLst>
                <a:gd name="connsiteX0" fmla="*/ 82606 w 762499"/>
                <a:gd name="connsiteY0" fmla="*/ 79921 h 860274"/>
                <a:gd name="connsiteX1" fmla="*/ 56 w 762499"/>
                <a:gd name="connsiteY1" fmla="*/ 454571 h 860274"/>
                <a:gd name="connsiteX2" fmla="*/ 79431 w 762499"/>
                <a:gd name="connsiteY2" fmla="*/ 832396 h 860274"/>
                <a:gd name="connsiteX3" fmla="*/ 469956 w 762499"/>
                <a:gd name="connsiteY3" fmla="*/ 813346 h 860274"/>
                <a:gd name="connsiteX4" fmla="*/ 701731 w 762499"/>
                <a:gd name="connsiteY4" fmla="*/ 664121 h 860274"/>
                <a:gd name="connsiteX5" fmla="*/ 755706 w 762499"/>
                <a:gd name="connsiteY5" fmla="*/ 321221 h 860274"/>
                <a:gd name="connsiteX6" fmla="*/ 581081 w 762499"/>
                <a:gd name="connsiteY6" fmla="*/ 10071 h 860274"/>
                <a:gd name="connsiteX7" fmla="*/ 244531 w 762499"/>
                <a:gd name="connsiteY7" fmla="*/ 76746 h 860274"/>
                <a:gd name="connsiteX8" fmla="*/ 82606 w 762499"/>
                <a:gd name="connsiteY8" fmla="*/ 79921 h 860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499" h="860274">
                  <a:moveTo>
                    <a:pt x="82606" y="79921"/>
                  </a:moveTo>
                  <a:cubicBezTo>
                    <a:pt x="41860" y="142892"/>
                    <a:pt x="585" y="329159"/>
                    <a:pt x="56" y="454571"/>
                  </a:cubicBezTo>
                  <a:cubicBezTo>
                    <a:pt x="-473" y="579983"/>
                    <a:pt x="1114" y="772600"/>
                    <a:pt x="79431" y="832396"/>
                  </a:cubicBezTo>
                  <a:cubicBezTo>
                    <a:pt x="157748" y="892192"/>
                    <a:pt x="366239" y="841392"/>
                    <a:pt x="469956" y="813346"/>
                  </a:cubicBezTo>
                  <a:cubicBezTo>
                    <a:pt x="573673" y="785300"/>
                    <a:pt x="654106" y="746142"/>
                    <a:pt x="701731" y="664121"/>
                  </a:cubicBezTo>
                  <a:cubicBezTo>
                    <a:pt x="749356" y="582100"/>
                    <a:pt x="775814" y="430229"/>
                    <a:pt x="755706" y="321221"/>
                  </a:cubicBezTo>
                  <a:cubicBezTo>
                    <a:pt x="735598" y="212213"/>
                    <a:pt x="666277" y="50817"/>
                    <a:pt x="581081" y="10071"/>
                  </a:cubicBezTo>
                  <a:cubicBezTo>
                    <a:pt x="495885" y="-30675"/>
                    <a:pt x="327610" y="64575"/>
                    <a:pt x="244531" y="76746"/>
                  </a:cubicBezTo>
                  <a:cubicBezTo>
                    <a:pt x="161452" y="88917"/>
                    <a:pt x="123352" y="16950"/>
                    <a:pt x="82606" y="79921"/>
                  </a:cubicBezTo>
                  <a:close/>
                </a:path>
              </a:pathLst>
            </a:custGeom>
            <a:solidFill>
              <a:srgbClr val="F8EDFC"/>
            </a:solidFill>
            <a:ln>
              <a:solidFill>
                <a:srgbClr val="033AC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id="{DF68D5C9-97B4-ED6B-B907-ECF67BFDF619}"/>
                </a:ext>
              </a:extLst>
            </p:cNvPr>
            <p:cNvSpPr/>
            <p:nvPr/>
          </p:nvSpPr>
          <p:spPr>
            <a:xfrm>
              <a:off x="11383387" y="4613250"/>
              <a:ext cx="730236" cy="502011"/>
            </a:xfrm>
            <a:custGeom>
              <a:avLst/>
              <a:gdLst>
                <a:gd name="connsiteX0" fmla="*/ 39945 w 931908"/>
                <a:gd name="connsiteY0" fmla="*/ 606020 h 612254"/>
                <a:gd name="connsiteX1" fmla="*/ 14545 w 931908"/>
                <a:gd name="connsiteY1" fmla="*/ 304395 h 612254"/>
                <a:gd name="connsiteX2" fmla="*/ 84395 w 931908"/>
                <a:gd name="connsiteY2" fmla="*/ 12295 h 612254"/>
                <a:gd name="connsiteX3" fmla="*/ 566995 w 931908"/>
                <a:gd name="connsiteY3" fmla="*/ 72620 h 612254"/>
                <a:gd name="connsiteX4" fmla="*/ 865445 w 931908"/>
                <a:gd name="connsiteY4" fmla="*/ 237720 h 612254"/>
                <a:gd name="connsiteX5" fmla="*/ 925770 w 931908"/>
                <a:gd name="connsiteY5" fmla="*/ 434570 h 612254"/>
                <a:gd name="connsiteX6" fmla="*/ 763845 w 931908"/>
                <a:gd name="connsiteY6" fmla="*/ 501245 h 612254"/>
                <a:gd name="connsiteX7" fmla="*/ 405070 w 931908"/>
                <a:gd name="connsiteY7" fmla="*/ 507595 h 612254"/>
                <a:gd name="connsiteX8" fmla="*/ 39945 w 931908"/>
                <a:gd name="connsiteY8" fmla="*/ 606020 h 612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31908" h="612254">
                  <a:moveTo>
                    <a:pt x="39945" y="606020"/>
                  </a:moveTo>
                  <a:cubicBezTo>
                    <a:pt x="-25142" y="572153"/>
                    <a:pt x="7137" y="403349"/>
                    <a:pt x="14545" y="304395"/>
                  </a:cubicBezTo>
                  <a:cubicBezTo>
                    <a:pt x="21953" y="205441"/>
                    <a:pt x="-7680" y="50924"/>
                    <a:pt x="84395" y="12295"/>
                  </a:cubicBezTo>
                  <a:cubicBezTo>
                    <a:pt x="176470" y="-26334"/>
                    <a:pt x="436820" y="35049"/>
                    <a:pt x="566995" y="72620"/>
                  </a:cubicBezTo>
                  <a:cubicBezTo>
                    <a:pt x="697170" y="110191"/>
                    <a:pt x="805649" y="177395"/>
                    <a:pt x="865445" y="237720"/>
                  </a:cubicBezTo>
                  <a:cubicBezTo>
                    <a:pt x="925241" y="298045"/>
                    <a:pt x="942703" y="390649"/>
                    <a:pt x="925770" y="434570"/>
                  </a:cubicBezTo>
                  <a:cubicBezTo>
                    <a:pt x="908837" y="478491"/>
                    <a:pt x="850628" y="489074"/>
                    <a:pt x="763845" y="501245"/>
                  </a:cubicBezTo>
                  <a:cubicBezTo>
                    <a:pt x="677062" y="513416"/>
                    <a:pt x="521487" y="489603"/>
                    <a:pt x="405070" y="507595"/>
                  </a:cubicBezTo>
                  <a:cubicBezTo>
                    <a:pt x="288653" y="525587"/>
                    <a:pt x="105032" y="639887"/>
                    <a:pt x="39945" y="606020"/>
                  </a:cubicBezTo>
                  <a:close/>
                </a:path>
              </a:pathLst>
            </a:custGeom>
            <a:solidFill>
              <a:srgbClr val="F8EDFC"/>
            </a:solidFill>
            <a:ln>
              <a:solidFill>
                <a:srgbClr val="033AC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id="{E0A9C17A-42BA-D1F2-3ABF-4223E4A76141}"/>
                </a:ext>
              </a:extLst>
            </p:cNvPr>
            <p:cNvSpPr/>
            <p:nvPr/>
          </p:nvSpPr>
          <p:spPr>
            <a:xfrm>
              <a:off x="10217466" y="4536966"/>
              <a:ext cx="854149" cy="641279"/>
            </a:xfrm>
            <a:custGeom>
              <a:avLst/>
              <a:gdLst>
                <a:gd name="connsiteX0" fmla="*/ 1090042 w 1090042"/>
                <a:gd name="connsiteY0" fmla="*/ 34990 h 782106"/>
                <a:gd name="connsiteX1" fmla="*/ 999554 w 1090042"/>
                <a:gd name="connsiteY1" fmla="*/ 325502 h 782106"/>
                <a:gd name="connsiteX2" fmla="*/ 1037654 w 1090042"/>
                <a:gd name="connsiteY2" fmla="*/ 587440 h 782106"/>
                <a:gd name="connsiteX3" fmla="*/ 880492 w 1090042"/>
                <a:gd name="connsiteY3" fmla="*/ 777940 h 782106"/>
                <a:gd name="connsiteX4" fmla="*/ 780479 w 1090042"/>
                <a:gd name="connsiteY4" fmla="*/ 706502 h 782106"/>
                <a:gd name="connsiteX5" fmla="*/ 361379 w 1090042"/>
                <a:gd name="connsiteY5" fmla="*/ 563627 h 782106"/>
                <a:gd name="connsiteX6" fmla="*/ 128017 w 1090042"/>
                <a:gd name="connsiteY6" fmla="*/ 544577 h 782106"/>
                <a:gd name="connsiteX7" fmla="*/ 147067 w 1090042"/>
                <a:gd name="connsiteY7" fmla="*/ 287402 h 782106"/>
                <a:gd name="connsiteX8" fmla="*/ 18479 w 1090042"/>
                <a:gd name="connsiteY8" fmla="*/ 15940 h 782106"/>
                <a:gd name="connsiteX9" fmla="*/ 609029 w 1090042"/>
                <a:gd name="connsiteY9" fmla="*/ 30227 h 782106"/>
                <a:gd name="connsiteX10" fmla="*/ 1090042 w 1090042"/>
                <a:gd name="connsiteY10" fmla="*/ 34990 h 782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90042" h="782106">
                  <a:moveTo>
                    <a:pt x="1090042" y="34990"/>
                  </a:moveTo>
                  <a:cubicBezTo>
                    <a:pt x="1049163" y="134208"/>
                    <a:pt x="1008285" y="233427"/>
                    <a:pt x="999554" y="325502"/>
                  </a:cubicBezTo>
                  <a:cubicBezTo>
                    <a:pt x="990823" y="417577"/>
                    <a:pt x="1057498" y="512034"/>
                    <a:pt x="1037654" y="587440"/>
                  </a:cubicBezTo>
                  <a:cubicBezTo>
                    <a:pt x="1017810" y="662846"/>
                    <a:pt x="923354" y="758096"/>
                    <a:pt x="880492" y="777940"/>
                  </a:cubicBezTo>
                  <a:cubicBezTo>
                    <a:pt x="837629" y="797784"/>
                    <a:pt x="866998" y="742221"/>
                    <a:pt x="780479" y="706502"/>
                  </a:cubicBezTo>
                  <a:cubicBezTo>
                    <a:pt x="693960" y="670783"/>
                    <a:pt x="470122" y="590614"/>
                    <a:pt x="361379" y="563627"/>
                  </a:cubicBezTo>
                  <a:cubicBezTo>
                    <a:pt x="252636" y="536640"/>
                    <a:pt x="163736" y="590614"/>
                    <a:pt x="128017" y="544577"/>
                  </a:cubicBezTo>
                  <a:cubicBezTo>
                    <a:pt x="92298" y="498540"/>
                    <a:pt x="165323" y="375508"/>
                    <a:pt x="147067" y="287402"/>
                  </a:cubicBezTo>
                  <a:cubicBezTo>
                    <a:pt x="128811" y="199296"/>
                    <a:pt x="-58514" y="58802"/>
                    <a:pt x="18479" y="15940"/>
                  </a:cubicBezTo>
                  <a:cubicBezTo>
                    <a:pt x="95472" y="-26922"/>
                    <a:pt x="609029" y="30227"/>
                    <a:pt x="609029" y="30227"/>
                  </a:cubicBezTo>
                  <a:lnTo>
                    <a:pt x="1090042" y="34990"/>
                  </a:lnTo>
                  <a:close/>
                </a:path>
              </a:pathLst>
            </a:custGeom>
            <a:solidFill>
              <a:srgbClr val="F8EDFC"/>
            </a:solidFill>
            <a:ln>
              <a:solidFill>
                <a:srgbClr val="033AC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61" name="Group 460">
              <a:extLst>
                <a:ext uri="{FF2B5EF4-FFF2-40B4-BE49-F238E27FC236}">
                  <a16:creationId xmlns:a16="http://schemas.microsoft.com/office/drawing/2014/main" id="{3B32EDB4-7BF6-39B6-E4F4-B6E08727C2B2}"/>
                </a:ext>
              </a:extLst>
            </p:cNvPr>
            <p:cNvGrpSpPr/>
            <p:nvPr/>
          </p:nvGrpSpPr>
          <p:grpSpPr>
            <a:xfrm>
              <a:off x="10350337" y="4613251"/>
              <a:ext cx="580754" cy="397571"/>
              <a:chOff x="9821406" y="4575355"/>
              <a:chExt cx="619118" cy="435467"/>
            </a:xfrm>
          </p:grpSpPr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8877BD1E-510F-811C-6A1C-4D43642CFEA2}"/>
                  </a:ext>
                </a:extLst>
              </p:cNvPr>
              <p:cNvSpPr/>
              <p:nvPr/>
            </p:nvSpPr>
            <p:spPr>
              <a:xfrm>
                <a:off x="10368899" y="4630715"/>
                <a:ext cx="63318" cy="61281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8E04E3A3-AE01-FEAE-CAC0-0990443B0121}"/>
                  </a:ext>
                </a:extLst>
              </p:cNvPr>
              <p:cNvSpPr/>
              <p:nvPr/>
            </p:nvSpPr>
            <p:spPr>
              <a:xfrm>
                <a:off x="10090807" y="4873042"/>
                <a:ext cx="63318" cy="61281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2B48AC1A-3E22-61B2-F7CD-E9FFACF7044D}"/>
                  </a:ext>
                </a:extLst>
              </p:cNvPr>
              <p:cNvSpPr/>
              <p:nvPr/>
            </p:nvSpPr>
            <p:spPr>
              <a:xfrm>
                <a:off x="9849604" y="4575355"/>
                <a:ext cx="63318" cy="61281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454" name="Straight Connector 453">
                <a:extLst>
                  <a:ext uri="{FF2B5EF4-FFF2-40B4-BE49-F238E27FC236}">
                    <a16:creationId xmlns:a16="http://schemas.microsoft.com/office/drawing/2014/main" id="{720E7519-6973-AFD5-0A94-5B23C943D6F0}"/>
                  </a:ext>
                </a:extLst>
              </p:cNvPr>
              <p:cNvCxnSpPr>
                <a:cxnSpLocks/>
                <a:stCxn id="453" idx="6"/>
                <a:endCxn id="451" idx="2"/>
              </p:cNvCxnSpPr>
              <p:nvPr/>
            </p:nvCxnSpPr>
            <p:spPr>
              <a:xfrm>
                <a:off x="9912922" y="4605995"/>
                <a:ext cx="455977" cy="55360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5" name="Straight Connector 454">
                <a:extLst>
                  <a:ext uri="{FF2B5EF4-FFF2-40B4-BE49-F238E27FC236}">
                    <a16:creationId xmlns:a16="http://schemas.microsoft.com/office/drawing/2014/main" id="{4FCB9D81-119C-1374-90BF-7B00AA7C998B}"/>
                  </a:ext>
                </a:extLst>
              </p:cNvPr>
              <p:cNvCxnSpPr>
                <a:cxnSpLocks/>
                <a:stCxn id="452" idx="7"/>
                <a:endCxn id="451" idx="3"/>
              </p:cNvCxnSpPr>
              <p:nvPr/>
            </p:nvCxnSpPr>
            <p:spPr>
              <a:xfrm flipV="1">
                <a:off x="10144851" y="4683022"/>
                <a:ext cx="233320" cy="198994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8CE2C6E2-279E-7B2B-6798-09C26A9D44DA}"/>
                  </a:ext>
                </a:extLst>
              </p:cNvPr>
              <p:cNvSpPr/>
              <p:nvPr/>
            </p:nvSpPr>
            <p:spPr>
              <a:xfrm>
                <a:off x="9821406" y="4840407"/>
                <a:ext cx="63318" cy="61281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47E1ABC6-0E73-FCEC-AD21-835FA7694C93}"/>
                  </a:ext>
                </a:extLst>
              </p:cNvPr>
              <p:cNvSpPr/>
              <p:nvPr/>
            </p:nvSpPr>
            <p:spPr>
              <a:xfrm>
                <a:off x="10377206" y="4949541"/>
                <a:ext cx="63318" cy="61281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458" name="Straight Connector 457">
                <a:extLst>
                  <a:ext uri="{FF2B5EF4-FFF2-40B4-BE49-F238E27FC236}">
                    <a16:creationId xmlns:a16="http://schemas.microsoft.com/office/drawing/2014/main" id="{939E682F-90EA-E153-E5D1-F8EC03B74AD1}"/>
                  </a:ext>
                </a:extLst>
              </p:cNvPr>
              <p:cNvCxnSpPr>
                <a:cxnSpLocks/>
                <a:stCxn id="453" idx="4"/>
                <a:endCxn id="456" idx="0"/>
              </p:cNvCxnSpPr>
              <p:nvPr/>
            </p:nvCxnSpPr>
            <p:spPr>
              <a:xfrm flipH="1">
                <a:off x="9853065" y="4636636"/>
                <a:ext cx="28198" cy="203771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9" name="Straight Connector 458">
                <a:extLst>
                  <a:ext uri="{FF2B5EF4-FFF2-40B4-BE49-F238E27FC236}">
                    <a16:creationId xmlns:a16="http://schemas.microsoft.com/office/drawing/2014/main" id="{7AF79EFB-AE50-CE4D-09A3-BDAC51CC455B}"/>
                  </a:ext>
                </a:extLst>
              </p:cNvPr>
              <p:cNvCxnSpPr>
                <a:cxnSpLocks/>
                <a:stCxn id="452" idx="1"/>
                <a:endCxn id="456" idx="6"/>
              </p:cNvCxnSpPr>
              <p:nvPr/>
            </p:nvCxnSpPr>
            <p:spPr>
              <a:xfrm flipH="1" flipV="1">
                <a:off x="9884724" y="4871048"/>
                <a:ext cx="215356" cy="10968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0" name="Straight Connector 459">
                <a:extLst>
                  <a:ext uri="{FF2B5EF4-FFF2-40B4-BE49-F238E27FC236}">
                    <a16:creationId xmlns:a16="http://schemas.microsoft.com/office/drawing/2014/main" id="{E9E1CE2A-0727-6D7A-FDBD-6FD849D0C40B}"/>
                  </a:ext>
                </a:extLst>
              </p:cNvPr>
              <p:cNvCxnSpPr>
                <a:cxnSpLocks/>
                <a:stCxn id="457" idx="2"/>
                <a:endCxn id="452" idx="5"/>
              </p:cNvCxnSpPr>
              <p:nvPr/>
            </p:nvCxnSpPr>
            <p:spPr>
              <a:xfrm flipH="1" flipV="1">
                <a:off x="10144851" y="4925349"/>
                <a:ext cx="232355" cy="54832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62" name="Oval 461">
              <a:extLst>
                <a:ext uri="{FF2B5EF4-FFF2-40B4-BE49-F238E27FC236}">
                  <a16:creationId xmlns:a16="http://schemas.microsoft.com/office/drawing/2014/main" id="{148A1564-0701-E0DC-ACE7-6758C34D3B7F}"/>
                </a:ext>
              </a:extLst>
            </p:cNvPr>
            <p:cNvSpPr/>
            <p:nvPr/>
          </p:nvSpPr>
          <p:spPr>
            <a:xfrm>
              <a:off x="11553555" y="4912874"/>
              <a:ext cx="63318" cy="61281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3" name="Oval 462">
              <a:extLst>
                <a:ext uri="{FF2B5EF4-FFF2-40B4-BE49-F238E27FC236}">
                  <a16:creationId xmlns:a16="http://schemas.microsoft.com/office/drawing/2014/main" id="{996E5587-4EBA-65FE-0101-3A3D3502F343}"/>
                </a:ext>
              </a:extLst>
            </p:cNvPr>
            <p:cNvSpPr/>
            <p:nvPr/>
          </p:nvSpPr>
          <p:spPr>
            <a:xfrm>
              <a:off x="11573485" y="4696235"/>
              <a:ext cx="63318" cy="61281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4" name="Oval 463">
              <a:extLst>
                <a:ext uri="{FF2B5EF4-FFF2-40B4-BE49-F238E27FC236}">
                  <a16:creationId xmlns:a16="http://schemas.microsoft.com/office/drawing/2014/main" id="{FAC667B1-08AF-E52F-9E2E-A8FBC651763A}"/>
                </a:ext>
              </a:extLst>
            </p:cNvPr>
            <p:cNvSpPr/>
            <p:nvPr/>
          </p:nvSpPr>
          <p:spPr>
            <a:xfrm>
              <a:off x="11835923" y="4878791"/>
              <a:ext cx="63318" cy="61281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65" name="Straight Connector 464">
              <a:extLst>
                <a:ext uri="{FF2B5EF4-FFF2-40B4-BE49-F238E27FC236}">
                  <a16:creationId xmlns:a16="http://schemas.microsoft.com/office/drawing/2014/main" id="{97F41C46-2B7C-2B23-2AF8-B5C19F85BECB}"/>
                </a:ext>
              </a:extLst>
            </p:cNvPr>
            <p:cNvCxnSpPr>
              <a:cxnSpLocks/>
              <a:stCxn id="462" idx="0"/>
              <a:endCxn id="463" idx="4"/>
            </p:cNvCxnSpPr>
            <p:nvPr/>
          </p:nvCxnSpPr>
          <p:spPr>
            <a:xfrm flipV="1">
              <a:off x="11585214" y="4757516"/>
              <a:ext cx="19930" cy="155357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6" name="Straight Connector 465">
              <a:extLst>
                <a:ext uri="{FF2B5EF4-FFF2-40B4-BE49-F238E27FC236}">
                  <a16:creationId xmlns:a16="http://schemas.microsoft.com/office/drawing/2014/main" id="{5AE8DEAB-8DA5-17D3-207A-B57A6363B8CC}"/>
                </a:ext>
              </a:extLst>
            </p:cNvPr>
            <p:cNvCxnSpPr>
              <a:cxnSpLocks/>
              <a:stCxn id="464" idx="1"/>
              <a:endCxn id="463" idx="5"/>
            </p:cNvCxnSpPr>
            <p:nvPr/>
          </p:nvCxnSpPr>
          <p:spPr>
            <a:xfrm flipH="1" flipV="1">
              <a:off x="11627530" y="4748542"/>
              <a:ext cx="217667" cy="139223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91" name="Group 490">
              <a:extLst>
                <a:ext uri="{FF2B5EF4-FFF2-40B4-BE49-F238E27FC236}">
                  <a16:creationId xmlns:a16="http://schemas.microsoft.com/office/drawing/2014/main" id="{C2367250-883A-2AF1-597B-1A28D9E81667}"/>
                </a:ext>
              </a:extLst>
            </p:cNvPr>
            <p:cNvGrpSpPr/>
            <p:nvPr/>
          </p:nvGrpSpPr>
          <p:grpSpPr>
            <a:xfrm>
              <a:off x="8056594" y="4592625"/>
              <a:ext cx="486105" cy="495014"/>
              <a:chOff x="7736620" y="5686436"/>
              <a:chExt cx="557492" cy="559135"/>
            </a:xfrm>
          </p:grpSpPr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BFA2FA0D-EA96-42C7-EC80-7ACC68D8700E}"/>
                  </a:ext>
                </a:extLst>
              </p:cNvPr>
              <p:cNvSpPr/>
              <p:nvPr/>
            </p:nvSpPr>
            <p:spPr>
              <a:xfrm>
                <a:off x="8215531" y="5921699"/>
                <a:ext cx="78581" cy="83344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C52DAA2F-76CB-41DA-3F91-4DBE92CA3BAE}"/>
                  </a:ext>
                </a:extLst>
              </p:cNvPr>
              <p:cNvSpPr/>
              <p:nvPr/>
            </p:nvSpPr>
            <p:spPr>
              <a:xfrm>
                <a:off x="7736620" y="6162227"/>
                <a:ext cx="78581" cy="83344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7A73C94D-5B66-1738-BBA0-D45E594AD050}"/>
                  </a:ext>
                </a:extLst>
              </p:cNvPr>
              <p:cNvSpPr/>
              <p:nvPr/>
            </p:nvSpPr>
            <p:spPr>
              <a:xfrm>
                <a:off x="7815201" y="5785120"/>
                <a:ext cx="78581" cy="83344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73" name="Straight Connector 472">
                <a:extLst>
                  <a:ext uri="{FF2B5EF4-FFF2-40B4-BE49-F238E27FC236}">
                    <a16:creationId xmlns:a16="http://schemas.microsoft.com/office/drawing/2014/main" id="{85FCAB9B-42E7-C99D-A555-8C9F6EB02DF8}"/>
                  </a:ext>
                </a:extLst>
              </p:cNvPr>
              <p:cNvCxnSpPr>
                <a:cxnSpLocks/>
                <a:stCxn id="470" idx="6"/>
                <a:endCxn id="469" idx="3"/>
              </p:cNvCxnSpPr>
              <p:nvPr/>
            </p:nvCxnSpPr>
            <p:spPr>
              <a:xfrm flipV="1">
                <a:off x="7815201" y="5992838"/>
                <a:ext cx="411838" cy="211061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4" name="Straight Connector 473">
                <a:extLst>
                  <a:ext uri="{FF2B5EF4-FFF2-40B4-BE49-F238E27FC236}">
                    <a16:creationId xmlns:a16="http://schemas.microsoft.com/office/drawing/2014/main" id="{81BF4D85-B72E-96FD-5607-26741BDE14C0}"/>
                  </a:ext>
                </a:extLst>
              </p:cNvPr>
              <p:cNvCxnSpPr>
                <a:cxnSpLocks/>
                <a:stCxn id="470" idx="0"/>
                <a:endCxn id="471" idx="4"/>
              </p:cNvCxnSpPr>
              <p:nvPr/>
            </p:nvCxnSpPr>
            <p:spPr>
              <a:xfrm flipV="1">
                <a:off x="7775911" y="5868464"/>
                <a:ext cx="78581" cy="293763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10BF1DBF-7CC0-D6F9-53B9-C72D8EBED479}"/>
                  </a:ext>
                </a:extLst>
              </p:cNvPr>
              <p:cNvSpPr/>
              <p:nvPr/>
            </p:nvSpPr>
            <p:spPr>
              <a:xfrm>
                <a:off x="8108200" y="5686436"/>
                <a:ext cx="78581" cy="83344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80" name="Straight Connector 479">
                <a:extLst>
                  <a:ext uri="{FF2B5EF4-FFF2-40B4-BE49-F238E27FC236}">
                    <a16:creationId xmlns:a16="http://schemas.microsoft.com/office/drawing/2014/main" id="{E49D515A-79C2-0FCB-C113-B4B220386210}"/>
                  </a:ext>
                </a:extLst>
              </p:cNvPr>
              <p:cNvCxnSpPr>
                <a:cxnSpLocks/>
                <a:stCxn id="470" idx="7"/>
                <a:endCxn id="478" idx="3"/>
              </p:cNvCxnSpPr>
              <p:nvPr/>
            </p:nvCxnSpPr>
            <p:spPr>
              <a:xfrm flipV="1">
                <a:off x="7803693" y="5757575"/>
                <a:ext cx="316015" cy="416857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1" name="Straight Connector 480">
                <a:extLst>
                  <a:ext uri="{FF2B5EF4-FFF2-40B4-BE49-F238E27FC236}">
                    <a16:creationId xmlns:a16="http://schemas.microsoft.com/office/drawing/2014/main" id="{A45CC3C5-E4CF-8585-E296-0873C2DFAFF8}"/>
                  </a:ext>
                </a:extLst>
              </p:cNvPr>
              <p:cNvCxnSpPr>
                <a:cxnSpLocks/>
                <a:stCxn id="478" idx="5"/>
                <a:endCxn id="469" idx="0"/>
              </p:cNvCxnSpPr>
              <p:nvPr/>
            </p:nvCxnSpPr>
            <p:spPr>
              <a:xfrm>
                <a:off x="8175273" y="5757575"/>
                <a:ext cx="79549" cy="164124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0" name="Group 489">
              <a:extLst>
                <a:ext uri="{FF2B5EF4-FFF2-40B4-BE49-F238E27FC236}">
                  <a16:creationId xmlns:a16="http://schemas.microsoft.com/office/drawing/2014/main" id="{11509818-8F77-F88D-4E3C-1559AA8CDB58}"/>
                </a:ext>
              </a:extLst>
            </p:cNvPr>
            <p:cNvGrpSpPr/>
            <p:nvPr/>
          </p:nvGrpSpPr>
          <p:grpSpPr>
            <a:xfrm>
              <a:off x="9159553" y="4558250"/>
              <a:ext cx="307123" cy="536396"/>
              <a:chOff x="9455644" y="5311588"/>
              <a:chExt cx="364519" cy="594330"/>
            </a:xfrm>
          </p:grpSpPr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339A34BC-DFD6-357E-9984-14D2A0D9F0FD}"/>
                  </a:ext>
                </a:extLst>
              </p:cNvPr>
              <p:cNvSpPr/>
              <p:nvPr/>
            </p:nvSpPr>
            <p:spPr>
              <a:xfrm>
                <a:off x="9495295" y="5311588"/>
                <a:ext cx="78581" cy="83344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E126A21A-1948-130C-7120-BCB8C4A308CC}"/>
                  </a:ext>
                </a:extLst>
              </p:cNvPr>
              <p:cNvSpPr/>
              <p:nvPr/>
            </p:nvSpPr>
            <p:spPr>
              <a:xfrm>
                <a:off x="9741582" y="5509578"/>
                <a:ext cx="78581" cy="83344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487" name="Straight Connector 486">
                <a:extLst>
                  <a:ext uri="{FF2B5EF4-FFF2-40B4-BE49-F238E27FC236}">
                    <a16:creationId xmlns:a16="http://schemas.microsoft.com/office/drawing/2014/main" id="{8AA4A5E1-7B87-15D7-5AA7-213A54DA10B6}"/>
                  </a:ext>
                </a:extLst>
              </p:cNvPr>
              <p:cNvCxnSpPr>
                <a:cxnSpLocks/>
                <a:stCxn id="486" idx="1"/>
                <a:endCxn id="485" idx="5"/>
              </p:cNvCxnSpPr>
              <p:nvPr/>
            </p:nvCxnSpPr>
            <p:spPr>
              <a:xfrm flipH="1" flipV="1">
                <a:off x="9562368" y="5382727"/>
                <a:ext cx="190722" cy="139056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FFAF55E4-262D-1684-2030-DA6981D401C6}"/>
                  </a:ext>
                </a:extLst>
              </p:cNvPr>
              <p:cNvSpPr/>
              <p:nvPr/>
            </p:nvSpPr>
            <p:spPr>
              <a:xfrm>
                <a:off x="9455644" y="5822574"/>
                <a:ext cx="78581" cy="83344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89" name="Straight Connector 488">
                <a:extLst>
                  <a:ext uri="{FF2B5EF4-FFF2-40B4-BE49-F238E27FC236}">
                    <a16:creationId xmlns:a16="http://schemas.microsoft.com/office/drawing/2014/main" id="{8FB85DA7-E2F0-27F0-5EB0-C5A2F02FCFFE}"/>
                  </a:ext>
                </a:extLst>
              </p:cNvPr>
              <p:cNvCxnSpPr>
                <a:cxnSpLocks/>
                <a:stCxn id="486" idx="3"/>
                <a:endCxn id="488" idx="7"/>
              </p:cNvCxnSpPr>
              <p:nvPr/>
            </p:nvCxnSpPr>
            <p:spPr>
              <a:xfrm flipH="1">
                <a:off x="9522717" y="5580717"/>
                <a:ext cx="230373" cy="254062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42" name="Group 541">
              <a:extLst>
                <a:ext uri="{FF2B5EF4-FFF2-40B4-BE49-F238E27FC236}">
                  <a16:creationId xmlns:a16="http://schemas.microsoft.com/office/drawing/2014/main" id="{A18B254D-8BF3-2A8F-77FC-6C0EF88ACA3B}"/>
                </a:ext>
              </a:extLst>
            </p:cNvPr>
            <p:cNvGrpSpPr/>
            <p:nvPr/>
          </p:nvGrpSpPr>
          <p:grpSpPr>
            <a:xfrm>
              <a:off x="7052669" y="4849029"/>
              <a:ext cx="463811" cy="113502"/>
              <a:chOff x="6564989" y="4849029"/>
              <a:chExt cx="463811" cy="113502"/>
            </a:xfrm>
          </p:grpSpPr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89DEE6AB-1FF9-18B2-F65F-B158A935A132}"/>
                  </a:ext>
                </a:extLst>
              </p:cNvPr>
              <p:cNvSpPr/>
              <p:nvPr/>
            </p:nvSpPr>
            <p:spPr>
              <a:xfrm>
                <a:off x="6963171" y="4849029"/>
                <a:ext cx="65629" cy="75668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9" name="Oval 528">
                <a:extLst>
                  <a:ext uri="{FF2B5EF4-FFF2-40B4-BE49-F238E27FC236}">
                    <a16:creationId xmlns:a16="http://schemas.microsoft.com/office/drawing/2014/main" id="{AB8A05F5-0057-B371-29B2-DDC00AC4BF11}"/>
                  </a:ext>
                </a:extLst>
              </p:cNvPr>
              <p:cNvSpPr/>
              <p:nvPr/>
            </p:nvSpPr>
            <p:spPr>
              <a:xfrm>
                <a:off x="6564989" y="4886863"/>
                <a:ext cx="65629" cy="75668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30" name="Straight Connector 529">
                <a:extLst>
                  <a:ext uri="{FF2B5EF4-FFF2-40B4-BE49-F238E27FC236}">
                    <a16:creationId xmlns:a16="http://schemas.microsoft.com/office/drawing/2014/main" id="{0CBF35B8-A81C-3D46-47BD-A93C54FFB7AB}"/>
                  </a:ext>
                </a:extLst>
              </p:cNvPr>
              <p:cNvCxnSpPr>
                <a:cxnSpLocks/>
                <a:stCxn id="528" idx="2"/>
                <a:endCxn id="529" idx="6"/>
              </p:cNvCxnSpPr>
              <p:nvPr/>
            </p:nvCxnSpPr>
            <p:spPr>
              <a:xfrm flipH="1">
                <a:off x="6630618" y="4886863"/>
                <a:ext cx="332553" cy="37834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31" name="Oval 530">
              <a:extLst>
                <a:ext uri="{FF2B5EF4-FFF2-40B4-BE49-F238E27FC236}">
                  <a16:creationId xmlns:a16="http://schemas.microsoft.com/office/drawing/2014/main" id="{E4F92A31-E8FB-E008-3898-B99EDFE55C98}"/>
                </a:ext>
              </a:extLst>
            </p:cNvPr>
            <p:cNvSpPr/>
            <p:nvPr/>
          </p:nvSpPr>
          <p:spPr>
            <a:xfrm>
              <a:off x="6465393" y="4885726"/>
              <a:ext cx="65629" cy="75668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2" name="Oval 531">
              <a:extLst>
                <a:ext uri="{FF2B5EF4-FFF2-40B4-BE49-F238E27FC236}">
                  <a16:creationId xmlns:a16="http://schemas.microsoft.com/office/drawing/2014/main" id="{44E9285E-409F-A9F8-C1BB-59E9B9000A4A}"/>
                </a:ext>
              </a:extLst>
            </p:cNvPr>
            <p:cNvSpPr/>
            <p:nvPr/>
          </p:nvSpPr>
          <p:spPr>
            <a:xfrm>
              <a:off x="6038728" y="4814810"/>
              <a:ext cx="65629" cy="75668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33" name="Straight Connector 532">
              <a:extLst>
                <a:ext uri="{FF2B5EF4-FFF2-40B4-BE49-F238E27FC236}">
                  <a16:creationId xmlns:a16="http://schemas.microsoft.com/office/drawing/2014/main" id="{568EBC9F-4707-BCAB-C146-0FBBE7243AD5}"/>
                </a:ext>
              </a:extLst>
            </p:cNvPr>
            <p:cNvCxnSpPr>
              <a:cxnSpLocks/>
              <a:stCxn id="531" idx="2"/>
              <a:endCxn id="532" idx="6"/>
            </p:cNvCxnSpPr>
            <p:nvPr/>
          </p:nvCxnSpPr>
          <p:spPr>
            <a:xfrm flipH="1" flipV="1">
              <a:off x="6104357" y="4852644"/>
              <a:ext cx="361037" cy="70916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9" name="Oval 538">
              <a:extLst>
                <a:ext uri="{FF2B5EF4-FFF2-40B4-BE49-F238E27FC236}">
                  <a16:creationId xmlns:a16="http://schemas.microsoft.com/office/drawing/2014/main" id="{353568CD-09E2-4051-9FA1-7988FB4B0FB3}"/>
                </a:ext>
              </a:extLst>
            </p:cNvPr>
            <p:cNvSpPr/>
            <p:nvPr/>
          </p:nvSpPr>
          <p:spPr>
            <a:xfrm>
              <a:off x="5247777" y="4705166"/>
              <a:ext cx="65629" cy="75668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0" name="Oval 539">
              <a:extLst>
                <a:ext uri="{FF2B5EF4-FFF2-40B4-BE49-F238E27FC236}">
                  <a16:creationId xmlns:a16="http://schemas.microsoft.com/office/drawing/2014/main" id="{1EC86934-A3BD-691A-FDC7-48264B81700E}"/>
                </a:ext>
              </a:extLst>
            </p:cNvPr>
            <p:cNvSpPr/>
            <p:nvPr/>
          </p:nvSpPr>
          <p:spPr>
            <a:xfrm>
              <a:off x="5388207" y="4965908"/>
              <a:ext cx="65629" cy="75668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41" name="Straight Connector 540">
              <a:extLst>
                <a:ext uri="{FF2B5EF4-FFF2-40B4-BE49-F238E27FC236}">
                  <a16:creationId xmlns:a16="http://schemas.microsoft.com/office/drawing/2014/main" id="{3F3C1B95-4591-2F3C-B24B-8743AEDB8173}"/>
                </a:ext>
              </a:extLst>
            </p:cNvPr>
            <p:cNvCxnSpPr>
              <a:cxnSpLocks/>
              <a:stCxn id="540" idx="1"/>
              <a:endCxn id="539" idx="5"/>
            </p:cNvCxnSpPr>
            <p:nvPr/>
          </p:nvCxnSpPr>
          <p:spPr>
            <a:xfrm flipH="1" flipV="1">
              <a:off x="5303794" y="4769753"/>
              <a:ext cx="94023" cy="207236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58" name="Group 557">
              <a:extLst>
                <a:ext uri="{FF2B5EF4-FFF2-40B4-BE49-F238E27FC236}">
                  <a16:creationId xmlns:a16="http://schemas.microsoft.com/office/drawing/2014/main" id="{98285EAB-1A52-3E13-B92B-6C5BEB75F659}"/>
                </a:ext>
              </a:extLst>
            </p:cNvPr>
            <p:cNvGrpSpPr/>
            <p:nvPr/>
          </p:nvGrpSpPr>
          <p:grpSpPr>
            <a:xfrm>
              <a:off x="3997443" y="4710159"/>
              <a:ext cx="581493" cy="365324"/>
              <a:chOff x="3551074" y="5607053"/>
              <a:chExt cx="626506" cy="444707"/>
            </a:xfrm>
          </p:grpSpPr>
          <p:sp>
            <p:nvSpPr>
              <p:cNvPr id="545" name="Oval 544">
                <a:extLst>
                  <a:ext uri="{FF2B5EF4-FFF2-40B4-BE49-F238E27FC236}">
                    <a16:creationId xmlns:a16="http://schemas.microsoft.com/office/drawing/2014/main" id="{F717D2D0-A4CF-C986-9F48-8F3B8A21385C}"/>
                  </a:ext>
                </a:extLst>
              </p:cNvPr>
              <p:cNvSpPr/>
              <p:nvPr/>
            </p:nvSpPr>
            <p:spPr>
              <a:xfrm>
                <a:off x="4110569" y="5882873"/>
                <a:ext cx="67011" cy="67917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6" name="Oval 545">
                <a:extLst>
                  <a:ext uri="{FF2B5EF4-FFF2-40B4-BE49-F238E27FC236}">
                    <a16:creationId xmlns:a16="http://schemas.microsoft.com/office/drawing/2014/main" id="{B4B73AED-3060-0FD9-61C4-CCF11E2361E6}"/>
                  </a:ext>
                </a:extLst>
              </p:cNvPr>
              <p:cNvSpPr/>
              <p:nvPr/>
            </p:nvSpPr>
            <p:spPr>
              <a:xfrm>
                <a:off x="3873209" y="5607053"/>
                <a:ext cx="67011" cy="67917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7" name="Oval 546">
                <a:extLst>
                  <a:ext uri="{FF2B5EF4-FFF2-40B4-BE49-F238E27FC236}">
                    <a16:creationId xmlns:a16="http://schemas.microsoft.com/office/drawing/2014/main" id="{B962B3EA-C11C-47C4-D59F-07E2D028FCC8}"/>
                  </a:ext>
                </a:extLst>
              </p:cNvPr>
              <p:cNvSpPr/>
              <p:nvPr/>
            </p:nvSpPr>
            <p:spPr>
              <a:xfrm>
                <a:off x="3551074" y="5961095"/>
                <a:ext cx="67011" cy="67917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49" name="Straight Connector 548">
                <a:extLst>
                  <a:ext uri="{FF2B5EF4-FFF2-40B4-BE49-F238E27FC236}">
                    <a16:creationId xmlns:a16="http://schemas.microsoft.com/office/drawing/2014/main" id="{81DAE439-79FD-DE86-2AF3-10D47E8C5864}"/>
                  </a:ext>
                </a:extLst>
              </p:cNvPr>
              <p:cNvCxnSpPr>
                <a:cxnSpLocks/>
                <a:stCxn id="547" idx="7"/>
                <a:endCxn id="546" idx="3"/>
              </p:cNvCxnSpPr>
              <p:nvPr/>
            </p:nvCxnSpPr>
            <p:spPr>
              <a:xfrm flipV="1">
                <a:off x="3608272" y="5665024"/>
                <a:ext cx="274750" cy="306017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1" name="Oval 550">
                <a:extLst>
                  <a:ext uri="{FF2B5EF4-FFF2-40B4-BE49-F238E27FC236}">
                    <a16:creationId xmlns:a16="http://schemas.microsoft.com/office/drawing/2014/main" id="{A32731B8-5536-B55C-5EFA-141759F103DF}"/>
                  </a:ext>
                </a:extLst>
              </p:cNvPr>
              <p:cNvSpPr/>
              <p:nvPr/>
            </p:nvSpPr>
            <p:spPr>
              <a:xfrm>
                <a:off x="3882223" y="5813318"/>
                <a:ext cx="67011" cy="67917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2" name="Oval 551">
                <a:extLst>
                  <a:ext uri="{FF2B5EF4-FFF2-40B4-BE49-F238E27FC236}">
                    <a16:creationId xmlns:a16="http://schemas.microsoft.com/office/drawing/2014/main" id="{B701A9A3-7E48-27AE-2157-8DA4CE0C5F5E}"/>
                  </a:ext>
                </a:extLst>
              </p:cNvPr>
              <p:cNvSpPr/>
              <p:nvPr/>
            </p:nvSpPr>
            <p:spPr>
              <a:xfrm>
                <a:off x="3788666" y="5983843"/>
                <a:ext cx="67011" cy="67917"/>
              </a:xfrm>
              <a:prstGeom prst="ellipse">
                <a:avLst/>
              </a:prstGeom>
              <a:solidFill>
                <a:srgbClr val="C0BBB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53" name="Straight Connector 552">
                <a:extLst>
                  <a:ext uri="{FF2B5EF4-FFF2-40B4-BE49-F238E27FC236}">
                    <a16:creationId xmlns:a16="http://schemas.microsoft.com/office/drawing/2014/main" id="{EF1BA014-61F2-F82C-CFF8-318F9BABBF69}"/>
                  </a:ext>
                </a:extLst>
              </p:cNvPr>
              <p:cNvCxnSpPr>
                <a:cxnSpLocks/>
                <a:stCxn id="547" idx="6"/>
                <a:endCxn id="552" idx="2"/>
              </p:cNvCxnSpPr>
              <p:nvPr/>
            </p:nvCxnSpPr>
            <p:spPr>
              <a:xfrm>
                <a:off x="3618086" y="5995054"/>
                <a:ext cx="170580" cy="22748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4" name="Straight Connector 553">
                <a:extLst>
                  <a:ext uri="{FF2B5EF4-FFF2-40B4-BE49-F238E27FC236}">
                    <a16:creationId xmlns:a16="http://schemas.microsoft.com/office/drawing/2014/main" id="{CF42BFF4-1CEF-3D21-B11B-59972C08DBCE}"/>
                  </a:ext>
                </a:extLst>
              </p:cNvPr>
              <p:cNvCxnSpPr>
                <a:cxnSpLocks/>
                <a:stCxn id="551" idx="3"/>
                <a:endCxn id="552" idx="0"/>
              </p:cNvCxnSpPr>
              <p:nvPr/>
            </p:nvCxnSpPr>
            <p:spPr>
              <a:xfrm flipH="1">
                <a:off x="3822172" y="5871289"/>
                <a:ext cx="69865" cy="112554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5" name="Straight Connector 554">
                <a:extLst>
                  <a:ext uri="{FF2B5EF4-FFF2-40B4-BE49-F238E27FC236}">
                    <a16:creationId xmlns:a16="http://schemas.microsoft.com/office/drawing/2014/main" id="{41501FE0-1159-74B1-D691-5CD9BE33144B}"/>
                  </a:ext>
                </a:extLst>
              </p:cNvPr>
              <p:cNvCxnSpPr>
                <a:cxnSpLocks/>
                <a:stCxn id="545" idx="2"/>
                <a:endCxn id="552" idx="6"/>
              </p:cNvCxnSpPr>
              <p:nvPr/>
            </p:nvCxnSpPr>
            <p:spPr>
              <a:xfrm flipH="1">
                <a:off x="3855678" y="5916832"/>
                <a:ext cx="254891" cy="100970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6" name="Straight Connector 555">
                <a:extLst>
                  <a:ext uri="{FF2B5EF4-FFF2-40B4-BE49-F238E27FC236}">
                    <a16:creationId xmlns:a16="http://schemas.microsoft.com/office/drawing/2014/main" id="{96EE201A-9042-D655-E945-85372CBB7513}"/>
                  </a:ext>
                </a:extLst>
              </p:cNvPr>
              <p:cNvCxnSpPr>
                <a:cxnSpLocks/>
                <a:stCxn id="545" idx="1"/>
                <a:endCxn id="546" idx="5"/>
              </p:cNvCxnSpPr>
              <p:nvPr/>
            </p:nvCxnSpPr>
            <p:spPr>
              <a:xfrm flipH="1" flipV="1">
                <a:off x="3930407" y="5665024"/>
                <a:ext cx="189976" cy="227795"/>
              </a:xfrm>
              <a:prstGeom prst="line">
                <a:avLst/>
              </a:prstGeom>
              <a:ln>
                <a:solidFill>
                  <a:srgbClr val="A8A7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57" name="Oval 556">
              <a:extLst>
                <a:ext uri="{FF2B5EF4-FFF2-40B4-BE49-F238E27FC236}">
                  <a16:creationId xmlns:a16="http://schemas.microsoft.com/office/drawing/2014/main" id="{D9740216-2683-B398-55C5-7742227407B1}"/>
                </a:ext>
              </a:extLst>
            </p:cNvPr>
            <p:cNvSpPr/>
            <p:nvPr/>
          </p:nvSpPr>
          <p:spPr>
            <a:xfrm>
              <a:off x="3482514" y="4866931"/>
              <a:ext cx="67011" cy="67917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8" name="Oval 577">
              <a:extLst>
                <a:ext uri="{FF2B5EF4-FFF2-40B4-BE49-F238E27FC236}">
                  <a16:creationId xmlns:a16="http://schemas.microsoft.com/office/drawing/2014/main" id="{DEB86F02-966C-4EB7-5B3D-AA7A5252D636}"/>
                </a:ext>
              </a:extLst>
            </p:cNvPr>
            <p:cNvSpPr/>
            <p:nvPr/>
          </p:nvSpPr>
          <p:spPr>
            <a:xfrm>
              <a:off x="2387199" y="4762241"/>
              <a:ext cx="53798" cy="56189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9" name="Oval 578">
              <a:extLst>
                <a:ext uri="{FF2B5EF4-FFF2-40B4-BE49-F238E27FC236}">
                  <a16:creationId xmlns:a16="http://schemas.microsoft.com/office/drawing/2014/main" id="{391FC250-07D2-A1C8-CC78-FABEA952D7D4}"/>
                </a:ext>
              </a:extLst>
            </p:cNvPr>
            <p:cNvSpPr/>
            <p:nvPr/>
          </p:nvSpPr>
          <p:spPr>
            <a:xfrm>
              <a:off x="1960819" y="4910721"/>
              <a:ext cx="53798" cy="56189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0" name="Oval 579">
              <a:extLst>
                <a:ext uri="{FF2B5EF4-FFF2-40B4-BE49-F238E27FC236}">
                  <a16:creationId xmlns:a16="http://schemas.microsoft.com/office/drawing/2014/main" id="{42719774-437C-B67B-E51F-341577F00F20}"/>
                </a:ext>
              </a:extLst>
            </p:cNvPr>
            <p:cNvSpPr/>
            <p:nvPr/>
          </p:nvSpPr>
          <p:spPr>
            <a:xfrm>
              <a:off x="2254142" y="4990546"/>
              <a:ext cx="53798" cy="56189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81" name="Straight Connector 580">
              <a:extLst>
                <a:ext uri="{FF2B5EF4-FFF2-40B4-BE49-F238E27FC236}">
                  <a16:creationId xmlns:a16="http://schemas.microsoft.com/office/drawing/2014/main" id="{B2FE5F07-786D-3BAE-5EB5-77AA82FF75C3}"/>
                </a:ext>
              </a:extLst>
            </p:cNvPr>
            <p:cNvCxnSpPr>
              <a:cxnSpLocks/>
              <a:stCxn id="579" idx="5"/>
              <a:endCxn id="580" idx="2"/>
            </p:cNvCxnSpPr>
            <p:nvPr/>
          </p:nvCxnSpPr>
          <p:spPr>
            <a:xfrm>
              <a:off x="2006738" y="4958681"/>
              <a:ext cx="247404" cy="59959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2" name="Straight Connector 581">
              <a:extLst>
                <a:ext uri="{FF2B5EF4-FFF2-40B4-BE49-F238E27FC236}">
                  <a16:creationId xmlns:a16="http://schemas.microsoft.com/office/drawing/2014/main" id="{C33B4E59-59EA-0D88-48C8-6D1782DC9DFC}"/>
                </a:ext>
              </a:extLst>
            </p:cNvPr>
            <p:cNvCxnSpPr>
              <a:cxnSpLocks/>
              <a:stCxn id="580" idx="7"/>
              <a:endCxn id="578" idx="3"/>
            </p:cNvCxnSpPr>
            <p:nvPr/>
          </p:nvCxnSpPr>
          <p:spPr>
            <a:xfrm flipV="1">
              <a:off x="2300061" y="4810201"/>
              <a:ext cx="95017" cy="188574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3" name="Oval 582">
              <a:extLst>
                <a:ext uri="{FF2B5EF4-FFF2-40B4-BE49-F238E27FC236}">
                  <a16:creationId xmlns:a16="http://schemas.microsoft.com/office/drawing/2014/main" id="{B87C28A4-DAF5-363D-5F3D-3429FEF9EACE}"/>
                </a:ext>
              </a:extLst>
            </p:cNvPr>
            <p:cNvSpPr/>
            <p:nvPr/>
          </p:nvSpPr>
          <p:spPr>
            <a:xfrm>
              <a:off x="1185012" y="4922199"/>
              <a:ext cx="53798" cy="56189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4" name="Oval 583">
              <a:extLst>
                <a:ext uri="{FF2B5EF4-FFF2-40B4-BE49-F238E27FC236}">
                  <a16:creationId xmlns:a16="http://schemas.microsoft.com/office/drawing/2014/main" id="{609E8038-629E-5C4C-6C77-A64182D691BF}"/>
                </a:ext>
              </a:extLst>
            </p:cNvPr>
            <p:cNvSpPr/>
            <p:nvPr/>
          </p:nvSpPr>
          <p:spPr>
            <a:xfrm>
              <a:off x="862930" y="5048757"/>
              <a:ext cx="53798" cy="56189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5" name="Oval 584">
              <a:extLst>
                <a:ext uri="{FF2B5EF4-FFF2-40B4-BE49-F238E27FC236}">
                  <a16:creationId xmlns:a16="http://schemas.microsoft.com/office/drawing/2014/main" id="{D9CA04DC-A897-7919-6236-A8790C80203D}"/>
                </a:ext>
              </a:extLst>
            </p:cNvPr>
            <p:cNvSpPr/>
            <p:nvPr/>
          </p:nvSpPr>
          <p:spPr>
            <a:xfrm>
              <a:off x="1173124" y="4714301"/>
              <a:ext cx="53798" cy="56189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6" name="Oval 585">
              <a:extLst>
                <a:ext uri="{FF2B5EF4-FFF2-40B4-BE49-F238E27FC236}">
                  <a16:creationId xmlns:a16="http://schemas.microsoft.com/office/drawing/2014/main" id="{D059C4D4-A2A6-44FE-650D-277E967E559A}"/>
                </a:ext>
              </a:extLst>
            </p:cNvPr>
            <p:cNvSpPr/>
            <p:nvPr/>
          </p:nvSpPr>
          <p:spPr>
            <a:xfrm>
              <a:off x="910590" y="4810189"/>
              <a:ext cx="53798" cy="56189"/>
            </a:xfrm>
            <a:prstGeom prst="ellipse">
              <a:avLst/>
            </a:prstGeom>
            <a:solidFill>
              <a:srgbClr val="C0BBB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87" name="Straight Connector 586">
              <a:extLst>
                <a:ext uri="{FF2B5EF4-FFF2-40B4-BE49-F238E27FC236}">
                  <a16:creationId xmlns:a16="http://schemas.microsoft.com/office/drawing/2014/main" id="{004F3A96-A010-5CFA-B180-C9349EA71BFB}"/>
                </a:ext>
              </a:extLst>
            </p:cNvPr>
            <p:cNvCxnSpPr>
              <a:cxnSpLocks/>
              <a:stCxn id="584" idx="6"/>
              <a:endCxn id="583" idx="3"/>
            </p:cNvCxnSpPr>
            <p:nvPr/>
          </p:nvCxnSpPr>
          <p:spPr>
            <a:xfrm flipV="1">
              <a:off x="916728" y="4970159"/>
              <a:ext cx="276162" cy="106692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8" name="Straight Connector 587">
              <a:extLst>
                <a:ext uri="{FF2B5EF4-FFF2-40B4-BE49-F238E27FC236}">
                  <a16:creationId xmlns:a16="http://schemas.microsoft.com/office/drawing/2014/main" id="{0C926763-05C5-3B54-B848-7B480695066D}"/>
                </a:ext>
              </a:extLst>
            </p:cNvPr>
            <p:cNvCxnSpPr>
              <a:cxnSpLocks/>
              <a:stCxn id="586" idx="7"/>
              <a:endCxn id="585" idx="2"/>
            </p:cNvCxnSpPr>
            <p:nvPr/>
          </p:nvCxnSpPr>
          <p:spPr>
            <a:xfrm flipV="1">
              <a:off x="956510" y="4742395"/>
              <a:ext cx="216615" cy="76022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9" name="Straight Connector 588">
              <a:extLst>
                <a:ext uri="{FF2B5EF4-FFF2-40B4-BE49-F238E27FC236}">
                  <a16:creationId xmlns:a16="http://schemas.microsoft.com/office/drawing/2014/main" id="{394FADBC-943A-3BFF-B17F-2A1E12BD23EE}"/>
                </a:ext>
              </a:extLst>
            </p:cNvPr>
            <p:cNvCxnSpPr>
              <a:cxnSpLocks/>
              <a:stCxn id="583" idx="1"/>
              <a:endCxn id="586" idx="5"/>
            </p:cNvCxnSpPr>
            <p:nvPr/>
          </p:nvCxnSpPr>
          <p:spPr>
            <a:xfrm flipH="1" flipV="1">
              <a:off x="956510" y="4858149"/>
              <a:ext cx="236381" cy="72278"/>
            </a:xfrm>
            <a:prstGeom prst="line">
              <a:avLst/>
            </a:prstGeom>
            <a:ln>
              <a:solidFill>
                <a:srgbClr val="A8A7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0" name="Freeform: Shape 589">
              <a:extLst>
                <a:ext uri="{FF2B5EF4-FFF2-40B4-BE49-F238E27FC236}">
                  <a16:creationId xmlns:a16="http://schemas.microsoft.com/office/drawing/2014/main" id="{5F61C518-7F15-C3A3-FF22-303A51C51128}"/>
                </a:ext>
              </a:extLst>
            </p:cNvPr>
            <p:cNvSpPr/>
            <p:nvPr/>
          </p:nvSpPr>
          <p:spPr>
            <a:xfrm rot="20056473">
              <a:off x="4026348" y="4871284"/>
              <a:ext cx="296687" cy="328946"/>
            </a:xfrm>
            <a:custGeom>
              <a:avLst/>
              <a:gdLst>
                <a:gd name="connsiteX0" fmla="*/ 0 w 242888"/>
                <a:gd name="connsiteY0" fmla="*/ 0 h 619125"/>
                <a:gd name="connsiteX1" fmla="*/ 185738 w 242888"/>
                <a:gd name="connsiteY1" fmla="*/ 266700 h 619125"/>
                <a:gd name="connsiteX2" fmla="*/ 242888 w 242888"/>
                <a:gd name="connsiteY2" fmla="*/ 619125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2888" h="619125">
                  <a:moveTo>
                    <a:pt x="0" y="0"/>
                  </a:moveTo>
                  <a:cubicBezTo>
                    <a:pt x="72628" y="81756"/>
                    <a:pt x="145257" y="163513"/>
                    <a:pt x="185738" y="266700"/>
                  </a:cubicBezTo>
                  <a:cubicBezTo>
                    <a:pt x="226219" y="369887"/>
                    <a:pt x="234553" y="494506"/>
                    <a:pt x="242888" y="619125"/>
                  </a:cubicBezTo>
                </a:path>
              </a:pathLst>
            </a:custGeom>
            <a:noFill/>
            <a:ln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1" name="Freeform: Shape 590">
              <a:extLst>
                <a:ext uri="{FF2B5EF4-FFF2-40B4-BE49-F238E27FC236}">
                  <a16:creationId xmlns:a16="http://schemas.microsoft.com/office/drawing/2014/main" id="{AC69F572-6ADF-B378-3D0C-B3384CF21F82}"/>
                </a:ext>
              </a:extLst>
            </p:cNvPr>
            <p:cNvSpPr/>
            <p:nvPr/>
          </p:nvSpPr>
          <p:spPr>
            <a:xfrm rot="20056473" flipH="1">
              <a:off x="5082697" y="4849860"/>
              <a:ext cx="467891" cy="85468"/>
            </a:xfrm>
            <a:custGeom>
              <a:avLst/>
              <a:gdLst>
                <a:gd name="connsiteX0" fmla="*/ 0 w 242888"/>
                <a:gd name="connsiteY0" fmla="*/ 0 h 619125"/>
                <a:gd name="connsiteX1" fmla="*/ 185738 w 242888"/>
                <a:gd name="connsiteY1" fmla="*/ 266700 h 619125"/>
                <a:gd name="connsiteX2" fmla="*/ 242888 w 242888"/>
                <a:gd name="connsiteY2" fmla="*/ 619125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2888" h="619125">
                  <a:moveTo>
                    <a:pt x="0" y="0"/>
                  </a:moveTo>
                  <a:cubicBezTo>
                    <a:pt x="72628" y="81756"/>
                    <a:pt x="145257" y="163513"/>
                    <a:pt x="185738" y="266700"/>
                  </a:cubicBezTo>
                  <a:cubicBezTo>
                    <a:pt x="226219" y="369887"/>
                    <a:pt x="234553" y="494506"/>
                    <a:pt x="242888" y="619125"/>
                  </a:cubicBezTo>
                </a:path>
              </a:pathLst>
            </a:custGeom>
            <a:noFill/>
            <a:ln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2" name="Freeform: Shape 591">
              <a:extLst>
                <a:ext uri="{FF2B5EF4-FFF2-40B4-BE49-F238E27FC236}">
                  <a16:creationId xmlns:a16="http://schemas.microsoft.com/office/drawing/2014/main" id="{776A8CE3-CE6E-EB3A-3CC1-66F55B044BB4}"/>
                </a:ext>
              </a:extLst>
            </p:cNvPr>
            <p:cNvSpPr/>
            <p:nvPr/>
          </p:nvSpPr>
          <p:spPr>
            <a:xfrm rot="2580400">
              <a:off x="6135737" y="4764012"/>
              <a:ext cx="164446" cy="260913"/>
            </a:xfrm>
            <a:custGeom>
              <a:avLst/>
              <a:gdLst>
                <a:gd name="connsiteX0" fmla="*/ 0 w 242888"/>
                <a:gd name="connsiteY0" fmla="*/ 0 h 619125"/>
                <a:gd name="connsiteX1" fmla="*/ 185738 w 242888"/>
                <a:gd name="connsiteY1" fmla="*/ 266700 h 619125"/>
                <a:gd name="connsiteX2" fmla="*/ 242888 w 242888"/>
                <a:gd name="connsiteY2" fmla="*/ 619125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2888" h="619125">
                  <a:moveTo>
                    <a:pt x="0" y="0"/>
                  </a:moveTo>
                  <a:cubicBezTo>
                    <a:pt x="72628" y="81756"/>
                    <a:pt x="145257" y="163513"/>
                    <a:pt x="185738" y="266700"/>
                  </a:cubicBezTo>
                  <a:cubicBezTo>
                    <a:pt x="226219" y="369887"/>
                    <a:pt x="234553" y="494506"/>
                    <a:pt x="242888" y="619125"/>
                  </a:cubicBezTo>
                </a:path>
              </a:pathLst>
            </a:custGeom>
            <a:noFill/>
            <a:ln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3" name="Freeform: Shape 592">
              <a:extLst>
                <a:ext uri="{FF2B5EF4-FFF2-40B4-BE49-F238E27FC236}">
                  <a16:creationId xmlns:a16="http://schemas.microsoft.com/office/drawing/2014/main" id="{855B2AFC-A5F1-FBB7-F103-57B843660EDA}"/>
                </a:ext>
              </a:extLst>
            </p:cNvPr>
            <p:cNvSpPr/>
            <p:nvPr/>
          </p:nvSpPr>
          <p:spPr>
            <a:xfrm rot="11277181">
              <a:off x="7145711" y="4799533"/>
              <a:ext cx="164446" cy="260913"/>
            </a:xfrm>
            <a:custGeom>
              <a:avLst/>
              <a:gdLst>
                <a:gd name="connsiteX0" fmla="*/ 0 w 242888"/>
                <a:gd name="connsiteY0" fmla="*/ 0 h 619125"/>
                <a:gd name="connsiteX1" fmla="*/ 185738 w 242888"/>
                <a:gd name="connsiteY1" fmla="*/ 266700 h 619125"/>
                <a:gd name="connsiteX2" fmla="*/ 242888 w 242888"/>
                <a:gd name="connsiteY2" fmla="*/ 619125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2888" h="619125">
                  <a:moveTo>
                    <a:pt x="0" y="0"/>
                  </a:moveTo>
                  <a:cubicBezTo>
                    <a:pt x="72628" y="81756"/>
                    <a:pt x="145257" y="163513"/>
                    <a:pt x="185738" y="266700"/>
                  </a:cubicBezTo>
                  <a:cubicBezTo>
                    <a:pt x="226219" y="369887"/>
                    <a:pt x="234553" y="494506"/>
                    <a:pt x="242888" y="619125"/>
                  </a:cubicBezTo>
                </a:path>
              </a:pathLst>
            </a:custGeom>
            <a:noFill/>
            <a:ln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4" name="Freeform: Shape 593">
              <a:extLst>
                <a:ext uri="{FF2B5EF4-FFF2-40B4-BE49-F238E27FC236}">
                  <a16:creationId xmlns:a16="http://schemas.microsoft.com/office/drawing/2014/main" id="{1E980E58-42D0-51EC-016F-A01CE2C0F8C2}"/>
                </a:ext>
              </a:extLst>
            </p:cNvPr>
            <p:cNvSpPr/>
            <p:nvPr/>
          </p:nvSpPr>
          <p:spPr>
            <a:xfrm rot="6841717">
              <a:off x="8077538" y="4480896"/>
              <a:ext cx="395122" cy="542281"/>
            </a:xfrm>
            <a:custGeom>
              <a:avLst/>
              <a:gdLst>
                <a:gd name="connsiteX0" fmla="*/ 0 w 242888"/>
                <a:gd name="connsiteY0" fmla="*/ 0 h 619125"/>
                <a:gd name="connsiteX1" fmla="*/ 185738 w 242888"/>
                <a:gd name="connsiteY1" fmla="*/ 266700 h 619125"/>
                <a:gd name="connsiteX2" fmla="*/ 242888 w 242888"/>
                <a:gd name="connsiteY2" fmla="*/ 619125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2888" h="619125">
                  <a:moveTo>
                    <a:pt x="0" y="0"/>
                  </a:moveTo>
                  <a:cubicBezTo>
                    <a:pt x="72628" y="81756"/>
                    <a:pt x="145257" y="163513"/>
                    <a:pt x="185738" y="266700"/>
                  </a:cubicBezTo>
                  <a:cubicBezTo>
                    <a:pt x="226219" y="369887"/>
                    <a:pt x="234553" y="494506"/>
                    <a:pt x="242888" y="619125"/>
                  </a:cubicBezTo>
                </a:path>
              </a:pathLst>
            </a:custGeom>
            <a:noFill/>
            <a:ln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5" name="Freeform: Shape 594">
              <a:extLst>
                <a:ext uri="{FF2B5EF4-FFF2-40B4-BE49-F238E27FC236}">
                  <a16:creationId xmlns:a16="http://schemas.microsoft.com/office/drawing/2014/main" id="{4487D14B-91F9-CD4B-C9FA-393218E3CAA3}"/>
                </a:ext>
              </a:extLst>
            </p:cNvPr>
            <p:cNvSpPr/>
            <p:nvPr/>
          </p:nvSpPr>
          <p:spPr>
            <a:xfrm rot="2580400">
              <a:off x="9124717" y="4404451"/>
              <a:ext cx="146521" cy="699735"/>
            </a:xfrm>
            <a:custGeom>
              <a:avLst/>
              <a:gdLst>
                <a:gd name="connsiteX0" fmla="*/ 0 w 242888"/>
                <a:gd name="connsiteY0" fmla="*/ 0 h 619125"/>
                <a:gd name="connsiteX1" fmla="*/ 185738 w 242888"/>
                <a:gd name="connsiteY1" fmla="*/ 266700 h 619125"/>
                <a:gd name="connsiteX2" fmla="*/ 242888 w 242888"/>
                <a:gd name="connsiteY2" fmla="*/ 619125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2888" h="619125">
                  <a:moveTo>
                    <a:pt x="0" y="0"/>
                  </a:moveTo>
                  <a:cubicBezTo>
                    <a:pt x="72628" y="81756"/>
                    <a:pt x="145257" y="163513"/>
                    <a:pt x="185738" y="266700"/>
                  </a:cubicBezTo>
                  <a:cubicBezTo>
                    <a:pt x="226219" y="369887"/>
                    <a:pt x="234553" y="494506"/>
                    <a:pt x="242888" y="619125"/>
                  </a:cubicBezTo>
                </a:path>
              </a:pathLst>
            </a:custGeom>
            <a:noFill/>
            <a:ln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6" name="Freeform: Shape 595">
              <a:extLst>
                <a:ext uri="{FF2B5EF4-FFF2-40B4-BE49-F238E27FC236}">
                  <a16:creationId xmlns:a16="http://schemas.microsoft.com/office/drawing/2014/main" id="{6CA65424-579F-B259-F6A8-1114E0B878CF}"/>
                </a:ext>
              </a:extLst>
            </p:cNvPr>
            <p:cNvSpPr/>
            <p:nvPr/>
          </p:nvSpPr>
          <p:spPr>
            <a:xfrm rot="2580400">
              <a:off x="10568242" y="4509028"/>
              <a:ext cx="45719" cy="540539"/>
            </a:xfrm>
            <a:custGeom>
              <a:avLst/>
              <a:gdLst>
                <a:gd name="connsiteX0" fmla="*/ 0 w 242888"/>
                <a:gd name="connsiteY0" fmla="*/ 0 h 619125"/>
                <a:gd name="connsiteX1" fmla="*/ 185738 w 242888"/>
                <a:gd name="connsiteY1" fmla="*/ 266700 h 619125"/>
                <a:gd name="connsiteX2" fmla="*/ 242888 w 242888"/>
                <a:gd name="connsiteY2" fmla="*/ 619125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2888" h="619125">
                  <a:moveTo>
                    <a:pt x="0" y="0"/>
                  </a:moveTo>
                  <a:cubicBezTo>
                    <a:pt x="72628" y="81756"/>
                    <a:pt x="145257" y="163513"/>
                    <a:pt x="185738" y="266700"/>
                  </a:cubicBezTo>
                  <a:cubicBezTo>
                    <a:pt x="226219" y="369887"/>
                    <a:pt x="234553" y="494506"/>
                    <a:pt x="242888" y="619125"/>
                  </a:cubicBezTo>
                </a:path>
              </a:pathLst>
            </a:custGeom>
            <a:noFill/>
            <a:ln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7" name="Freeform: Shape 596">
              <a:extLst>
                <a:ext uri="{FF2B5EF4-FFF2-40B4-BE49-F238E27FC236}">
                  <a16:creationId xmlns:a16="http://schemas.microsoft.com/office/drawing/2014/main" id="{9190C9A9-8251-264D-3C47-1437D44F0EC9}"/>
                </a:ext>
              </a:extLst>
            </p:cNvPr>
            <p:cNvSpPr/>
            <p:nvPr/>
          </p:nvSpPr>
          <p:spPr>
            <a:xfrm rot="20056473" flipH="1">
              <a:off x="11339395" y="4803456"/>
              <a:ext cx="541232" cy="117543"/>
            </a:xfrm>
            <a:custGeom>
              <a:avLst/>
              <a:gdLst>
                <a:gd name="connsiteX0" fmla="*/ 0 w 242888"/>
                <a:gd name="connsiteY0" fmla="*/ 0 h 619125"/>
                <a:gd name="connsiteX1" fmla="*/ 185738 w 242888"/>
                <a:gd name="connsiteY1" fmla="*/ 266700 h 619125"/>
                <a:gd name="connsiteX2" fmla="*/ 242888 w 242888"/>
                <a:gd name="connsiteY2" fmla="*/ 619125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2888" h="619125">
                  <a:moveTo>
                    <a:pt x="0" y="0"/>
                  </a:moveTo>
                  <a:cubicBezTo>
                    <a:pt x="72628" y="81756"/>
                    <a:pt x="145257" y="163513"/>
                    <a:pt x="185738" y="266700"/>
                  </a:cubicBezTo>
                  <a:cubicBezTo>
                    <a:pt x="226219" y="369887"/>
                    <a:pt x="234553" y="494506"/>
                    <a:pt x="242888" y="619125"/>
                  </a:cubicBezTo>
                </a:path>
              </a:pathLst>
            </a:custGeom>
            <a:noFill/>
            <a:ln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8" name="Freeform: Shape 597">
              <a:extLst>
                <a:ext uri="{FF2B5EF4-FFF2-40B4-BE49-F238E27FC236}">
                  <a16:creationId xmlns:a16="http://schemas.microsoft.com/office/drawing/2014/main" id="{689F08EF-5AD2-89BA-069D-95F3BA7A475B}"/>
                </a:ext>
              </a:extLst>
            </p:cNvPr>
            <p:cNvSpPr/>
            <p:nvPr/>
          </p:nvSpPr>
          <p:spPr>
            <a:xfrm>
              <a:off x="1036540" y="4159489"/>
              <a:ext cx="482418" cy="529389"/>
            </a:xfrm>
            <a:custGeom>
              <a:avLst/>
              <a:gdLst>
                <a:gd name="connsiteX0" fmla="*/ 482418 w 482418"/>
                <a:gd name="connsiteY0" fmla="*/ 0 h 529389"/>
                <a:gd name="connsiteX1" fmla="*/ 406791 w 482418"/>
                <a:gd name="connsiteY1" fmla="*/ 309383 h 529389"/>
                <a:gd name="connsiteX2" fmla="*/ 63032 w 482418"/>
                <a:gd name="connsiteY2" fmla="*/ 405636 h 529389"/>
                <a:gd name="connsiteX3" fmla="*/ 1155 w 482418"/>
                <a:gd name="connsiteY3" fmla="*/ 529389 h 529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2418" h="529389">
                  <a:moveTo>
                    <a:pt x="482418" y="0"/>
                  </a:moveTo>
                  <a:cubicBezTo>
                    <a:pt x="479553" y="120888"/>
                    <a:pt x="476689" y="241777"/>
                    <a:pt x="406791" y="309383"/>
                  </a:cubicBezTo>
                  <a:cubicBezTo>
                    <a:pt x="336893" y="376989"/>
                    <a:pt x="130638" y="368968"/>
                    <a:pt x="63032" y="405636"/>
                  </a:cubicBezTo>
                  <a:cubicBezTo>
                    <a:pt x="-4574" y="442304"/>
                    <a:pt x="-1710" y="485846"/>
                    <a:pt x="1155" y="529389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9" name="Freeform: Shape 598">
              <a:extLst>
                <a:ext uri="{FF2B5EF4-FFF2-40B4-BE49-F238E27FC236}">
                  <a16:creationId xmlns:a16="http://schemas.microsoft.com/office/drawing/2014/main" id="{6744B6E0-E9AB-73CC-8BDA-489889893BE2}"/>
                </a:ext>
              </a:extLst>
            </p:cNvPr>
            <p:cNvSpPr/>
            <p:nvPr/>
          </p:nvSpPr>
          <p:spPr>
            <a:xfrm>
              <a:off x="1512083" y="4166364"/>
              <a:ext cx="557353" cy="715019"/>
            </a:xfrm>
            <a:custGeom>
              <a:avLst/>
              <a:gdLst>
                <a:gd name="connsiteX0" fmla="*/ 0 w 557353"/>
                <a:gd name="connsiteY0" fmla="*/ 0 h 715019"/>
                <a:gd name="connsiteX1" fmla="*/ 467513 w 557353"/>
                <a:gd name="connsiteY1" fmla="*/ 151254 h 715019"/>
                <a:gd name="connsiteX2" fmla="*/ 556890 w 557353"/>
                <a:gd name="connsiteY2" fmla="*/ 715019 h 715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7353" h="715019">
                  <a:moveTo>
                    <a:pt x="0" y="0"/>
                  </a:moveTo>
                  <a:cubicBezTo>
                    <a:pt x="187349" y="16042"/>
                    <a:pt x="374698" y="32084"/>
                    <a:pt x="467513" y="151254"/>
                  </a:cubicBezTo>
                  <a:cubicBezTo>
                    <a:pt x="560328" y="270424"/>
                    <a:pt x="558609" y="492721"/>
                    <a:pt x="556890" y="715019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0" name="Freeform: Shape 599">
              <a:extLst>
                <a:ext uri="{FF2B5EF4-FFF2-40B4-BE49-F238E27FC236}">
                  <a16:creationId xmlns:a16="http://schemas.microsoft.com/office/drawing/2014/main" id="{43D32FB4-0F42-AEC3-DD37-51B29825B3D4}"/>
                </a:ext>
              </a:extLst>
            </p:cNvPr>
            <p:cNvSpPr/>
            <p:nvPr/>
          </p:nvSpPr>
          <p:spPr>
            <a:xfrm>
              <a:off x="3959650" y="4008235"/>
              <a:ext cx="537697" cy="591266"/>
            </a:xfrm>
            <a:custGeom>
              <a:avLst/>
              <a:gdLst>
                <a:gd name="connsiteX0" fmla="*/ 0 w 537697"/>
                <a:gd name="connsiteY0" fmla="*/ 0 h 591266"/>
                <a:gd name="connsiteX1" fmla="*/ 426262 w 537697"/>
                <a:gd name="connsiteY1" fmla="*/ 350634 h 591266"/>
                <a:gd name="connsiteX2" fmla="*/ 529389 w 537697"/>
                <a:gd name="connsiteY2" fmla="*/ 591266 h 591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7697" h="591266">
                  <a:moveTo>
                    <a:pt x="0" y="0"/>
                  </a:moveTo>
                  <a:cubicBezTo>
                    <a:pt x="169015" y="126045"/>
                    <a:pt x="338031" y="252090"/>
                    <a:pt x="426262" y="350634"/>
                  </a:cubicBezTo>
                  <a:cubicBezTo>
                    <a:pt x="514494" y="449178"/>
                    <a:pt x="556890" y="537410"/>
                    <a:pt x="529389" y="591266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1" name="Freeform: Shape 600">
              <a:extLst>
                <a:ext uri="{FF2B5EF4-FFF2-40B4-BE49-F238E27FC236}">
                  <a16:creationId xmlns:a16="http://schemas.microsoft.com/office/drawing/2014/main" id="{F85BCB49-40E6-5D7C-1DFA-DCF154400FFF}"/>
                </a:ext>
              </a:extLst>
            </p:cNvPr>
            <p:cNvSpPr/>
            <p:nvPr/>
          </p:nvSpPr>
          <p:spPr>
            <a:xfrm>
              <a:off x="3519638" y="4015110"/>
              <a:ext cx="440012" cy="673768"/>
            </a:xfrm>
            <a:custGeom>
              <a:avLst/>
              <a:gdLst>
                <a:gd name="connsiteX0" fmla="*/ 440012 w 440012"/>
                <a:gd name="connsiteY0" fmla="*/ 0 h 673768"/>
                <a:gd name="connsiteX1" fmla="*/ 302508 w 440012"/>
                <a:gd name="connsiteY1" fmla="*/ 343759 h 673768"/>
                <a:gd name="connsiteX2" fmla="*/ 61877 w 440012"/>
                <a:gd name="connsiteY2" fmla="*/ 426261 h 673768"/>
                <a:gd name="connsiteX3" fmla="*/ 0 w 440012"/>
                <a:gd name="connsiteY3" fmla="*/ 673768 h 67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012" h="673768">
                  <a:moveTo>
                    <a:pt x="440012" y="0"/>
                  </a:moveTo>
                  <a:cubicBezTo>
                    <a:pt x="402771" y="136358"/>
                    <a:pt x="365530" y="272716"/>
                    <a:pt x="302508" y="343759"/>
                  </a:cubicBezTo>
                  <a:cubicBezTo>
                    <a:pt x="239486" y="414802"/>
                    <a:pt x="112295" y="371260"/>
                    <a:pt x="61877" y="426261"/>
                  </a:cubicBezTo>
                  <a:cubicBezTo>
                    <a:pt x="11459" y="481262"/>
                    <a:pt x="5729" y="577515"/>
                    <a:pt x="0" y="673768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2" name="Freeform: Shape 601">
              <a:extLst>
                <a:ext uri="{FF2B5EF4-FFF2-40B4-BE49-F238E27FC236}">
                  <a16:creationId xmlns:a16="http://schemas.microsoft.com/office/drawing/2014/main" id="{26E1F42D-C61F-701F-C415-6A343FA77C62}"/>
                </a:ext>
              </a:extLst>
            </p:cNvPr>
            <p:cNvSpPr/>
            <p:nvPr/>
          </p:nvSpPr>
          <p:spPr>
            <a:xfrm>
              <a:off x="5309803" y="4070111"/>
              <a:ext cx="856782" cy="508764"/>
            </a:xfrm>
            <a:custGeom>
              <a:avLst/>
              <a:gdLst>
                <a:gd name="connsiteX0" fmla="*/ 856782 w 856782"/>
                <a:gd name="connsiteY0" fmla="*/ 0 h 508764"/>
                <a:gd name="connsiteX1" fmla="*/ 506148 w 856782"/>
                <a:gd name="connsiteY1" fmla="*/ 247507 h 508764"/>
                <a:gd name="connsiteX2" fmla="*/ 73011 w 856782"/>
                <a:gd name="connsiteY2" fmla="*/ 247507 h 508764"/>
                <a:gd name="connsiteX3" fmla="*/ 4259 w 856782"/>
                <a:gd name="connsiteY3" fmla="*/ 508764 h 508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6782" h="508764">
                  <a:moveTo>
                    <a:pt x="856782" y="0"/>
                  </a:moveTo>
                  <a:cubicBezTo>
                    <a:pt x="746779" y="103128"/>
                    <a:pt x="636776" y="206256"/>
                    <a:pt x="506148" y="247507"/>
                  </a:cubicBezTo>
                  <a:cubicBezTo>
                    <a:pt x="375519" y="288758"/>
                    <a:pt x="156659" y="203964"/>
                    <a:pt x="73011" y="247507"/>
                  </a:cubicBezTo>
                  <a:cubicBezTo>
                    <a:pt x="-10637" y="291050"/>
                    <a:pt x="-3189" y="399907"/>
                    <a:pt x="4259" y="508764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3" name="Freeform: Shape 602">
              <a:extLst>
                <a:ext uri="{FF2B5EF4-FFF2-40B4-BE49-F238E27FC236}">
                  <a16:creationId xmlns:a16="http://schemas.microsoft.com/office/drawing/2014/main" id="{B8899A54-84F9-162A-E9E2-5600D8AEA9F9}"/>
                </a:ext>
              </a:extLst>
            </p:cNvPr>
            <p:cNvSpPr/>
            <p:nvPr/>
          </p:nvSpPr>
          <p:spPr>
            <a:xfrm>
              <a:off x="6152835" y="4083862"/>
              <a:ext cx="117633" cy="639392"/>
            </a:xfrm>
            <a:custGeom>
              <a:avLst/>
              <a:gdLst>
                <a:gd name="connsiteX0" fmla="*/ 0 w 117633"/>
                <a:gd name="connsiteY0" fmla="*/ 0 h 639392"/>
                <a:gd name="connsiteX1" fmla="*/ 116878 w 117633"/>
                <a:gd name="connsiteY1" fmla="*/ 302508 h 639392"/>
                <a:gd name="connsiteX2" fmla="*/ 41251 w 117633"/>
                <a:gd name="connsiteY2" fmla="*/ 639392 h 639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633" h="639392">
                  <a:moveTo>
                    <a:pt x="0" y="0"/>
                  </a:moveTo>
                  <a:cubicBezTo>
                    <a:pt x="55001" y="97971"/>
                    <a:pt x="110003" y="195943"/>
                    <a:pt x="116878" y="302508"/>
                  </a:cubicBezTo>
                  <a:cubicBezTo>
                    <a:pt x="123753" y="409073"/>
                    <a:pt x="82502" y="524232"/>
                    <a:pt x="41251" y="639392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6" name="Freeform: Shape 605">
              <a:extLst>
                <a:ext uri="{FF2B5EF4-FFF2-40B4-BE49-F238E27FC236}">
                  <a16:creationId xmlns:a16="http://schemas.microsoft.com/office/drawing/2014/main" id="{D69C48B8-5277-6FED-58A4-D799EFA6FEFA}"/>
                </a:ext>
              </a:extLst>
            </p:cNvPr>
            <p:cNvSpPr/>
            <p:nvPr/>
          </p:nvSpPr>
          <p:spPr>
            <a:xfrm>
              <a:off x="6166585" y="4076986"/>
              <a:ext cx="1237534" cy="646268"/>
            </a:xfrm>
            <a:custGeom>
              <a:avLst/>
              <a:gdLst>
                <a:gd name="connsiteX0" fmla="*/ 0 w 1237534"/>
                <a:gd name="connsiteY0" fmla="*/ 0 h 646268"/>
                <a:gd name="connsiteX1" fmla="*/ 543140 w 1237534"/>
                <a:gd name="connsiteY1" fmla="*/ 343760 h 646268"/>
                <a:gd name="connsiteX2" fmla="*/ 1065654 w 1237534"/>
                <a:gd name="connsiteY2" fmla="*/ 261258 h 646268"/>
                <a:gd name="connsiteX3" fmla="*/ 1237534 w 1237534"/>
                <a:gd name="connsiteY3" fmla="*/ 646268 h 646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534" h="646268">
                  <a:moveTo>
                    <a:pt x="0" y="0"/>
                  </a:moveTo>
                  <a:cubicBezTo>
                    <a:pt x="182765" y="150108"/>
                    <a:pt x="365531" y="300217"/>
                    <a:pt x="543140" y="343760"/>
                  </a:cubicBezTo>
                  <a:cubicBezTo>
                    <a:pt x="720749" y="387303"/>
                    <a:pt x="949922" y="210840"/>
                    <a:pt x="1065654" y="261258"/>
                  </a:cubicBezTo>
                  <a:cubicBezTo>
                    <a:pt x="1181386" y="311676"/>
                    <a:pt x="1209460" y="478972"/>
                    <a:pt x="1237534" y="646268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7" name="Freeform: Shape 606">
              <a:extLst>
                <a:ext uri="{FF2B5EF4-FFF2-40B4-BE49-F238E27FC236}">
                  <a16:creationId xmlns:a16="http://schemas.microsoft.com/office/drawing/2014/main" id="{D0403E7D-33F3-D64B-ED3E-BE784EEDEA39}"/>
                </a:ext>
              </a:extLst>
            </p:cNvPr>
            <p:cNvSpPr/>
            <p:nvPr/>
          </p:nvSpPr>
          <p:spPr>
            <a:xfrm>
              <a:off x="8199067" y="3980734"/>
              <a:ext cx="311957" cy="563765"/>
            </a:xfrm>
            <a:custGeom>
              <a:avLst/>
              <a:gdLst>
                <a:gd name="connsiteX0" fmla="*/ 311957 w 311957"/>
                <a:gd name="connsiteY0" fmla="*/ 0 h 563765"/>
                <a:gd name="connsiteX1" fmla="*/ 16324 w 311957"/>
                <a:gd name="connsiteY1" fmla="*/ 316258 h 563765"/>
                <a:gd name="connsiteX2" fmla="*/ 64451 w 311957"/>
                <a:gd name="connsiteY2" fmla="*/ 563765 h 563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1957" h="563765">
                  <a:moveTo>
                    <a:pt x="311957" y="0"/>
                  </a:moveTo>
                  <a:cubicBezTo>
                    <a:pt x="184766" y="111148"/>
                    <a:pt x="57575" y="222297"/>
                    <a:pt x="16324" y="316258"/>
                  </a:cubicBezTo>
                  <a:cubicBezTo>
                    <a:pt x="-24927" y="410219"/>
                    <a:pt x="19762" y="486992"/>
                    <a:pt x="64451" y="56376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8" name="Freeform: Shape 607">
              <a:extLst>
                <a:ext uri="{FF2B5EF4-FFF2-40B4-BE49-F238E27FC236}">
                  <a16:creationId xmlns:a16="http://schemas.microsoft.com/office/drawing/2014/main" id="{6C7CB540-1C0D-1331-F7B4-041E3CB2E288}"/>
                </a:ext>
              </a:extLst>
            </p:cNvPr>
            <p:cNvSpPr/>
            <p:nvPr/>
          </p:nvSpPr>
          <p:spPr>
            <a:xfrm>
              <a:off x="8511024" y="3973859"/>
              <a:ext cx="751063" cy="508764"/>
            </a:xfrm>
            <a:custGeom>
              <a:avLst/>
              <a:gdLst>
                <a:gd name="connsiteX0" fmla="*/ 0 w 751063"/>
                <a:gd name="connsiteY0" fmla="*/ 0 h 508764"/>
                <a:gd name="connsiteX1" fmla="*/ 708145 w 751063"/>
                <a:gd name="connsiteY1" fmla="*/ 247506 h 508764"/>
                <a:gd name="connsiteX2" fmla="*/ 611892 w 751063"/>
                <a:gd name="connsiteY2" fmla="*/ 508764 h 508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1063" h="508764">
                  <a:moveTo>
                    <a:pt x="0" y="0"/>
                  </a:moveTo>
                  <a:cubicBezTo>
                    <a:pt x="303081" y="81356"/>
                    <a:pt x="606163" y="162712"/>
                    <a:pt x="708145" y="247506"/>
                  </a:cubicBezTo>
                  <a:cubicBezTo>
                    <a:pt x="810127" y="332300"/>
                    <a:pt x="711009" y="420532"/>
                    <a:pt x="611892" y="508764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9" name="Freeform: Shape 608">
              <a:extLst>
                <a:ext uri="{FF2B5EF4-FFF2-40B4-BE49-F238E27FC236}">
                  <a16:creationId xmlns:a16="http://schemas.microsoft.com/office/drawing/2014/main" id="{A35800F2-EB96-C0F2-09D6-C0EEF0B66118}"/>
                </a:ext>
              </a:extLst>
            </p:cNvPr>
            <p:cNvSpPr/>
            <p:nvPr/>
          </p:nvSpPr>
          <p:spPr>
            <a:xfrm>
              <a:off x="10453195" y="3918857"/>
              <a:ext cx="175387" cy="611892"/>
            </a:xfrm>
            <a:custGeom>
              <a:avLst/>
              <a:gdLst>
                <a:gd name="connsiteX0" fmla="*/ 175387 w 175387"/>
                <a:gd name="connsiteY0" fmla="*/ 0 h 611892"/>
                <a:gd name="connsiteX1" fmla="*/ 10383 w 175387"/>
                <a:gd name="connsiteY1" fmla="*/ 385011 h 611892"/>
                <a:gd name="connsiteX2" fmla="*/ 31008 w 175387"/>
                <a:gd name="connsiteY2" fmla="*/ 611892 h 611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5387" h="611892">
                  <a:moveTo>
                    <a:pt x="175387" y="0"/>
                  </a:moveTo>
                  <a:cubicBezTo>
                    <a:pt x="104916" y="141514"/>
                    <a:pt x="34446" y="283029"/>
                    <a:pt x="10383" y="385011"/>
                  </a:cubicBezTo>
                  <a:cubicBezTo>
                    <a:pt x="-13680" y="486993"/>
                    <a:pt x="8664" y="549442"/>
                    <a:pt x="31008" y="611892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0" name="Freeform: Shape 609">
              <a:extLst>
                <a:ext uri="{FF2B5EF4-FFF2-40B4-BE49-F238E27FC236}">
                  <a16:creationId xmlns:a16="http://schemas.microsoft.com/office/drawing/2014/main" id="{91D4836F-21C0-2D65-3D23-49DDBBDE2E32}"/>
                </a:ext>
              </a:extLst>
            </p:cNvPr>
            <p:cNvSpPr/>
            <p:nvPr/>
          </p:nvSpPr>
          <p:spPr>
            <a:xfrm>
              <a:off x="11212973" y="3774478"/>
              <a:ext cx="476035" cy="845648"/>
            </a:xfrm>
            <a:custGeom>
              <a:avLst/>
              <a:gdLst>
                <a:gd name="connsiteX0" fmla="*/ 0 w 476035"/>
                <a:gd name="connsiteY0" fmla="*/ 0 h 845648"/>
                <a:gd name="connsiteX1" fmla="*/ 419387 w 476035"/>
                <a:gd name="connsiteY1" fmla="*/ 350635 h 845648"/>
                <a:gd name="connsiteX2" fmla="*/ 460638 w 476035"/>
                <a:gd name="connsiteY2" fmla="*/ 845648 h 845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035" h="845648">
                  <a:moveTo>
                    <a:pt x="0" y="0"/>
                  </a:moveTo>
                  <a:cubicBezTo>
                    <a:pt x="171307" y="104847"/>
                    <a:pt x="342614" y="209694"/>
                    <a:pt x="419387" y="350635"/>
                  </a:cubicBezTo>
                  <a:cubicBezTo>
                    <a:pt x="496160" y="491576"/>
                    <a:pt x="478399" y="668612"/>
                    <a:pt x="460638" y="845648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36" name="Group 635">
              <a:extLst>
                <a:ext uri="{FF2B5EF4-FFF2-40B4-BE49-F238E27FC236}">
                  <a16:creationId xmlns:a16="http://schemas.microsoft.com/office/drawing/2014/main" id="{2DD8547F-919E-0F5A-56BE-B0F22364FD70}"/>
                </a:ext>
              </a:extLst>
            </p:cNvPr>
            <p:cNvGrpSpPr/>
            <p:nvPr/>
          </p:nvGrpSpPr>
          <p:grpSpPr>
            <a:xfrm>
              <a:off x="847999" y="5172541"/>
              <a:ext cx="408375" cy="1051610"/>
              <a:chOff x="341269" y="5596403"/>
              <a:chExt cx="408375" cy="1051610"/>
            </a:xfrm>
          </p:grpSpPr>
          <p:cxnSp>
            <p:nvCxnSpPr>
              <p:cNvPr id="612" name="Straight Connector 611">
                <a:extLst>
                  <a:ext uri="{FF2B5EF4-FFF2-40B4-BE49-F238E27FC236}">
                    <a16:creationId xmlns:a16="http://schemas.microsoft.com/office/drawing/2014/main" id="{6144A93C-82E7-9B2F-F893-97604BE173CC}"/>
                  </a:ext>
                </a:extLst>
              </p:cNvPr>
              <p:cNvCxnSpPr/>
              <p:nvPr/>
            </p:nvCxnSpPr>
            <p:spPr>
              <a:xfrm>
                <a:off x="474388" y="5596403"/>
                <a:ext cx="0" cy="19250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3" name="Straight Connector 612">
                <a:extLst>
                  <a:ext uri="{FF2B5EF4-FFF2-40B4-BE49-F238E27FC236}">
                    <a16:creationId xmlns:a16="http://schemas.microsoft.com/office/drawing/2014/main" id="{8A9C3E3A-4E87-430A-4580-F71DFD53D682}"/>
                  </a:ext>
                </a:extLst>
              </p:cNvPr>
              <p:cNvCxnSpPr/>
              <p:nvPr/>
            </p:nvCxnSpPr>
            <p:spPr>
              <a:xfrm>
                <a:off x="473153" y="6078277"/>
                <a:ext cx="0" cy="19250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4" name="TextBox 613">
                <a:extLst>
                  <a:ext uri="{FF2B5EF4-FFF2-40B4-BE49-F238E27FC236}">
                    <a16:creationId xmlns:a16="http://schemas.microsoft.com/office/drawing/2014/main" id="{9A571F08-1909-1194-1D5B-11855806F977}"/>
                  </a:ext>
                </a:extLst>
              </p:cNvPr>
              <p:cNvSpPr txBox="1"/>
              <p:nvPr/>
            </p:nvSpPr>
            <p:spPr>
              <a:xfrm rot="5400000">
                <a:off x="393296" y="5755482"/>
                <a:ext cx="3433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…</a:t>
                </a:r>
              </a:p>
            </p:txBody>
          </p:sp>
          <p:sp>
            <p:nvSpPr>
              <p:cNvPr id="615" name="Oval 614">
                <a:extLst>
                  <a:ext uri="{FF2B5EF4-FFF2-40B4-BE49-F238E27FC236}">
                    <a16:creationId xmlns:a16="http://schemas.microsoft.com/office/drawing/2014/main" id="{498222D0-B6CF-314A-ACB7-961710850840}"/>
                  </a:ext>
                </a:extLst>
              </p:cNvPr>
              <p:cNvSpPr/>
              <p:nvPr/>
            </p:nvSpPr>
            <p:spPr>
              <a:xfrm>
                <a:off x="357982" y="6288880"/>
                <a:ext cx="240506" cy="335757"/>
              </a:xfrm>
              <a:prstGeom prst="ellipse">
                <a:avLst/>
              </a:prstGeom>
              <a:solidFill>
                <a:srgbClr val="FDF7E3"/>
              </a:solidFill>
              <a:ln w="19050">
                <a:solidFill>
                  <a:srgbClr val="1113F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16" name="Straight Connector 615">
                <a:extLst>
                  <a:ext uri="{FF2B5EF4-FFF2-40B4-BE49-F238E27FC236}">
                    <a16:creationId xmlns:a16="http://schemas.microsoft.com/office/drawing/2014/main" id="{1930D282-E61D-9810-5ACE-BB82906373C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79051" y="6302047"/>
                <a:ext cx="27583" cy="35225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7" name="Straight Connector 616">
                <a:extLst>
                  <a:ext uri="{FF2B5EF4-FFF2-40B4-BE49-F238E27FC236}">
                    <a16:creationId xmlns:a16="http://schemas.microsoft.com/office/drawing/2014/main" id="{5D067EF9-F697-2E8D-8EE1-75A8938F55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9390" y="6575817"/>
                <a:ext cx="35432" cy="41676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8" name="Straight Connector 617">
                <a:extLst>
                  <a:ext uri="{FF2B5EF4-FFF2-40B4-BE49-F238E27FC236}">
                    <a16:creationId xmlns:a16="http://schemas.microsoft.com/office/drawing/2014/main" id="{2F1CA494-18A2-BBE4-2C24-A8E1E4143AC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83802" y="6575255"/>
                <a:ext cx="35299" cy="33304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9" name="Straight Connector 618">
                <a:extLst>
                  <a:ext uri="{FF2B5EF4-FFF2-40B4-BE49-F238E27FC236}">
                    <a16:creationId xmlns:a16="http://schemas.microsoft.com/office/drawing/2014/main" id="{34EE43AD-3736-2ABE-8EB1-01EF25557EE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47106" y="6302047"/>
                <a:ext cx="22745" cy="48923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1" name="Straight Connector 620">
                <a:extLst>
                  <a:ext uri="{FF2B5EF4-FFF2-40B4-BE49-F238E27FC236}">
                    <a16:creationId xmlns:a16="http://schemas.microsoft.com/office/drawing/2014/main" id="{EFF647B1-6B4C-E12A-E4D2-E588270427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8235" y="6601261"/>
                <a:ext cx="0" cy="46752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2" name="Straight Connector 621">
                <a:extLst>
                  <a:ext uri="{FF2B5EF4-FFF2-40B4-BE49-F238E27FC236}">
                    <a16:creationId xmlns:a16="http://schemas.microsoft.com/office/drawing/2014/main" id="{89CB9270-05BC-F968-B972-3BDA049E5F64}"/>
                  </a:ext>
                </a:extLst>
              </p:cNvPr>
              <p:cNvCxnSpPr>
                <a:cxnSpLocks/>
              </p:cNvCxnSpPr>
              <p:nvPr/>
            </p:nvCxnSpPr>
            <p:spPr>
              <a:xfrm rot="18554225" flipH="1" flipV="1">
                <a:off x="584461" y="6451439"/>
                <a:ext cx="27583" cy="35225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3" name="Straight Connector 622">
                <a:extLst>
                  <a:ext uri="{FF2B5EF4-FFF2-40B4-BE49-F238E27FC236}">
                    <a16:creationId xmlns:a16="http://schemas.microsoft.com/office/drawing/2014/main" id="{6A4FA73F-244C-926E-6B86-14D0C9231309}"/>
                  </a:ext>
                </a:extLst>
              </p:cNvPr>
              <p:cNvCxnSpPr>
                <a:cxnSpLocks/>
              </p:cNvCxnSpPr>
              <p:nvPr/>
            </p:nvCxnSpPr>
            <p:spPr>
              <a:xfrm rot="18554225" flipH="1" flipV="1">
                <a:off x="345090" y="6447930"/>
                <a:ext cx="27583" cy="35225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37" name="Group 636">
              <a:extLst>
                <a:ext uri="{FF2B5EF4-FFF2-40B4-BE49-F238E27FC236}">
                  <a16:creationId xmlns:a16="http://schemas.microsoft.com/office/drawing/2014/main" id="{2D85EE7E-5917-D2E2-029B-631607DF96AA}"/>
                </a:ext>
              </a:extLst>
            </p:cNvPr>
            <p:cNvGrpSpPr/>
            <p:nvPr/>
          </p:nvGrpSpPr>
          <p:grpSpPr>
            <a:xfrm>
              <a:off x="1988618" y="5158252"/>
              <a:ext cx="405741" cy="1051610"/>
              <a:chOff x="824663" y="5601165"/>
              <a:chExt cx="405741" cy="1051610"/>
            </a:xfrm>
          </p:grpSpPr>
          <p:cxnSp>
            <p:nvCxnSpPr>
              <p:cNvPr id="625" name="Straight Connector 624">
                <a:extLst>
                  <a:ext uri="{FF2B5EF4-FFF2-40B4-BE49-F238E27FC236}">
                    <a16:creationId xmlns:a16="http://schemas.microsoft.com/office/drawing/2014/main" id="{F38686FA-08F0-C85D-931F-F1BB483F7AF4}"/>
                  </a:ext>
                </a:extLst>
              </p:cNvPr>
              <p:cNvCxnSpPr/>
              <p:nvPr/>
            </p:nvCxnSpPr>
            <p:spPr>
              <a:xfrm>
                <a:off x="957782" y="5601165"/>
                <a:ext cx="0" cy="19250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6" name="Straight Connector 625">
                <a:extLst>
                  <a:ext uri="{FF2B5EF4-FFF2-40B4-BE49-F238E27FC236}">
                    <a16:creationId xmlns:a16="http://schemas.microsoft.com/office/drawing/2014/main" id="{2A441146-933B-10EE-7C1C-1DA5DDC220F9}"/>
                  </a:ext>
                </a:extLst>
              </p:cNvPr>
              <p:cNvCxnSpPr/>
              <p:nvPr/>
            </p:nvCxnSpPr>
            <p:spPr>
              <a:xfrm>
                <a:off x="956547" y="6083039"/>
                <a:ext cx="0" cy="19250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7" name="TextBox 626">
                <a:extLst>
                  <a:ext uri="{FF2B5EF4-FFF2-40B4-BE49-F238E27FC236}">
                    <a16:creationId xmlns:a16="http://schemas.microsoft.com/office/drawing/2014/main" id="{BB73FA04-FF69-D764-0465-706A55DC4465}"/>
                  </a:ext>
                </a:extLst>
              </p:cNvPr>
              <p:cNvSpPr txBox="1"/>
              <p:nvPr/>
            </p:nvSpPr>
            <p:spPr>
              <a:xfrm rot="5400000">
                <a:off x="874056" y="5760244"/>
                <a:ext cx="3433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…</a:t>
                </a:r>
              </a:p>
            </p:txBody>
          </p:sp>
          <p:sp>
            <p:nvSpPr>
              <p:cNvPr id="628" name="Oval 627">
                <a:extLst>
                  <a:ext uri="{FF2B5EF4-FFF2-40B4-BE49-F238E27FC236}">
                    <a16:creationId xmlns:a16="http://schemas.microsoft.com/office/drawing/2014/main" id="{0688AD51-FA2F-2CEF-2F9C-2210CD081DBC}"/>
                  </a:ext>
                </a:extLst>
              </p:cNvPr>
              <p:cNvSpPr/>
              <p:nvPr/>
            </p:nvSpPr>
            <p:spPr>
              <a:xfrm>
                <a:off x="841376" y="6293642"/>
                <a:ext cx="240506" cy="335757"/>
              </a:xfrm>
              <a:prstGeom prst="ellipse">
                <a:avLst/>
              </a:prstGeom>
              <a:solidFill>
                <a:srgbClr val="F8EDFC"/>
              </a:solidFill>
              <a:ln w="19050">
                <a:solidFill>
                  <a:srgbClr val="1113F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29" name="Straight Connector 628">
                <a:extLst>
                  <a:ext uri="{FF2B5EF4-FFF2-40B4-BE49-F238E27FC236}">
                    <a16:creationId xmlns:a16="http://schemas.microsoft.com/office/drawing/2014/main" id="{22DA384E-969E-479F-3F58-509AF319A35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62445" y="6306809"/>
                <a:ext cx="27583" cy="35225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0" name="Straight Connector 629">
                <a:extLst>
                  <a:ext uri="{FF2B5EF4-FFF2-40B4-BE49-F238E27FC236}">
                    <a16:creationId xmlns:a16="http://schemas.microsoft.com/office/drawing/2014/main" id="{C7A0930E-2707-B8E7-040C-1793B1B5B3B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12784" y="6580579"/>
                <a:ext cx="35432" cy="41676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1" name="Straight Connector 630">
                <a:extLst>
                  <a:ext uri="{FF2B5EF4-FFF2-40B4-BE49-F238E27FC236}">
                    <a16:creationId xmlns:a16="http://schemas.microsoft.com/office/drawing/2014/main" id="{27D25417-2974-6E73-231D-70192D8ACA8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67196" y="6580017"/>
                <a:ext cx="35299" cy="33304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2" name="Straight Connector 631">
                <a:extLst>
                  <a:ext uri="{FF2B5EF4-FFF2-40B4-BE49-F238E27FC236}">
                    <a16:creationId xmlns:a16="http://schemas.microsoft.com/office/drawing/2014/main" id="{6630249B-42DC-6ED1-45D5-FB379C63D12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30500" y="6306809"/>
                <a:ext cx="22745" cy="48923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3" name="Straight Connector 632">
                <a:extLst>
                  <a:ext uri="{FF2B5EF4-FFF2-40B4-BE49-F238E27FC236}">
                    <a16:creationId xmlns:a16="http://schemas.microsoft.com/office/drawing/2014/main" id="{56CA7B75-7BE3-12C6-7151-1A29D2798B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61629" y="6606023"/>
                <a:ext cx="0" cy="46752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4" name="Straight Connector 633">
                <a:extLst>
                  <a:ext uri="{FF2B5EF4-FFF2-40B4-BE49-F238E27FC236}">
                    <a16:creationId xmlns:a16="http://schemas.microsoft.com/office/drawing/2014/main" id="{A9F87E3E-ABF5-DE21-FF3B-8CBAC6DC25BD}"/>
                  </a:ext>
                </a:extLst>
              </p:cNvPr>
              <p:cNvCxnSpPr>
                <a:cxnSpLocks/>
              </p:cNvCxnSpPr>
              <p:nvPr/>
            </p:nvCxnSpPr>
            <p:spPr>
              <a:xfrm rot="18554225" flipH="1" flipV="1">
                <a:off x="1067855" y="6456201"/>
                <a:ext cx="27583" cy="35225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5" name="Straight Connector 634">
                <a:extLst>
                  <a:ext uri="{FF2B5EF4-FFF2-40B4-BE49-F238E27FC236}">
                    <a16:creationId xmlns:a16="http://schemas.microsoft.com/office/drawing/2014/main" id="{C2713B46-50CE-DD07-73BA-85FAE3062072}"/>
                  </a:ext>
                </a:extLst>
              </p:cNvPr>
              <p:cNvCxnSpPr>
                <a:cxnSpLocks/>
              </p:cNvCxnSpPr>
              <p:nvPr/>
            </p:nvCxnSpPr>
            <p:spPr>
              <a:xfrm rot="18554225" flipH="1" flipV="1">
                <a:off x="828484" y="6452692"/>
                <a:ext cx="27583" cy="35225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92A53AA-CAB1-6FFD-637A-08EEDF376742}"/>
                </a:ext>
              </a:extLst>
            </p:cNvPr>
            <p:cNvGrpSpPr/>
            <p:nvPr/>
          </p:nvGrpSpPr>
          <p:grpSpPr>
            <a:xfrm>
              <a:off x="4069831" y="5158247"/>
              <a:ext cx="408375" cy="1051610"/>
              <a:chOff x="824663" y="5601165"/>
              <a:chExt cx="408375" cy="1051610"/>
            </a:xfrm>
          </p:grpSpPr>
          <p:cxnSp>
            <p:nvCxnSpPr>
              <p:cNvPr id="3" name="Straight Connector 2">
                <a:extLst>
                  <a:ext uri="{FF2B5EF4-FFF2-40B4-BE49-F238E27FC236}">
                    <a16:creationId xmlns:a16="http://schemas.microsoft.com/office/drawing/2014/main" id="{0A7DF7B2-EC5D-F420-1339-D05C48FAB305}"/>
                  </a:ext>
                </a:extLst>
              </p:cNvPr>
              <p:cNvCxnSpPr/>
              <p:nvPr/>
            </p:nvCxnSpPr>
            <p:spPr>
              <a:xfrm>
                <a:off x="957782" y="5601165"/>
                <a:ext cx="0" cy="19250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" name="Straight Connector 3">
                <a:extLst>
                  <a:ext uri="{FF2B5EF4-FFF2-40B4-BE49-F238E27FC236}">
                    <a16:creationId xmlns:a16="http://schemas.microsoft.com/office/drawing/2014/main" id="{605A7C5E-85DC-92A2-6DD3-67965DA3E01F}"/>
                  </a:ext>
                </a:extLst>
              </p:cNvPr>
              <p:cNvCxnSpPr/>
              <p:nvPr/>
            </p:nvCxnSpPr>
            <p:spPr>
              <a:xfrm>
                <a:off x="956547" y="6083039"/>
                <a:ext cx="0" cy="19250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32099C6-8A64-8E1D-E91E-E02B8A49E63E}"/>
                  </a:ext>
                </a:extLst>
              </p:cNvPr>
              <p:cNvSpPr txBox="1"/>
              <p:nvPr/>
            </p:nvSpPr>
            <p:spPr>
              <a:xfrm rot="5400000">
                <a:off x="876690" y="5760244"/>
                <a:ext cx="3433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…</a:t>
                </a: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F890F848-EBE1-E779-D519-E59D8CBA36F5}"/>
                  </a:ext>
                </a:extLst>
              </p:cNvPr>
              <p:cNvSpPr/>
              <p:nvPr/>
            </p:nvSpPr>
            <p:spPr>
              <a:xfrm>
                <a:off x="841376" y="6293642"/>
                <a:ext cx="240506" cy="335757"/>
              </a:xfrm>
              <a:prstGeom prst="ellipse">
                <a:avLst/>
              </a:prstGeom>
              <a:solidFill>
                <a:srgbClr val="F8EDFC"/>
              </a:solidFill>
              <a:ln w="19050">
                <a:solidFill>
                  <a:srgbClr val="1113F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C3AAEB70-E251-7056-6E2D-A29AB95A39E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62445" y="6306809"/>
                <a:ext cx="27583" cy="35225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5E57308D-8C54-28B0-33E3-F240721ED6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12784" y="6580579"/>
                <a:ext cx="35432" cy="41676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C9F3FE84-2361-EBA0-75CD-9140428BE7A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67196" y="6580017"/>
                <a:ext cx="35299" cy="33304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5AD6798D-92E6-AB7C-6CF1-43F0FEE0B0B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30500" y="6306809"/>
                <a:ext cx="22745" cy="48923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6247E419-D79B-BF3C-7D64-27E4993494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61629" y="6606023"/>
                <a:ext cx="0" cy="46752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9E263F3-BF39-3BCE-A1C3-7B988FCA2CA5}"/>
                  </a:ext>
                </a:extLst>
              </p:cNvPr>
              <p:cNvCxnSpPr>
                <a:cxnSpLocks/>
              </p:cNvCxnSpPr>
              <p:nvPr/>
            </p:nvCxnSpPr>
            <p:spPr>
              <a:xfrm rot="18554225" flipH="1" flipV="1">
                <a:off x="1067855" y="6456201"/>
                <a:ext cx="27583" cy="35225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0DDA62FD-C86A-DF76-516D-BB34B6F5F63E}"/>
                  </a:ext>
                </a:extLst>
              </p:cNvPr>
              <p:cNvCxnSpPr>
                <a:cxnSpLocks/>
              </p:cNvCxnSpPr>
              <p:nvPr/>
            </p:nvCxnSpPr>
            <p:spPr>
              <a:xfrm rot="18554225" flipH="1" flipV="1">
                <a:off x="828484" y="6452692"/>
                <a:ext cx="27583" cy="35225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69711727-D7B9-8CE1-16AC-B73196190BDC}"/>
                </a:ext>
              </a:extLst>
            </p:cNvPr>
            <p:cNvGrpSpPr/>
            <p:nvPr/>
          </p:nvGrpSpPr>
          <p:grpSpPr>
            <a:xfrm>
              <a:off x="5234992" y="5155868"/>
              <a:ext cx="405741" cy="1051610"/>
              <a:chOff x="824663" y="5601165"/>
              <a:chExt cx="405741" cy="1051610"/>
            </a:xfrm>
          </p:grpSpPr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26BF431F-67EE-0431-B5A2-1FF3D0559BA7}"/>
                  </a:ext>
                </a:extLst>
              </p:cNvPr>
              <p:cNvCxnSpPr/>
              <p:nvPr/>
            </p:nvCxnSpPr>
            <p:spPr>
              <a:xfrm>
                <a:off x="957782" y="5601165"/>
                <a:ext cx="0" cy="19250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DD791534-8F62-1064-3563-10760DB03727}"/>
                  </a:ext>
                </a:extLst>
              </p:cNvPr>
              <p:cNvCxnSpPr/>
              <p:nvPr/>
            </p:nvCxnSpPr>
            <p:spPr>
              <a:xfrm>
                <a:off x="956547" y="6083039"/>
                <a:ext cx="0" cy="19250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7A60889-F7DF-3C11-D9EA-F5D00D6490A0}"/>
                  </a:ext>
                </a:extLst>
              </p:cNvPr>
              <p:cNvSpPr txBox="1"/>
              <p:nvPr/>
            </p:nvSpPr>
            <p:spPr>
              <a:xfrm rot="5400000">
                <a:off x="874056" y="5760244"/>
                <a:ext cx="3433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…</a:t>
                </a: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371A1505-DC3C-A378-CE11-E3023FED20E3}"/>
                  </a:ext>
                </a:extLst>
              </p:cNvPr>
              <p:cNvSpPr/>
              <p:nvPr/>
            </p:nvSpPr>
            <p:spPr>
              <a:xfrm>
                <a:off x="841376" y="6293642"/>
                <a:ext cx="240506" cy="335757"/>
              </a:xfrm>
              <a:prstGeom prst="ellipse">
                <a:avLst/>
              </a:prstGeom>
              <a:solidFill>
                <a:srgbClr val="F8EDFC"/>
              </a:solidFill>
              <a:ln w="19050">
                <a:solidFill>
                  <a:srgbClr val="1113F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F5F0501F-8156-EF91-58B4-5BECF8AD890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62445" y="6306809"/>
                <a:ext cx="27583" cy="35225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597250B3-FD6D-BCC6-BBE0-7796344F6E4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12784" y="6580579"/>
                <a:ext cx="35432" cy="41676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9F2D6789-A754-4FC5-3184-2F289155C1D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67196" y="6580017"/>
                <a:ext cx="35299" cy="33304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4A957E44-C01E-5770-A790-75620AA4A2B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30500" y="6306809"/>
                <a:ext cx="22745" cy="48923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51E23AF2-3B11-6C99-946B-C34B36311F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61629" y="6606023"/>
                <a:ext cx="0" cy="46752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8" name="Straight Connector 447">
                <a:extLst>
                  <a:ext uri="{FF2B5EF4-FFF2-40B4-BE49-F238E27FC236}">
                    <a16:creationId xmlns:a16="http://schemas.microsoft.com/office/drawing/2014/main" id="{8E2E9A5F-6239-D956-9F86-E209C3091309}"/>
                  </a:ext>
                </a:extLst>
              </p:cNvPr>
              <p:cNvCxnSpPr>
                <a:cxnSpLocks/>
              </p:cNvCxnSpPr>
              <p:nvPr/>
            </p:nvCxnSpPr>
            <p:spPr>
              <a:xfrm rot="18554225" flipH="1" flipV="1">
                <a:off x="1067855" y="6456201"/>
                <a:ext cx="27583" cy="35225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9" name="Straight Connector 448">
                <a:extLst>
                  <a:ext uri="{FF2B5EF4-FFF2-40B4-BE49-F238E27FC236}">
                    <a16:creationId xmlns:a16="http://schemas.microsoft.com/office/drawing/2014/main" id="{13E340EC-3F87-554F-E591-14B77CDE7891}"/>
                  </a:ext>
                </a:extLst>
              </p:cNvPr>
              <p:cNvCxnSpPr>
                <a:cxnSpLocks/>
              </p:cNvCxnSpPr>
              <p:nvPr/>
            </p:nvCxnSpPr>
            <p:spPr>
              <a:xfrm rot="18554225" flipH="1" flipV="1">
                <a:off x="828484" y="6452692"/>
                <a:ext cx="27583" cy="35225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50" name="Group 449">
              <a:extLst>
                <a:ext uri="{FF2B5EF4-FFF2-40B4-BE49-F238E27FC236}">
                  <a16:creationId xmlns:a16="http://schemas.microsoft.com/office/drawing/2014/main" id="{8FDF5BFF-6EB7-63B8-DDF5-D1A9F9D9AF7F}"/>
                </a:ext>
              </a:extLst>
            </p:cNvPr>
            <p:cNvGrpSpPr/>
            <p:nvPr/>
          </p:nvGrpSpPr>
          <p:grpSpPr>
            <a:xfrm>
              <a:off x="6105246" y="5116986"/>
              <a:ext cx="403110" cy="1051610"/>
              <a:chOff x="341269" y="5596403"/>
              <a:chExt cx="403110" cy="1051610"/>
            </a:xfrm>
          </p:grpSpPr>
          <p:cxnSp>
            <p:nvCxnSpPr>
              <p:cNvPr id="467" name="Straight Connector 466">
                <a:extLst>
                  <a:ext uri="{FF2B5EF4-FFF2-40B4-BE49-F238E27FC236}">
                    <a16:creationId xmlns:a16="http://schemas.microsoft.com/office/drawing/2014/main" id="{53049788-2D4C-592F-73CA-85C955CBDEC3}"/>
                  </a:ext>
                </a:extLst>
              </p:cNvPr>
              <p:cNvCxnSpPr/>
              <p:nvPr/>
            </p:nvCxnSpPr>
            <p:spPr>
              <a:xfrm>
                <a:off x="474388" y="5596403"/>
                <a:ext cx="0" cy="19250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8" name="Straight Connector 467">
                <a:extLst>
                  <a:ext uri="{FF2B5EF4-FFF2-40B4-BE49-F238E27FC236}">
                    <a16:creationId xmlns:a16="http://schemas.microsoft.com/office/drawing/2014/main" id="{1EE810F0-D355-9820-EF1E-A756105D1BE4}"/>
                  </a:ext>
                </a:extLst>
              </p:cNvPr>
              <p:cNvCxnSpPr/>
              <p:nvPr/>
            </p:nvCxnSpPr>
            <p:spPr>
              <a:xfrm>
                <a:off x="473153" y="6078277"/>
                <a:ext cx="0" cy="19250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2" name="TextBox 471">
                <a:extLst>
                  <a:ext uri="{FF2B5EF4-FFF2-40B4-BE49-F238E27FC236}">
                    <a16:creationId xmlns:a16="http://schemas.microsoft.com/office/drawing/2014/main" id="{1DBE9C15-5CEB-2432-3194-1DEA0E41175F}"/>
                  </a:ext>
                </a:extLst>
              </p:cNvPr>
              <p:cNvSpPr txBox="1"/>
              <p:nvPr/>
            </p:nvSpPr>
            <p:spPr>
              <a:xfrm rot="5400000">
                <a:off x="388031" y="5755482"/>
                <a:ext cx="343364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…</a:t>
                </a:r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4C0B4339-88D4-E060-5DB0-C3F7BA605788}"/>
                  </a:ext>
                </a:extLst>
              </p:cNvPr>
              <p:cNvSpPr/>
              <p:nvPr/>
            </p:nvSpPr>
            <p:spPr>
              <a:xfrm>
                <a:off x="357982" y="6288880"/>
                <a:ext cx="240506" cy="335757"/>
              </a:xfrm>
              <a:prstGeom prst="ellipse">
                <a:avLst/>
              </a:prstGeom>
              <a:solidFill>
                <a:srgbClr val="FDF7E3"/>
              </a:solidFill>
              <a:ln w="19050">
                <a:solidFill>
                  <a:srgbClr val="1113F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76" name="Straight Connector 475">
                <a:extLst>
                  <a:ext uri="{FF2B5EF4-FFF2-40B4-BE49-F238E27FC236}">
                    <a16:creationId xmlns:a16="http://schemas.microsoft.com/office/drawing/2014/main" id="{1C8268C4-A497-0132-8212-6D5A862B8F3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79051" y="6302047"/>
                <a:ext cx="27583" cy="35225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7" name="Straight Connector 476">
                <a:extLst>
                  <a:ext uri="{FF2B5EF4-FFF2-40B4-BE49-F238E27FC236}">
                    <a16:creationId xmlns:a16="http://schemas.microsoft.com/office/drawing/2014/main" id="{B65645BB-0510-C256-123A-1BEE8CA63ED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9390" y="6575817"/>
                <a:ext cx="35432" cy="41676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9" name="Straight Connector 478">
                <a:extLst>
                  <a:ext uri="{FF2B5EF4-FFF2-40B4-BE49-F238E27FC236}">
                    <a16:creationId xmlns:a16="http://schemas.microsoft.com/office/drawing/2014/main" id="{1ACB429F-4726-00DF-C4DC-5891B29EBD6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83802" y="6575255"/>
                <a:ext cx="35299" cy="33304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2" name="Straight Connector 481">
                <a:extLst>
                  <a:ext uri="{FF2B5EF4-FFF2-40B4-BE49-F238E27FC236}">
                    <a16:creationId xmlns:a16="http://schemas.microsoft.com/office/drawing/2014/main" id="{207D5A9A-5F51-B693-0E6D-6E36210CC74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47106" y="6302047"/>
                <a:ext cx="22745" cy="48923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3" name="Straight Connector 482">
                <a:extLst>
                  <a:ext uri="{FF2B5EF4-FFF2-40B4-BE49-F238E27FC236}">
                    <a16:creationId xmlns:a16="http://schemas.microsoft.com/office/drawing/2014/main" id="{B9D3F3DC-899B-BABA-5F21-CBAAB5C45C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8235" y="6601261"/>
                <a:ext cx="0" cy="46752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4" name="Straight Connector 483">
                <a:extLst>
                  <a:ext uri="{FF2B5EF4-FFF2-40B4-BE49-F238E27FC236}">
                    <a16:creationId xmlns:a16="http://schemas.microsoft.com/office/drawing/2014/main" id="{2F44A6E4-CC18-D3A8-4D08-C7ECA5012794}"/>
                  </a:ext>
                </a:extLst>
              </p:cNvPr>
              <p:cNvCxnSpPr>
                <a:cxnSpLocks/>
              </p:cNvCxnSpPr>
              <p:nvPr/>
            </p:nvCxnSpPr>
            <p:spPr>
              <a:xfrm rot="18554225" flipH="1" flipV="1">
                <a:off x="584461" y="6451439"/>
                <a:ext cx="27583" cy="35225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2" name="Straight Connector 491">
                <a:extLst>
                  <a:ext uri="{FF2B5EF4-FFF2-40B4-BE49-F238E27FC236}">
                    <a16:creationId xmlns:a16="http://schemas.microsoft.com/office/drawing/2014/main" id="{A850A7FD-9888-D868-8DAD-2152A4841C94}"/>
                  </a:ext>
                </a:extLst>
              </p:cNvPr>
              <p:cNvCxnSpPr>
                <a:cxnSpLocks/>
              </p:cNvCxnSpPr>
              <p:nvPr/>
            </p:nvCxnSpPr>
            <p:spPr>
              <a:xfrm rot="18554225" flipH="1" flipV="1">
                <a:off x="345090" y="6447930"/>
                <a:ext cx="27583" cy="35225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3" name="Group 492">
              <a:extLst>
                <a:ext uri="{FF2B5EF4-FFF2-40B4-BE49-F238E27FC236}">
                  <a16:creationId xmlns:a16="http://schemas.microsoft.com/office/drawing/2014/main" id="{D5ED8C21-75F8-C82D-2197-4C518543834D}"/>
                </a:ext>
              </a:extLst>
            </p:cNvPr>
            <p:cNvGrpSpPr/>
            <p:nvPr/>
          </p:nvGrpSpPr>
          <p:grpSpPr>
            <a:xfrm>
              <a:off x="7140305" y="5116986"/>
              <a:ext cx="405742" cy="1051610"/>
              <a:chOff x="341269" y="5596403"/>
              <a:chExt cx="405742" cy="1051610"/>
            </a:xfrm>
          </p:grpSpPr>
          <p:cxnSp>
            <p:nvCxnSpPr>
              <p:cNvPr id="494" name="Straight Connector 493">
                <a:extLst>
                  <a:ext uri="{FF2B5EF4-FFF2-40B4-BE49-F238E27FC236}">
                    <a16:creationId xmlns:a16="http://schemas.microsoft.com/office/drawing/2014/main" id="{ABC9622E-735C-8615-687D-1C1D1224895C}"/>
                  </a:ext>
                </a:extLst>
              </p:cNvPr>
              <p:cNvCxnSpPr/>
              <p:nvPr/>
            </p:nvCxnSpPr>
            <p:spPr>
              <a:xfrm>
                <a:off x="474388" y="5596403"/>
                <a:ext cx="0" cy="19250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5" name="Straight Connector 494">
                <a:extLst>
                  <a:ext uri="{FF2B5EF4-FFF2-40B4-BE49-F238E27FC236}">
                    <a16:creationId xmlns:a16="http://schemas.microsoft.com/office/drawing/2014/main" id="{A766519B-E45C-6695-04D5-A615F95B91F2}"/>
                  </a:ext>
                </a:extLst>
              </p:cNvPr>
              <p:cNvCxnSpPr/>
              <p:nvPr/>
            </p:nvCxnSpPr>
            <p:spPr>
              <a:xfrm>
                <a:off x="473153" y="6078277"/>
                <a:ext cx="0" cy="19250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6" name="TextBox 495">
                <a:extLst>
                  <a:ext uri="{FF2B5EF4-FFF2-40B4-BE49-F238E27FC236}">
                    <a16:creationId xmlns:a16="http://schemas.microsoft.com/office/drawing/2014/main" id="{00CC0A5D-12EC-A08E-C136-CE01C3AEFFF9}"/>
                  </a:ext>
                </a:extLst>
              </p:cNvPr>
              <p:cNvSpPr txBox="1"/>
              <p:nvPr/>
            </p:nvSpPr>
            <p:spPr>
              <a:xfrm rot="5400000">
                <a:off x="390663" y="5755482"/>
                <a:ext cx="343364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…</a:t>
                </a:r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09657C55-83BE-AEE6-88C5-AD8C39599069}"/>
                  </a:ext>
                </a:extLst>
              </p:cNvPr>
              <p:cNvSpPr/>
              <p:nvPr/>
            </p:nvSpPr>
            <p:spPr>
              <a:xfrm>
                <a:off x="357982" y="6288880"/>
                <a:ext cx="240506" cy="335757"/>
              </a:xfrm>
              <a:prstGeom prst="ellipse">
                <a:avLst/>
              </a:prstGeom>
              <a:solidFill>
                <a:srgbClr val="FDF7E3"/>
              </a:solidFill>
              <a:ln w="19050">
                <a:solidFill>
                  <a:srgbClr val="1113F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98" name="Straight Connector 497">
                <a:extLst>
                  <a:ext uri="{FF2B5EF4-FFF2-40B4-BE49-F238E27FC236}">
                    <a16:creationId xmlns:a16="http://schemas.microsoft.com/office/drawing/2014/main" id="{DDCD3AA9-58ED-10F3-B739-CF317C40415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79051" y="6302047"/>
                <a:ext cx="27583" cy="35225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9" name="Straight Connector 498">
                <a:extLst>
                  <a:ext uri="{FF2B5EF4-FFF2-40B4-BE49-F238E27FC236}">
                    <a16:creationId xmlns:a16="http://schemas.microsoft.com/office/drawing/2014/main" id="{930B9216-54B7-DEC5-B77A-7937C1D7737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9390" y="6575817"/>
                <a:ext cx="35432" cy="41676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0" name="Straight Connector 499">
                <a:extLst>
                  <a:ext uri="{FF2B5EF4-FFF2-40B4-BE49-F238E27FC236}">
                    <a16:creationId xmlns:a16="http://schemas.microsoft.com/office/drawing/2014/main" id="{684BEA3D-37E9-E44B-E029-F3D42230AB4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83802" y="6575255"/>
                <a:ext cx="35299" cy="33304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1" name="Straight Connector 500">
                <a:extLst>
                  <a:ext uri="{FF2B5EF4-FFF2-40B4-BE49-F238E27FC236}">
                    <a16:creationId xmlns:a16="http://schemas.microsoft.com/office/drawing/2014/main" id="{F9FECBF5-E35F-26A2-2667-137B0E2A54D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47106" y="6302047"/>
                <a:ext cx="22745" cy="48923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2" name="Straight Connector 501">
                <a:extLst>
                  <a:ext uri="{FF2B5EF4-FFF2-40B4-BE49-F238E27FC236}">
                    <a16:creationId xmlns:a16="http://schemas.microsoft.com/office/drawing/2014/main" id="{982C9552-F2DC-1CD5-1327-2149E89961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8235" y="6601261"/>
                <a:ext cx="0" cy="46752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3" name="Straight Connector 502">
                <a:extLst>
                  <a:ext uri="{FF2B5EF4-FFF2-40B4-BE49-F238E27FC236}">
                    <a16:creationId xmlns:a16="http://schemas.microsoft.com/office/drawing/2014/main" id="{24C68575-1214-ADE8-7954-588396518DD1}"/>
                  </a:ext>
                </a:extLst>
              </p:cNvPr>
              <p:cNvCxnSpPr>
                <a:cxnSpLocks/>
              </p:cNvCxnSpPr>
              <p:nvPr/>
            </p:nvCxnSpPr>
            <p:spPr>
              <a:xfrm rot="18554225" flipH="1" flipV="1">
                <a:off x="584461" y="6451439"/>
                <a:ext cx="27583" cy="35225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4" name="Straight Connector 503">
                <a:extLst>
                  <a:ext uri="{FF2B5EF4-FFF2-40B4-BE49-F238E27FC236}">
                    <a16:creationId xmlns:a16="http://schemas.microsoft.com/office/drawing/2014/main" id="{2FC28F1B-912A-305F-EA37-13DC30657A3C}"/>
                  </a:ext>
                </a:extLst>
              </p:cNvPr>
              <p:cNvCxnSpPr>
                <a:cxnSpLocks/>
              </p:cNvCxnSpPr>
              <p:nvPr/>
            </p:nvCxnSpPr>
            <p:spPr>
              <a:xfrm rot="18554225" flipH="1" flipV="1">
                <a:off x="345090" y="6447930"/>
                <a:ext cx="27583" cy="35225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05" name="Group 504">
              <a:extLst>
                <a:ext uri="{FF2B5EF4-FFF2-40B4-BE49-F238E27FC236}">
                  <a16:creationId xmlns:a16="http://schemas.microsoft.com/office/drawing/2014/main" id="{FDA78D30-7401-B57F-CBC5-B01CADA47CFA}"/>
                </a:ext>
              </a:extLst>
            </p:cNvPr>
            <p:cNvGrpSpPr/>
            <p:nvPr/>
          </p:nvGrpSpPr>
          <p:grpSpPr>
            <a:xfrm>
              <a:off x="8152801" y="5200650"/>
              <a:ext cx="408375" cy="987776"/>
              <a:chOff x="341269" y="5660237"/>
              <a:chExt cx="408375" cy="987776"/>
            </a:xfrm>
          </p:grpSpPr>
          <p:cxnSp>
            <p:nvCxnSpPr>
              <p:cNvPr id="506" name="Straight Connector 505">
                <a:extLst>
                  <a:ext uri="{FF2B5EF4-FFF2-40B4-BE49-F238E27FC236}">
                    <a16:creationId xmlns:a16="http://schemas.microsoft.com/office/drawing/2014/main" id="{41E45FBB-C752-4000-5AEC-0CA2AC271A3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4388" y="5660237"/>
                <a:ext cx="0" cy="12867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7" name="Straight Connector 506">
                <a:extLst>
                  <a:ext uri="{FF2B5EF4-FFF2-40B4-BE49-F238E27FC236}">
                    <a16:creationId xmlns:a16="http://schemas.microsoft.com/office/drawing/2014/main" id="{C41E419F-378E-672C-29E9-7DECF47BAF52}"/>
                  </a:ext>
                </a:extLst>
              </p:cNvPr>
              <p:cNvCxnSpPr/>
              <p:nvPr/>
            </p:nvCxnSpPr>
            <p:spPr>
              <a:xfrm>
                <a:off x="473153" y="6078277"/>
                <a:ext cx="0" cy="19250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8" name="TextBox 507">
                <a:extLst>
                  <a:ext uri="{FF2B5EF4-FFF2-40B4-BE49-F238E27FC236}">
                    <a16:creationId xmlns:a16="http://schemas.microsoft.com/office/drawing/2014/main" id="{C45FA770-3437-C096-D39C-49FB3CFFBB76}"/>
                  </a:ext>
                </a:extLst>
              </p:cNvPr>
              <p:cNvSpPr txBox="1"/>
              <p:nvPr/>
            </p:nvSpPr>
            <p:spPr>
              <a:xfrm rot="5400000">
                <a:off x="393296" y="5755482"/>
                <a:ext cx="3433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…</a:t>
                </a:r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339565A7-2E6F-6F76-9F1F-CF55ED849F06}"/>
                  </a:ext>
                </a:extLst>
              </p:cNvPr>
              <p:cNvSpPr/>
              <p:nvPr/>
            </p:nvSpPr>
            <p:spPr>
              <a:xfrm>
                <a:off x="357982" y="6288880"/>
                <a:ext cx="240506" cy="335757"/>
              </a:xfrm>
              <a:prstGeom prst="ellipse">
                <a:avLst/>
              </a:prstGeom>
              <a:solidFill>
                <a:srgbClr val="FDF7E3"/>
              </a:solidFill>
              <a:ln w="19050">
                <a:solidFill>
                  <a:srgbClr val="1113F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10" name="Straight Connector 509">
                <a:extLst>
                  <a:ext uri="{FF2B5EF4-FFF2-40B4-BE49-F238E27FC236}">
                    <a16:creationId xmlns:a16="http://schemas.microsoft.com/office/drawing/2014/main" id="{EE133973-9B27-E6DD-8590-880F775C832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79051" y="6302047"/>
                <a:ext cx="27583" cy="35225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1" name="Straight Connector 510">
                <a:extLst>
                  <a:ext uri="{FF2B5EF4-FFF2-40B4-BE49-F238E27FC236}">
                    <a16:creationId xmlns:a16="http://schemas.microsoft.com/office/drawing/2014/main" id="{F2F2E09B-F04C-CC33-2E6B-DB737864C0B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9390" y="6575817"/>
                <a:ext cx="35432" cy="41676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D4E73A4D-CA51-0399-DB87-BDA0C576774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83802" y="6575255"/>
                <a:ext cx="35299" cy="33304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D874AC4B-807D-898F-90C2-D5892DC5DDF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47106" y="6302047"/>
                <a:ext cx="22745" cy="48923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F7712E9F-8EB5-0617-4DB7-E4D9A9FB1F7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8235" y="6601261"/>
                <a:ext cx="0" cy="46752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D2BEF6A1-D3E7-0E49-0215-B3232B9F3425}"/>
                  </a:ext>
                </a:extLst>
              </p:cNvPr>
              <p:cNvCxnSpPr>
                <a:cxnSpLocks/>
              </p:cNvCxnSpPr>
              <p:nvPr/>
            </p:nvCxnSpPr>
            <p:spPr>
              <a:xfrm rot="18554225" flipH="1" flipV="1">
                <a:off x="584461" y="6451439"/>
                <a:ext cx="27583" cy="35225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B0ED69E8-F023-DB51-3851-0BAA343E6078}"/>
                  </a:ext>
                </a:extLst>
              </p:cNvPr>
              <p:cNvCxnSpPr>
                <a:cxnSpLocks/>
              </p:cNvCxnSpPr>
              <p:nvPr/>
            </p:nvCxnSpPr>
            <p:spPr>
              <a:xfrm rot="18554225" flipH="1" flipV="1">
                <a:off x="345090" y="6447930"/>
                <a:ext cx="27583" cy="35225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6841094E-EE3E-50D9-A5F6-FBF2244963CC}"/>
                </a:ext>
              </a:extLst>
            </p:cNvPr>
            <p:cNvGrpSpPr/>
            <p:nvPr/>
          </p:nvGrpSpPr>
          <p:grpSpPr>
            <a:xfrm>
              <a:off x="9211680" y="5122531"/>
              <a:ext cx="408375" cy="1051610"/>
              <a:chOff x="824663" y="5601165"/>
              <a:chExt cx="408375" cy="1051610"/>
            </a:xfrm>
          </p:grpSpPr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1FD62ACA-684F-E5AA-C6DE-51E1ED0A9375}"/>
                  </a:ext>
                </a:extLst>
              </p:cNvPr>
              <p:cNvCxnSpPr/>
              <p:nvPr/>
            </p:nvCxnSpPr>
            <p:spPr>
              <a:xfrm>
                <a:off x="957782" y="5601165"/>
                <a:ext cx="0" cy="19250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>
                <a:extLst>
                  <a:ext uri="{FF2B5EF4-FFF2-40B4-BE49-F238E27FC236}">
                    <a16:creationId xmlns:a16="http://schemas.microsoft.com/office/drawing/2014/main" id="{29D38EF6-76F8-03A7-C937-645C39F4D9BB}"/>
                  </a:ext>
                </a:extLst>
              </p:cNvPr>
              <p:cNvCxnSpPr/>
              <p:nvPr/>
            </p:nvCxnSpPr>
            <p:spPr>
              <a:xfrm>
                <a:off x="956547" y="6083039"/>
                <a:ext cx="0" cy="19250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A533C2E5-3A14-CA8F-974E-2D70BEA4DB37}"/>
                  </a:ext>
                </a:extLst>
              </p:cNvPr>
              <p:cNvSpPr txBox="1"/>
              <p:nvPr/>
            </p:nvSpPr>
            <p:spPr>
              <a:xfrm rot="5400000">
                <a:off x="876690" y="5760244"/>
                <a:ext cx="3433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…</a:t>
                </a:r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CC246E0E-AEA0-DA0C-E452-E1FEA65D058D}"/>
                  </a:ext>
                </a:extLst>
              </p:cNvPr>
              <p:cNvSpPr/>
              <p:nvPr/>
            </p:nvSpPr>
            <p:spPr>
              <a:xfrm>
                <a:off x="841376" y="6293642"/>
                <a:ext cx="240506" cy="335757"/>
              </a:xfrm>
              <a:prstGeom prst="ellipse">
                <a:avLst/>
              </a:prstGeom>
              <a:solidFill>
                <a:srgbClr val="F8EDFC"/>
              </a:solidFill>
              <a:ln w="19050">
                <a:solidFill>
                  <a:srgbClr val="1113F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B7D3DF91-55DF-5CA6-81A1-9255F8B14FC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62445" y="6306809"/>
                <a:ext cx="27583" cy="35225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B588DC84-865C-77B4-8587-99AAA9C864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12784" y="6580579"/>
                <a:ext cx="35432" cy="41676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B0A5580B-1AFC-8BE7-685C-0CF103F2874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67196" y="6580017"/>
                <a:ext cx="35299" cy="33304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8A78BD34-6F18-6AD2-298C-E7F3BB37B89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30500" y="6306809"/>
                <a:ext cx="22745" cy="48923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090FDF61-0DD4-093B-EAFF-5D978C5D78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61629" y="6606023"/>
                <a:ext cx="0" cy="46752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>
                <a:extLst>
                  <a:ext uri="{FF2B5EF4-FFF2-40B4-BE49-F238E27FC236}">
                    <a16:creationId xmlns:a16="http://schemas.microsoft.com/office/drawing/2014/main" id="{0490CEC4-8C95-D39F-A043-7BA4DE18EAA4}"/>
                  </a:ext>
                </a:extLst>
              </p:cNvPr>
              <p:cNvCxnSpPr>
                <a:cxnSpLocks/>
              </p:cNvCxnSpPr>
              <p:nvPr/>
            </p:nvCxnSpPr>
            <p:spPr>
              <a:xfrm rot="18554225" flipH="1" flipV="1">
                <a:off x="1067855" y="6456201"/>
                <a:ext cx="27583" cy="35225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61B64F96-CA5D-4442-5DD1-D86ADE7792D0}"/>
                  </a:ext>
                </a:extLst>
              </p:cNvPr>
              <p:cNvCxnSpPr>
                <a:cxnSpLocks/>
              </p:cNvCxnSpPr>
              <p:nvPr/>
            </p:nvCxnSpPr>
            <p:spPr>
              <a:xfrm rot="18554225" flipH="1" flipV="1">
                <a:off x="828484" y="6452692"/>
                <a:ext cx="27583" cy="35225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D1D9D732-A558-7DB8-A2DA-4EA15B86AC6C}"/>
                </a:ext>
              </a:extLst>
            </p:cNvPr>
            <p:cNvGrpSpPr/>
            <p:nvPr/>
          </p:nvGrpSpPr>
          <p:grpSpPr>
            <a:xfrm>
              <a:off x="10595963" y="5162550"/>
              <a:ext cx="408378" cy="1016351"/>
              <a:chOff x="341269" y="5631662"/>
              <a:chExt cx="408378" cy="1016351"/>
            </a:xfrm>
          </p:grpSpPr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7142EA58-1462-253C-5600-4096C61157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4388" y="5631662"/>
                <a:ext cx="0" cy="15724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C240BEA9-049E-0532-A497-EF589E5FE478}"/>
                  </a:ext>
                </a:extLst>
              </p:cNvPr>
              <p:cNvCxnSpPr/>
              <p:nvPr/>
            </p:nvCxnSpPr>
            <p:spPr>
              <a:xfrm>
                <a:off x="473153" y="6078277"/>
                <a:ext cx="0" cy="19250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89B0B9CC-24AB-B8FA-A33A-EB68EE2277CA}"/>
                  </a:ext>
                </a:extLst>
              </p:cNvPr>
              <p:cNvSpPr txBox="1"/>
              <p:nvPr/>
            </p:nvSpPr>
            <p:spPr>
              <a:xfrm rot="5400000">
                <a:off x="393299" y="5755482"/>
                <a:ext cx="343364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…</a:t>
                </a:r>
              </a:p>
            </p:txBody>
          </p:sp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id="{80363612-71DD-FC4E-1AD8-1112B06625E3}"/>
                  </a:ext>
                </a:extLst>
              </p:cNvPr>
              <p:cNvSpPr/>
              <p:nvPr/>
            </p:nvSpPr>
            <p:spPr>
              <a:xfrm>
                <a:off x="357982" y="6288880"/>
                <a:ext cx="240506" cy="335757"/>
              </a:xfrm>
              <a:prstGeom prst="ellipse">
                <a:avLst/>
              </a:prstGeom>
              <a:solidFill>
                <a:srgbClr val="FDF7E3"/>
              </a:solidFill>
              <a:ln w="19050">
                <a:solidFill>
                  <a:srgbClr val="1113F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3B8811EE-0C07-B717-FE13-542B749FDFE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79051" y="6302047"/>
                <a:ext cx="27583" cy="35225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11893B93-0D51-ADE1-9837-9CF78A8800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9390" y="6575817"/>
                <a:ext cx="35432" cy="41676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87DEDAB8-BE30-6C5E-D53B-ED6781D898C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83802" y="6575255"/>
                <a:ext cx="35299" cy="33304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243B7D29-0CB1-56F0-1FAA-904990AB687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47106" y="6302047"/>
                <a:ext cx="22745" cy="48923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>
                <a:extLst>
                  <a:ext uri="{FF2B5EF4-FFF2-40B4-BE49-F238E27FC236}">
                    <a16:creationId xmlns:a16="http://schemas.microsoft.com/office/drawing/2014/main" id="{961E82F7-B387-7F93-7230-F7B22055F2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8235" y="6601261"/>
                <a:ext cx="0" cy="46752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>
                <a:extLst>
                  <a:ext uri="{FF2B5EF4-FFF2-40B4-BE49-F238E27FC236}">
                    <a16:creationId xmlns:a16="http://schemas.microsoft.com/office/drawing/2014/main" id="{37D1EB3C-A91D-F780-2542-7210335266F6}"/>
                  </a:ext>
                </a:extLst>
              </p:cNvPr>
              <p:cNvCxnSpPr>
                <a:cxnSpLocks/>
              </p:cNvCxnSpPr>
              <p:nvPr/>
            </p:nvCxnSpPr>
            <p:spPr>
              <a:xfrm rot="18554225" flipH="1" flipV="1">
                <a:off x="584461" y="6451439"/>
                <a:ext cx="27583" cy="35225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>
                <a:extLst>
                  <a:ext uri="{FF2B5EF4-FFF2-40B4-BE49-F238E27FC236}">
                    <a16:creationId xmlns:a16="http://schemas.microsoft.com/office/drawing/2014/main" id="{DE087B2B-0A74-362B-D6B5-8390E82FA66E}"/>
                  </a:ext>
                </a:extLst>
              </p:cNvPr>
              <p:cNvCxnSpPr>
                <a:cxnSpLocks/>
              </p:cNvCxnSpPr>
              <p:nvPr/>
            </p:nvCxnSpPr>
            <p:spPr>
              <a:xfrm rot="18554225" flipH="1" flipV="1">
                <a:off x="345090" y="6447930"/>
                <a:ext cx="27583" cy="35225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9AC9C8D0-C188-6048-3861-736152916076}"/>
                </a:ext>
              </a:extLst>
            </p:cNvPr>
            <p:cNvGrpSpPr/>
            <p:nvPr/>
          </p:nvGrpSpPr>
          <p:grpSpPr>
            <a:xfrm>
              <a:off x="11531017" y="5136819"/>
              <a:ext cx="408378" cy="1051610"/>
              <a:chOff x="824663" y="5601165"/>
              <a:chExt cx="408378" cy="1051610"/>
            </a:xfrm>
          </p:grpSpPr>
          <p:cxnSp>
            <p:nvCxnSpPr>
              <p:cNvPr id="109" name="Straight Connector 108">
                <a:extLst>
                  <a:ext uri="{FF2B5EF4-FFF2-40B4-BE49-F238E27FC236}">
                    <a16:creationId xmlns:a16="http://schemas.microsoft.com/office/drawing/2014/main" id="{27435D1D-921D-4942-761B-040C0D40EF32}"/>
                  </a:ext>
                </a:extLst>
              </p:cNvPr>
              <p:cNvCxnSpPr/>
              <p:nvPr/>
            </p:nvCxnSpPr>
            <p:spPr>
              <a:xfrm>
                <a:off x="957782" y="5601165"/>
                <a:ext cx="0" cy="19250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>
                <a:extLst>
                  <a:ext uri="{FF2B5EF4-FFF2-40B4-BE49-F238E27FC236}">
                    <a16:creationId xmlns:a16="http://schemas.microsoft.com/office/drawing/2014/main" id="{00CE2382-3070-FD9D-7195-43E5F0A3340E}"/>
                  </a:ext>
                </a:extLst>
              </p:cNvPr>
              <p:cNvCxnSpPr/>
              <p:nvPr/>
            </p:nvCxnSpPr>
            <p:spPr>
              <a:xfrm>
                <a:off x="956547" y="6083039"/>
                <a:ext cx="0" cy="19250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77B17638-43D6-7943-9E06-1CBD69743DF7}"/>
                  </a:ext>
                </a:extLst>
              </p:cNvPr>
              <p:cNvSpPr txBox="1"/>
              <p:nvPr/>
            </p:nvSpPr>
            <p:spPr>
              <a:xfrm rot="5400000">
                <a:off x="876692" y="5760244"/>
                <a:ext cx="343364" cy="3693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…</a:t>
                </a:r>
              </a:p>
            </p:txBody>
          </p:sp>
          <p:sp>
            <p:nvSpPr>
              <p:cNvPr id="114" name="Oval 113">
                <a:extLst>
                  <a:ext uri="{FF2B5EF4-FFF2-40B4-BE49-F238E27FC236}">
                    <a16:creationId xmlns:a16="http://schemas.microsoft.com/office/drawing/2014/main" id="{C1B1AC41-0758-FAE6-35DC-E657AA463DD9}"/>
                  </a:ext>
                </a:extLst>
              </p:cNvPr>
              <p:cNvSpPr/>
              <p:nvPr/>
            </p:nvSpPr>
            <p:spPr>
              <a:xfrm>
                <a:off x="841376" y="6293642"/>
                <a:ext cx="240506" cy="335757"/>
              </a:xfrm>
              <a:prstGeom prst="ellipse">
                <a:avLst/>
              </a:prstGeom>
              <a:solidFill>
                <a:srgbClr val="F8EDFC"/>
              </a:solidFill>
              <a:ln w="19050">
                <a:solidFill>
                  <a:srgbClr val="1113F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0847D707-7318-E6ED-8F34-A5FFF2BB717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62445" y="6306809"/>
                <a:ext cx="27583" cy="35225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>
                <a:extLst>
                  <a:ext uri="{FF2B5EF4-FFF2-40B4-BE49-F238E27FC236}">
                    <a16:creationId xmlns:a16="http://schemas.microsoft.com/office/drawing/2014/main" id="{89C1A848-BA70-3EB7-6E65-925ACBCB93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12784" y="6580579"/>
                <a:ext cx="35432" cy="41676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Straight Connector 119">
                <a:extLst>
                  <a:ext uri="{FF2B5EF4-FFF2-40B4-BE49-F238E27FC236}">
                    <a16:creationId xmlns:a16="http://schemas.microsoft.com/office/drawing/2014/main" id="{E9A4540C-FEA5-29DA-EDB2-2287F7B3401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67196" y="6580017"/>
                <a:ext cx="35299" cy="33304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>
                <a:extLst>
                  <a:ext uri="{FF2B5EF4-FFF2-40B4-BE49-F238E27FC236}">
                    <a16:creationId xmlns:a16="http://schemas.microsoft.com/office/drawing/2014/main" id="{0D120F6D-282D-4757-89FE-BB3D1E76BFB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30500" y="6306809"/>
                <a:ext cx="22745" cy="48923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>
                <a:extLst>
                  <a:ext uri="{FF2B5EF4-FFF2-40B4-BE49-F238E27FC236}">
                    <a16:creationId xmlns:a16="http://schemas.microsoft.com/office/drawing/2014/main" id="{E63FE70A-15A6-DF27-6C5C-F7F3310568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61629" y="6606023"/>
                <a:ext cx="0" cy="46752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>
                <a:extLst>
                  <a:ext uri="{FF2B5EF4-FFF2-40B4-BE49-F238E27FC236}">
                    <a16:creationId xmlns:a16="http://schemas.microsoft.com/office/drawing/2014/main" id="{6F88A6A6-29D0-BF56-DB8D-887A4829BE45}"/>
                  </a:ext>
                </a:extLst>
              </p:cNvPr>
              <p:cNvCxnSpPr>
                <a:cxnSpLocks/>
              </p:cNvCxnSpPr>
              <p:nvPr/>
            </p:nvCxnSpPr>
            <p:spPr>
              <a:xfrm rot="18554225" flipH="1" flipV="1">
                <a:off x="1067855" y="6456201"/>
                <a:ext cx="27583" cy="35225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>
                <a:extLst>
                  <a:ext uri="{FF2B5EF4-FFF2-40B4-BE49-F238E27FC236}">
                    <a16:creationId xmlns:a16="http://schemas.microsoft.com/office/drawing/2014/main" id="{652CD178-1C9C-0897-F431-AFD5436082A6}"/>
                  </a:ext>
                </a:extLst>
              </p:cNvPr>
              <p:cNvCxnSpPr>
                <a:cxnSpLocks/>
              </p:cNvCxnSpPr>
              <p:nvPr/>
            </p:nvCxnSpPr>
            <p:spPr>
              <a:xfrm rot="18554225" flipH="1" flipV="1">
                <a:off x="828484" y="6452692"/>
                <a:ext cx="27583" cy="35225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6" name="Text Box 3">
            <a:extLst>
              <a:ext uri="{FF2B5EF4-FFF2-40B4-BE49-F238E27FC236}">
                <a16:creationId xmlns:a16="http://schemas.microsoft.com/office/drawing/2014/main" id="{039FF0CB-41B5-1431-13CB-B000114926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2902" y="114895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lvl="0" algn="ctr" defTabSz="9144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lang="en-US" sz="4400" kern="0" dirty="0">
                <a:solidFill>
                  <a:srgbClr val="0000FF"/>
                </a:solidFill>
              </a:rPr>
              <a:t>Alternating Construction</a:t>
            </a:r>
          </a:p>
        </p:txBody>
      </p:sp>
      <p:sp>
        <p:nvSpPr>
          <p:cNvPr id="525" name="TextBox 524">
            <a:extLst>
              <a:ext uri="{FF2B5EF4-FFF2-40B4-BE49-F238E27FC236}">
                <a16:creationId xmlns:a16="http://schemas.microsoft.com/office/drawing/2014/main" id="{206CE984-82ED-AFC3-C164-15C05A13C3A8}"/>
              </a:ext>
            </a:extLst>
          </p:cNvPr>
          <p:cNvSpPr txBox="1"/>
          <p:nvPr/>
        </p:nvSpPr>
        <p:spPr>
          <a:xfrm>
            <a:off x="2354580" y="929640"/>
            <a:ext cx="7574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Alternate between </a:t>
            </a:r>
            <a:r>
              <a:rPr lang="en-US" sz="2400" dirty="0">
                <a:solidFill>
                  <a:srgbClr val="7030A0"/>
                </a:solidFill>
              </a:rPr>
              <a:t>RST</a:t>
            </a:r>
            <a:r>
              <a:rPr lang="en-US" sz="2400" dirty="0"/>
              <a:t> and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Refinement</a:t>
            </a:r>
          </a:p>
        </p:txBody>
      </p:sp>
      <p:grpSp>
        <p:nvGrpSpPr>
          <p:cNvPr id="512" name="Group 511">
            <a:extLst>
              <a:ext uri="{FF2B5EF4-FFF2-40B4-BE49-F238E27FC236}">
                <a16:creationId xmlns:a16="http://schemas.microsoft.com/office/drawing/2014/main" id="{8CE9195C-F5A3-832D-B757-4A12BCB7BEE0}"/>
              </a:ext>
            </a:extLst>
          </p:cNvPr>
          <p:cNvGrpSpPr/>
          <p:nvPr/>
        </p:nvGrpSpPr>
        <p:grpSpPr>
          <a:xfrm>
            <a:off x="7451617" y="1528942"/>
            <a:ext cx="5151120" cy="1930538"/>
            <a:chOff x="7451617" y="1528942"/>
            <a:chExt cx="5151120" cy="193053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6" name="Shape 10">
                  <a:extLst>
                    <a:ext uri="{FF2B5EF4-FFF2-40B4-BE49-F238E27FC236}">
                      <a16:creationId xmlns:a16="http://schemas.microsoft.com/office/drawing/2014/main" id="{B6F24DE3-3B97-77D7-B5A1-DF3C213D8C94}"/>
                    </a:ext>
                  </a:extLst>
                </p:cNvPr>
                <p:cNvSpPr/>
                <p:nvPr/>
              </p:nvSpPr>
              <p:spPr>
                <a:xfrm>
                  <a:off x="7917180" y="1528942"/>
                  <a:ext cx="4219995" cy="1900058"/>
                </a:xfrm>
                <a:prstGeom prst="roundRect">
                  <a:avLst>
                    <a:gd name="adj" fmla="val 6400"/>
                  </a:avLst>
                </a:prstGeom>
                <a:solidFill>
                  <a:srgbClr val="F5F8FF"/>
                </a:solidFill>
                <a:ln w="12700">
                  <a:solidFill>
                    <a:srgbClr val="B9C8F2"/>
                  </a:solidFill>
                  <a:prstDash val="solid"/>
                </a:ln>
              </p:spPr>
              <p:txBody>
                <a:bodyPr/>
                <a:lstStyle/>
                <a:p>
                  <a:pPr algn="ctr"/>
                  <a:r>
                    <a:rPr lang="en-US" sz="1400" b="1" dirty="0"/>
                    <a:t>Congestion (per edge)</a:t>
                  </a:r>
                  <a:endParaRPr lang="en-US" sz="1400" dirty="0"/>
                </a:p>
                <a:p>
                  <a:r>
                    <a:rPr lang="en-US" sz="1400" dirty="0"/>
                    <a:t>Due to refinement, load on edges remains constant.</a:t>
                  </a:r>
                </a:p>
                <a:p>
                  <a:br>
                    <a:rPr lang="en-US" sz="1400" dirty="0"/>
                  </a:br>
                  <a:r>
                    <a:rPr lang="en-US" sz="1400" dirty="0"/>
                    <a:t>Congestion due to </a:t>
                  </a:r>
                  <a:r>
                    <a:rPr lang="en-US" sz="1400" dirty="0">
                      <a:solidFill>
                        <a:srgbClr val="7030A0"/>
                      </a:solidFill>
                    </a:rPr>
                    <a:t>RST</a:t>
                  </a:r>
                  <a:r>
                    <a:rPr lang="en-US" sz="1400" dirty="0"/>
                    <a:t> layers: </a:t>
                  </a:r>
                  <a14:m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(</m:t>
                      </m:r>
                      <m:func>
                        <m:func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400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⋅</m:t>
                          </m:r>
                          <m:func>
                            <m:funcPr>
                              <m:ctrlP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14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func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a14:m>
                  <a:r>
                    <a:rPr lang="en-US" sz="1400" dirty="0"/>
                    <a:t>.</a:t>
                  </a:r>
                </a:p>
                <a:p>
                  <a:endParaRPr lang="en-US" sz="1400" dirty="0"/>
                </a:p>
                <a:p>
                  <a:r>
                    <a:rPr lang="en-US" sz="1400" dirty="0"/>
                    <a:t>Congestion due to </a:t>
                  </a:r>
                  <a:r>
                    <a:rPr lang="en-US" sz="1400" dirty="0">
                      <a:solidFill>
                        <a:srgbClr val="FFC000"/>
                      </a:solidFill>
                    </a:rPr>
                    <a:t>refinement</a:t>
                  </a:r>
                  <a:r>
                    <a:rPr lang="en-US" sz="1400" dirty="0"/>
                    <a:t> layers:</a:t>
                  </a:r>
                </a:p>
                <a:p>
                  <a:endParaRPr lang="en-US" sz="1400" dirty="0"/>
                </a:p>
                <a:p>
                  <a:pPr algn="ctr"/>
                  <a:endParaRPr lang="en-US" sz="2400" dirty="0"/>
                </a:p>
              </p:txBody>
            </p:sp>
          </mc:Choice>
          <mc:Fallback xmlns="">
            <p:sp>
              <p:nvSpPr>
                <p:cNvPr id="526" name="Shape 10">
                  <a:extLst>
                    <a:ext uri="{FF2B5EF4-FFF2-40B4-BE49-F238E27FC236}">
                      <a16:creationId xmlns:a16="http://schemas.microsoft.com/office/drawing/2014/main" id="{B6F24DE3-3B97-77D7-B5A1-DF3C213D8C9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17180" y="1528942"/>
                  <a:ext cx="4219995" cy="1900058"/>
                </a:xfrm>
                <a:prstGeom prst="roundRect">
                  <a:avLst>
                    <a:gd name="adj" fmla="val 6400"/>
                  </a:avLst>
                </a:prstGeom>
                <a:blipFill>
                  <a:blip r:embed="rId3"/>
                  <a:stretch>
                    <a:fillRect/>
                  </a:stretch>
                </a:blipFill>
                <a:ln w="12700">
                  <a:solidFill>
                    <a:srgbClr val="B9C8F2"/>
                  </a:solidFill>
                  <a:prstDash val="solid"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4" name="TextBox 533">
                  <a:extLst>
                    <a:ext uri="{FF2B5EF4-FFF2-40B4-BE49-F238E27FC236}">
                      <a16:creationId xmlns:a16="http://schemas.microsoft.com/office/drawing/2014/main" id="{23A5374B-9C0B-12E4-9E18-A877E3D5AAFB}"/>
                    </a:ext>
                  </a:extLst>
                </p:cNvPr>
                <p:cNvSpPr txBox="1"/>
                <p:nvPr/>
              </p:nvSpPr>
              <p:spPr>
                <a:xfrm>
                  <a:off x="7451617" y="2843286"/>
                  <a:ext cx="5151120" cy="61619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sz="140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func>
                              <m:funcPr>
                                <m:ctrlPr>
                                  <a:rPr lang="en-US" sz="14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14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f>
                                  <m:fPr>
                                    <m:ctrlPr>
                                      <a:rPr lang="en-US" sz="1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d>
                                      <m:dPr>
                                        <m:begChr m:val="|"/>
                                        <m:endChr m:val="|"/>
                                        <m:ctrlPr>
                                          <a:rPr lang="en-US" sz="14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sz="1400" b="0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14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𝑆</m:t>
                                            </m:r>
                                          </m:e>
                                          <m:sub>
                                            <m:r>
                                              <a:rPr lang="en-US" sz="1400" b="0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num>
                                  <m:den>
                                    <m:r>
                                      <a:rPr lang="en-US" sz="1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|</m:t>
                                    </m:r>
                                    <m:sSub>
                                      <m:sSubPr>
                                        <m:ctrlPr>
                                          <a:rPr lang="en-US" sz="14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4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e>
                                      <m:sub>
                                        <m:r>
                                          <a:rPr lang="en-US" sz="14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a:rPr lang="en-US" sz="14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+1</m:t>
                                        </m:r>
                                      </m:sub>
                                    </m:sSub>
                                    <m:r>
                                      <a:rPr lang="en-US" sz="1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|</m:t>
                                    </m:r>
                                  </m:den>
                                </m:f>
                              </m:e>
                            </m:func>
                            <m:func>
                              <m:funcPr>
                                <m:ctrlPr>
                                  <a:rPr lang="en-US" sz="1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14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sz="1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func>
                            <m:func>
                              <m:funcPr>
                                <m:ctrlPr>
                                  <a:rPr lang="en-US" sz="1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14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func>
                                  <m:funcPr>
                                    <m:ctrlPr>
                                      <a:rPr lang="en-US" sz="1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140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log</m:t>
                                    </m:r>
                                  </m:fName>
                                  <m:e>
                                    <m:r>
                                      <a:rPr lang="en-US" sz="1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func>
                              </m:e>
                            </m:func>
                          </m:e>
                        </m:nary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unc>
                          <m:func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sz="1400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e>
                              <m:sup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func>
                        <m:func>
                          <m:func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14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func>
                              <m:funcPr>
                                <m:ctrlP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1400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func>
                          </m:e>
                        </m:func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534" name="TextBox 533">
                  <a:extLst>
                    <a:ext uri="{FF2B5EF4-FFF2-40B4-BE49-F238E27FC236}">
                      <a16:creationId xmlns:a16="http://schemas.microsoft.com/office/drawing/2014/main" id="{23A5374B-9C0B-12E4-9E18-A877E3D5AAF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51617" y="2843286"/>
                  <a:ext cx="5151120" cy="616194"/>
                </a:xfrm>
                <a:prstGeom prst="rect">
                  <a:avLst/>
                </a:prstGeom>
                <a:blipFill>
                  <a:blip r:embed="rId4"/>
                  <a:stretch>
                    <a:fillRect t="-114706" b="-163725"/>
                  </a:stretch>
                </a:blipFill>
              </p:spPr>
              <p:txBody>
                <a:bodyPr/>
                <a:lstStyle/>
                <a:p>
                  <a:r>
                    <a:rPr lang="en-IL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19431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DDE37923-A5DC-C4F0-2EB1-1209ADE10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2902" y="114895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lvl="0" algn="ctr" defTabSz="9144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lang="en-US" sz="4400" kern="0" dirty="0">
                <a:solidFill>
                  <a:srgbClr val="0000FF"/>
                </a:solidFill>
              </a:rPr>
              <a:t>Implementing refinement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800757-2DE0-9058-9670-A9FA2EF283C7}"/>
              </a:ext>
            </a:extLst>
          </p:cNvPr>
          <p:cNvSpPr txBox="1"/>
          <p:nvPr/>
        </p:nvSpPr>
        <p:spPr>
          <a:xfrm>
            <a:off x="2344439" y="976277"/>
            <a:ext cx="8112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Iteratively check whether </a:t>
            </a:r>
            <a:r>
              <a:rPr lang="en-US" sz="2400" dirty="0">
                <a:solidFill>
                  <a:srgbClr val="00B050"/>
                </a:solidFill>
              </a:rPr>
              <a:t>boundary</a:t>
            </a:r>
            <a:r>
              <a:rPr lang="en-US" sz="2400" dirty="0"/>
              <a:t> can route </a:t>
            </a:r>
            <a:r>
              <a:rPr lang="en-US" sz="2400" dirty="0">
                <a:solidFill>
                  <a:srgbClr val="00B050"/>
                </a:solidFill>
              </a:rPr>
              <a:t>all-to-all</a:t>
            </a:r>
            <a:r>
              <a:rPr lang="en-US" sz="2400" dirty="0"/>
              <a:t>.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9D0683-BEF5-2C15-601D-B0A5424AF3CA}"/>
              </a:ext>
            </a:extLst>
          </p:cNvPr>
          <p:cNvSpPr txBox="1"/>
          <p:nvPr/>
        </p:nvSpPr>
        <p:spPr>
          <a:xfrm>
            <a:off x="2344439" y="1460649"/>
            <a:ext cx="8112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If </a:t>
            </a:r>
            <a:r>
              <a:rPr lang="en-US" sz="2400" dirty="0">
                <a:solidFill>
                  <a:srgbClr val="FF0000"/>
                </a:solidFill>
              </a:rPr>
              <a:t>not</a:t>
            </a:r>
            <a:r>
              <a:rPr lang="en-US" sz="2400" dirty="0"/>
              <a:t>, find a (balanced) </a:t>
            </a:r>
            <a:r>
              <a:rPr lang="en-US" sz="2400" dirty="0">
                <a:solidFill>
                  <a:schemeClr val="accent2"/>
                </a:solidFill>
              </a:rPr>
              <a:t>cut</a:t>
            </a:r>
            <a:r>
              <a:rPr lang="en-US" sz="2400" dirty="0"/>
              <a:t> that certifies </a:t>
            </a:r>
            <a:r>
              <a:rPr lang="en-US" sz="2400" dirty="0">
                <a:solidFill>
                  <a:srgbClr val="FF0000"/>
                </a:solidFill>
              </a:rPr>
              <a:t>impossibility</a:t>
            </a:r>
            <a:r>
              <a:rPr lang="en-US" sz="2400" dirty="0"/>
              <a:t>.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D12C10-756B-7948-0217-316967066D31}"/>
              </a:ext>
            </a:extLst>
          </p:cNvPr>
          <p:cNvSpPr txBox="1"/>
          <p:nvPr/>
        </p:nvSpPr>
        <p:spPr>
          <a:xfrm>
            <a:off x="2344439" y="1922314"/>
            <a:ext cx="8112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recur on both sides.</a:t>
            </a:r>
            <a:endParaRPr lang="en-US" dirty="0">
              <a:solidFill>
                <a:srgbClr val="00B050"/>
              </a:solidFill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2A5A70F3-7307-4326-7493-84BBD5D184D6}"/>
              </a:ext>
            </a:extLst>
          </p:cNvPr>
          <p:cNvGrpSpPr/>
          <p:nvPr/>
        </p:nvGrpSpPr>
        <p:grpSpPr>
          <a:xfrm>
            <a:off x="3320916" y="3195324"/>
            <a:ext cx="5878412" cy="3079833"/>
            <a:chOff x="4573877" y="3488492"/>
            <a:chExt cx="3778783" cy="2190534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4E26138-6B68-7C7D-E3C8-95D878161107}"/>
                </a:ext>
              </a:extLst>
            </p:cNvPr>
            <p:cNvSpPr/>
            <p:nvPr/>
          </p:nvSpPr>
          <p:spPr>
            <a:xfrm>
              <a:off x="4639752" y="3488492"/>
              <a:ext cx="3613766" cy="2098674"/>
            </a:xfrm>
            <a:prstGeom prst="ellipse">
              <a:avLst/>
            </a:prstGeom>
            <a:noFill/>
            <a:ln w="19050">
              <a:solidFill>
                <a:srgbClr val="1753A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E580438-EB12-7C9E-3AA6-F7602CD3678A}"/>
                </a:ext>
              </a:extLst>
            </p:cNvPr>
            <p:cNvGrpSpPr/>
            <p:nvPr/>
          </p:nvGrpSpPr>
          <p:grpSpPr>
            <a:xfrm rot="16686005">
              <a:off x="4571916" y="4382542"/>
              <a:ext cx="165676" cy="161754"/>
              <a:chOff x="6530594" y="4893673"/>
              <a:chExt cx="165676" cy="142478"/>
            </a:xfrm>
          </p:grpSpPr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44C3D2FC-905C-22F2-DFB0-28766984EB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856895A1-9AF7-9C7D-7571-C3945F9B95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46B3995-D5C9-1B9A-6FC6-35B74391979E}"/>
                </a:ext>
              </a:extLst>
            </p:cNvPr>
            <p:cNvGrpSpPr/>
            <p:nvPr/>
          </p:nvGrpSpPr>
          <p:grpSpPr>
            <a:xfrm rot="469843">
              <a:off x="6400829" y="5517272"/>
              <a:ext cx="165676" cy="161754"/>
              <a:chOff x="6530594" y="4893673"/>
              <a:chExt cx="165676" cy="142478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97072E6-AE88-F50A-B6D2-05468EFB4C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721B8DE8-BFBD-35FF-603B-2379EDDF8F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BB5FF8D-3AFD-5CBA-ECF2-51E56997AF24}"/>
                </a:ext>
              </a:extLst>
            </p:cNvPr>
            <p:cNvGrpSpPr/>
            <p:nvPr/>
          </p:nvGrpSpPr>
          <p:grpSpPr>
            <a:xfrm rot="21018411">
              <a:off x="7000356" y="5452827"/>
              <a:ext cx="165676" cy="161754"/>
              <a:chOff x="6530594" y="4893673"/>
              <a:chExt cx="165676" cy="142478"/>
            </a:xfrm>
          </p:grpSpPr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63BF740-7520-FE47-D135-E0097039B2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2001CB96-F540-CAD2-1DF7-36C10C61DF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7E1C4A6-0CF9-C768-F772-E6511FC4DA51}"/>
                </a:ext>
              </a:extLst>
            </p:cNvPr>
            <p:cNvGrpSpPr/>
            <p:nvPr/>
          </p:nvGrpSpPr>
          <p:grpSpPr>
            <a:xfrm rot="8003865">
              <a:off x="4713688" y="3997256"/>
              <a:ext cx="165676" cy="161754"/>
              <a:chOff x="6530594" y="4893673"/>
              <a:chExt cx="165676" cy="142478"/>
            </a:xfrm>
          </p:grpSpPr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6C069D57-F6B0-F7F5-11FB-439EDB6F70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0E2B1273-58B0-B78C-CC45-880E167752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ADCE328C-8944-2DF6-7BF2-5D41F2C9E8AA}"/>
                </a:ext>
              </a:extLst>
            </p:cNvPr>
            <p:cNvGrpSpPr/>
            <p:nvPr/>
          </p:nvGrpSpPr>
          <p:grpSpPr>
            <a:xfrm rot="9439951">
              <a:off x="7424200" y="5295278"/>
              <a:ext cx="165676" cy="161754"/>
              <a:chOff x="6530594" y="4893673"/>
              <a:chExt cx="165676" cy="142478"/>
            </a:xfrm>
          </p:grpSpPr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A0C3AA31-368A-2012-1D5D-F54073431B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EA8A3405-E8AD-9959-FEB8-3483654807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B56B9F44-744D-0FE7-3571-EFD757934FB9}"/>
                </a:ext>
              </a:extLst>
            </p:cNvPr>
            <p:cNvGrpSpPr/>
            <p:nvPr/>
          </p:nvGrpSpPr>
          <p:grpSpPr>
            <a:xfrm rot="9868273">
              <a:off x="5111715" y="3679102"/>
              <a:ext cx="165676" cy="161754"/>
              <a:chOff x="6530594" y="4893673"/>
              <a:chExt cx="165676" cy="142478"/>
            </a:xfrm>
          </p:grpSpPr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4C2022F0-C5F5-1505-9C34-1F9730C7DC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A9FCCF03-AA23-88F4-705E-83AEECAE4A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DA78596C-CEBD-8F91-FB42-F9B615783571}"/>
                </a:ext>
              </a:extLst>
            </p:cNvPr>
            <p:cNvGrpSpPr/>
            <p:nvPr/>
          </p:nvGrpSpPr>
          <p:grpSpPr>
            <a:xfrm rot="14506397">
              <a:off x="4679765" y="4813178"/>
              <a:ext cx="165676" cy="161754"/>
              <a:chOff x="6530594" y="4893673"/>
              <a:chExt cx="165676" cy="142478"/>
            </a:xfrm>
          </p:grpSpPr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E596B515-580B-DBE9-91DC-B041F32E1A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6CB38F9D-8053-2BA8-9521-C6C3DD894C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B417A5F3-B753-E3A6-1D41-08FE267BA3F2}"/>
                </a:ext>
              </a:extLst>
            </p:cNvPr>
            <p:cNvGrpSpPr/>
            <p:nvPr/>
          </p:nvGrpSpPr>
          <p:grpSpPr>
            <a:xfrm rot="8283006">
              <a:off x="7928420" y="4981034"/>
              <a:ext cx="165676" cy="161754"/>
              <a:chOff x="6530594" y="4893673"/>
              <a:chExt cx="165676" cy="142478"/>
            </a:xfrm>
          </p:grpSpPr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56E1D5AC-9928-1C78-A5C6-F094E036F1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45F8AE89-9E30-4EBB-D196-D737FF4A9B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7A8176E6-97CA-1C8F-6808-7DF372EDF50F}"/>
                </a:ext>
              </a:extLst>
            </p:cNvPr>
            <p:cNvGrpSpPr/>
            <p:nvPr/>
          </p:nvGrpSpPr>
          <p:grpSpPr>
            <a:xfrm rot="13280816">
              <a:off x="5018173" y="5144933"/>
              <a:ext cx="165676" cy="161754"/>
              <a:chOff x="6530594" y="4893673"/>
              <a:chExt cx="165676" cy="142478"/>
            </a:xfrm>
          </p:grpSpPr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FC53D506-7912-C354-BB3E-61758D17DFE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D2CBF51D-1387-BADC-44C8-F428A6D6D5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24DE5F8F-00B6-957B-7501-0F83A9242C08}"/>
                </a:ext>
              </a:extLst>
            </p:cNvPr>
            <p:cNvGrpSpPr/>
            <p:nvPr/>
          </p:nvGrpSpPr>
          <p:grpSpPr>
            <a:xfrm rot="12130290">
              <a:off x="5590436" y="5384372"/>
              <a:ext cx="165676" cy="161754"/>
              <a:chOff x="6530594" y="4893673"/>
              <a:chExt cx="165676" cy="142478"/>
            </a:xfrm>
          </p:grpSpPr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4DDACACA-2CA9-9CA6-E3F0-799E4F896D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BEE7408A-CCF7-256C-84E4-BFD69BD4FD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B0AF4674-7D59-BCB1-80E8-8C57F0D868E2}"/>
                </a:ext>
              </a:extLst>
            </p:cNvPr>
            <p:cNvGrpSpPr/>
            <p:nvPr/>
          </p:nvGrpSpPr>
          <p:grpSpPr>
            <a:xfrm rot="5886005">
              <a:off x="8188945" y="4530887"/>
              <a:ext cx="165676" cy="161754"/>
              <a:chOff x="6530594" y="4893673"/>
              <a:chExt cx="165676" cy="142478"/>
            </a:xfrm>
          </p:grpSpPr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FCAD89E3-4EB8-FD4D-9354-FB9F8B7D5B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4E739CFF-A6E8-4D54-364C-259976B30B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CF12A158-A9BC-AD78-47E9-4CAE9FBEDB5B}"/>
                </a:ext>
              </a:extLst>
            </p:cNvPr>
            <p:cNvGrpSpPr/>
            <p:nvPr/>
          </p:nvGrpSpPr>
          <p:grpSpPr>
            <a:xfrm rot="10258612">
              <a:off x="5649395" y="3508630"/>
              <a:ext cx="165676" cy="161754"/>
              <a:chOff x="6530594" y="4893673"/>
              <a:chExt cx="165676" cy="142478"/>
            </a:xfrm>
          </p:grpSpPr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FE662B47-A72B-6505-24D0-BA91B875FC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718A3329-6543-13D4-CB63-5B51F1911F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E5FAEA3A-40CE-8CA5-6B1C-1770A5FE8F23}"/>
                </a:ext>
              </a:extLst>
            </p:cNvPr>
            <p:cNvGrpSpPr/>
            <p:nvPr/>
          </p:nvGrpSpPr>
          <p:grpSpPr>
            <a:xfrm rot="3706397">
              <a:off x="8081096" y="4100251"/>
              <a:ext cx="165676" cy="161754"/>
              <a:chOff x="6530594" y="4893673"/>
              <a:chExt cx="165676" cy="142478"/>
            </a:xfrm>
          </p:grpSpPr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060BFEC2-D2ED-E92B-611A-90EB22AE57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166E9D2B-F167-979B-7277-55F61414C9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693F7978-4E0A-83E3-2D4F-8FA5B3ED7715}"/>
                </a:ext>
              </a:extLst>
            </p:cNvPr>
            <p:cNvGrpSpPr/>
            <p:nvPr/>
          </p:nvGrpSpPr>
          <p:grpSpPr>
            <a:xfrm rot="1829741">
              <a:off x="7650294" y="3725271"/>
              <a:ext cx="165676" cy="161754"/>
              <a:chOff x="6530594" y="4893673"/>
              <a:chExt cx="165676" cy="142478"/>
            </a:xfrm>
          </p:grpSpPr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913C953E-C8FE-AB6A-7B1F-A8FC3382F8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B4786FB9-19CC-D2C9-65C3-525CD0E271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07A37179-AA7C-6D18-3920-9A39FFFF6F30}"/>
                </a:ext>
              </a:extLst>
            </p:cNvPr>
            <p:cNvGrpSpPr/>
            <p:nvPr/>
          </p:nvGrpSpPr>
          <p:grpSpPr>
            <a:xfrm rot="1968724">
              <a:off x="7170425" y="3529057"/>
              <a:ext cx="165676" cy="161754"/>
              <a:chOff x="6530594" y="4893673"/>
              <a:chExt cx="165676" cy="142478"/>
            </a:xfrm>
          </p:grpSpPr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26B57A2D-85C2-3EF4-D7ED-B58C4AB10C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42C88BED-0B59-1BF3-212D-5C8BC27019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76406B59-19A0-1848-51A4-FA12D50FC686}"/>
                  </a:ext>
                </a:extLst>
              </p:cNvPr>
              <p:cNvSpPr txBox="1"/>
              <p:nvPr/>
            </p:nvSpPr>
            <p:spPr>
              <a:xfrm>
                <a:off x="5913005" y="4237793"/>
                <a:ext cx="46416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76406B59-19A0-1848-51A4-FA12D50FC6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3005" y="4237793"/>
                <a:ext cx="464166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Rectangle: Rounded Corners 64">
                <a:extLst>
                  <a:ext uri="{FF2B5EF4-FFF2-40B4-BE49-F238E27FC236}">
                    <a16:creationId xmlns:a16="http://schemas.microsoft.com/office/drawing/2014/main" id="{4F7D4269-B0EB-E0D1-C807-285290BA2451}"/>
                  </a:ext>
                </a:extLst>
              </p:cNvPr>
              <p:cNvSpPr/>
              <p:nvPr/>
            </p:nvSpPr>
            <p:spPr>
              <a:xfrm>
                <a:off x="70961" y="3087977"/>
                <a:ext cx="2571320" cy="677108"/>
              </a:xfrm>
              <a:prstGeom prst="roundRect">
                <a:avLst/>
              </a:prstGeom>
              <a:solidFill>
                <a:srgbClr val="FFEAE8"/>
              </a:solidFill>
              <a:ln>
                <a:solidFill>
                  <a:srgbClr val="B9C8F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br>
                  <a:rPr lang="en-US" dirty="0">
                    <a:solidFill>
                      <a:schemeClr val="tx1"/>
                    </a:solidFill>
                  </a:rPr>
                </a:br>
                <a:r>
                  <a:rPr lang="en-US" dirty="0">
                    <a:solidFill>
                      <a:schemeClr val="tx1"/>
                    </a:solidFill>
                  </a:rPr>
                  <a:t>Can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1113FD"/>
                        </a:solidFill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>
                    <a:solidFill>
                      <a:schemeClr val="tx1"/>
                    </a:solidFill>
                  </a:rPr>
                  <a:t>route</a:t>
                </a:r>
                <a:r>
                  <a:rPr lang="en-US" dirty="0"/>
                  <a:t> </a:t>
                </a:r>
                <a:r>
                  <a:rPr lang="en-US" dirty="0">
                    <a:solidFill>
                      <a:srgbClr val="00B050"/>
                    </a:solidFill>
                  </a:rPr>
                  <a:t>all-to-all</a:t>
                </a:r>
                <a:r>
                  <a:rPr lang="en-US" dirty="0"/>
                  <a:t> </a:t>
                </a:r>
                <a:r>
                  <a:rPr lang="en-US" dirty="0">
                    <a:solidFill>
                      <a:schemeClr val="tx1"/>
                    </a:solidFill>
                  </a:rPr>
                  <a:t>on</a:t>
                </a:r>
                <a:r>
                  <a:rPr lang="en-US" dirty="0"/>
                  <a:t> </a:t>
                </a:r>
                <a:r>
                  <a:rPr lang="en-US" dirty="0">
                    <a:solidFill>
                      <a:srgbClr val="00B050"/>
                    </a:solidFill>
                  </a:rPr>
                  <a:t>boundary</a:t>
                </a:r>
                <a:r>
                  <a:rPr lang="en-US" dirty="0">
                    <a:solidFill>
                      <a:schemeClr val="tx1"/>
                    </a:solidFill>
                  </a:rPr>
                  <a:t>?</a:t>
                </a:r>
                <a:r>
                  <a:rPr lang="en-US" dirty="0"/>
                  <a:t> </a:t>
                </a:r>
              </a:p>
              <a:p>
                <a:pPr algn="ctr"/>
                <a:endParaRPr lang="en-US" dirty="0"/>
              </a:p>
            </p:txBody>
          </p:sp>
        </mc:Choice>
        <mc:Fallback xmlns="">
          <p:sp>
            <p:nvSpPr>
              <p:cNvPr id="65" name="Rectangle: Rounded Corners 64">
                <a:extLst>
                  <a:ext uri="{FF2B5EF4-FFF2-40B4-BE49-F238E27FC236}">
                    <a16:creationId xmlns:a16="http://schemas.microsoft.com/office/drawing/2014/main" id="{4F7D4269-B0EB-E0D1-C807-285290BA24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61" y="3087977"/>
                <a:ext cx="2571320" cy="677108"/>
              </a:xfrm>
              <a:prstGeom prst="roundRect">
                <a:avLst/>
              </a:prstGeom>
              <a:blipFill>
                <a:blip r:embed="rId3"/>
                <a:stretch>
                  <a:fillRect t="-1770" b="-10619"/>
                </a:stretch>
              </a:blipFill>
              <a:ln>
                <a:solidFill>
                  <a:srgbClr val="B9C8F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60879204-1C9B-5DCD-F3CC-23C72F817973}"/>
              </a:ext>
            </a:extLst>
          </p:cNvPr>
          <p:cNvSpPr/>
          <p:nvPr/>
        </p:nvSpPr>
        <p:spPr>
          <a:xfrm>
            <a:off x="94966" y="4097617"/>
            <a:ext cx="2571320" cy="388120"/>
          </a:xfrm>
          <a:prstGeom prst="roundRect">
            <a:avLst/>
          </a:prstGeom>
          <a:solidFill>
            <a:srgbClr val="FFEAE8"/>
          </a:solidFill>
          <a:ln>
            <a:solidFill>
              <a:srgbClr val="B9C8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>
                <a:solidFill>
                  <a:srgbClr val="FF0000"/>
                </a:solidFill>
              </a:rPr>
              <a:t>No</a:t>
            </a:r>
            <a:r>
              <a:rPr lang="en-US" dirty="0">
                <a:solidFill>
                  <a:schemeClr val="tx1"/>
                </a:solidFill>
              </a:rPr>
              <a:t>, certificate cut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293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3" grpId="0"/>
      <p:bldP spid="65" grpId="0" animBg="1"/>
      <p:bldP spid="6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DDE37923-A5DC-C4F0-2EB1-1209ADE10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2902" y="114895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lvl="0" algn="ctr" defTabSz="9144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lang="en-US" sz="4400" kern="0" dirty="0">
                <a:solidFill>
                  <a:srgbClr val="0000FF"/>
                </a:solidFill>
              </a:rPr>
              <a:t>Implementing refinement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800757-2DE0-9058-9670-A9FA2EF283C7}"/>
              </a:ext>
            </a:extLst>
          </p:cNvPr>
          <p:cNvSpPr txBox="1"/>
          <p:nvPr/>
        </p:nvSpPr>
        <p:spPr>
          <a:xfrm>
            <a:off x="2344439" y="976277"/>
            <a:ext cx="8112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Iteratively check whether </a:t>
            </a:r>
            <a:r>
              <a:rPr lang="en-US" sz="2400" dirty="0">
                <a:solidFill>
                  <a:srgbClr val="00B050"/>
                </a:solidFill>
              </a:rPr>
              <a:t>boundary</a:t>
            </a:r>
            <a:r>
              <a:rPr lang="en-US" sz="2400" dirty="0"/>
              <a:t> can route </a:t>
            </a:r>
            <a:r>
              <a:rPr lang="en-US" sz="2400" dirty="0">
                <a:solidFill>
                  <a:srgbClr val="00B050"/>
                </a:solidFill>
              </a:rPr>
              <a:t>all-to-all</a:t>
            </a:r>
            <a:r>
              <a:rPr lang="en-US" sz="2400" dirty="0"/>
              <a:t>.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9D0683-BEF5-2C15-601D-B0A5424AF3CA}"/>
              </a:ext>
            </a:extLst>
          </p:cNvPr>
          <p:cNvSpPr txBox="1"/>
          <p:nvPr/>
        </p:nvSpPr>
        <p:spPr>
          <a:xfrm>
            <a:off x="2344439" y="1460649"/>
            <a:ext cx="8112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If </a:t>
            </a:r>
            <a:r>
              <a:rPr lang="en-US" sz="2400" dirty="0">
                <a:solidFill>
                  <a:srgbClr val="FF0000"/>
                </a:solidFill>
              </a:rPr>
              <a:t>not</a:t>
            </a:r>
            <a:r>
              <a:rPr lang="en-US" sz="2400" dirty="0"/>
              <a:t>, find a (balanced) </a:t>
            </a:r>
            <a:r>
              <a:rPr lang="en-US" sz="2400" dirty="0">
                <a:solidFill>
                  <a:schemeClr val="accent2"/>
                </a:solidFill>
              </a:rPr>
              <a:t>cut</a:t>
            </a:r>
            <a:r>
              <a:rPr lang="en-US" sz="2400" dirty="0"/>
              <a:t> that certifies </a:t>
            </a:r>
            <a:r>
              <a:rPr lang="en-US" sz="2400" dirty="0">
                <a:solidFill>
                  <a:srgbClr val="FF0000"/>
                </a:solidFill>
              </a:rPr>
              <a:t>impossibility</a:t>
            </a:r>
            <a:r>
              <a:rPr lang="en-US" sz="2400" dirty="0"/>
              <a:t>.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D12C10-756B-7948-0217-316967066D31}"/>
              </a:ext>
            </a:extLst>
          </p:cNvPr>
          <p:cNvSpPr txBox="1"/>
          <p:nvPr/>
        </p:nvSpPr>
        <p:spPr>
          <a:xfrm>
            <a:off x="2344439" y="1922314"/>
            <a:ext cx="8112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recur on both sides.</a:t>
            </a:r>
            <a:endParaRPr lang="en-US" sz="2400" dirty="0">
              <a:solidFill>
                <a:srgbClr val="00B050"/>
              </a:solidFill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2A5A70F3-7307-4326-7493-84BBD5D184D6}"/>
              </a:ext>
            </a:extLst>
          </p:cNvPr>
          <p:cNvGrpSpPr/>
          <p:nvPr/>
        </p:nvGrpSpPr>
        <p:grpSpPr>
          <a:xfrm>
            <a:off x="3320916" y="3195324"/>
            <a:ext cx="5878412" cy="3079833"/>
            <a:chOff x="4573877" y="3488492"/>
            <a:chExt cx="3778783" cy="2190534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4E26138-6B68-7C7D-E3C8-95D878161107}"/>
                </a:ext>
              </a:extLst>
            </p:cNvPr>
            <p:cNvSpPr/>
            <p:nvPr/>
          </p:nvSpPr>
          <p:spPr>
            <a:xfrm>
              <a:off x="4639752" y="3488492"/>
              <a:ext cx="3613766" cy="2098674"/>
            </a:xfrm>
            <a:prstGeom prst="ellipse">
              <a:avLst/>
            </a:prstGeom>
            <a:noFill/>
            <a:ln w="19050">
              <a:solidFill>
                <a:srgbClr val="1753A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DF101D7-01E6-A539-4612-1B53A71A7562}"/>
                </a:ext>
              </a:extLst>
            </p:cNvPr>
            <p:cNvSpPr/>
            <p:nvPr/>
          </p:nvSpPr>
          <p:spPr>
            <a:xfrm>
              <a:off x="5435572" y="3584710"/>
              <a:ext cx="372878" cy="1821656"/>
            </a:xfrm>
            <a:custGeom>
              <a:avLst/>
              <a:gdLst>
                <a:gd name="connsiteX0" fmla="*/ 0 w 372878"/>
                <a:gd name="connsiteY0" fmla="*/ 1821656 h 1821656"/>
                <a:gd name="connsiteX1" fmla="*/ 366712 w 372878"/>
                <a:gd name="connsiteY1" fmla="*/ 890587 h 1821656"/>
                <a:gd name="connsiteX2" fmla="*/ 195262 w 372878"/>
                <a:gd name="connsiteY2" fmla="*/ 0 h 1821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2878" h="1821656">
                  <a:moveTo>
                    <a:pt x="0" y="1821656"/>
                  </a:moveTo>
                  <a:cubicBezTo>
                    <a:pt x="167084" y="1507926"/>
                    <a:pt x="334168" y="1194196"/>
                    <a:pt x="366712" y="890587"/>
                  </a:cubicBezTo>
                  <a:cubicBezTo>
                    <a:pt x="399256" y="586978"/>
                    <a:pt x="297259" y="293489"/>
                    <a:pt x="195262" y="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E580438-EB12-7C9E-3AA6-F7602CD3678A}"/>
                </a:ext>
              </a:extLst>
            </p:cNvPr>
            <p:cNvGrpSpPr/>
            <p:nvPr/>
          </p:nvGrpSpPr>
          <p:grpSpPr>
            <a:xfrm rot="16686005">
              <a:off x="4571916" y="4382542"/>
              <a:ext cx="165676" cy="161754"/>
              <a:chOff x="6530594" y="4893673"/>
              <a:chExt cx="165676" cy="142478"/>
            </a:xfrm>
          </p:grpSpPr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44C3D2FC-905C-22F2-DFB0-28766984EB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856895A1-9AF7-9C7D-7571-C3945F9B95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46B3995-D5C9-1B9A-6FC6-35B74391979E}"/>
                </a:ext>
              </a:extLst>
            </p:cNvPr>
            <p:cNvGrpSpPr/>
            <p:nvPr/>
          </p:nvGrpSpPr>
          <p:grpSpPr>
            <a:xfrm rot="469843">
              <a:off x="6400829" y="5517272"/>
              <a:ext cx="165676" cy="161754"/>
              <a:chOff x="6530594" y="4893673"/>
              <a:chExt cx="165676" cy="142478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97072E6-AE88-F50A-B6D2-05468EFB4C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721B8DE8-BFBD-35FF-603B-2379EDDF8F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BB5FF8D-3AFD-5CBA-ECF2-51E56997AF24}"/>
                </a:ext>
              </a:extLst>
            </p:cNvPr>
            <p:cNvGrpSpPr/>
            <p:nvPr/>
          </p:nvGrpSpPr>
          <p:grpSpPr>
            <a:xfrm rot="21018411">
              <a:off x="7000356" y="5452827"/>
              <a:ext cx="165676" cy="161754"/>
              <a:chOff x="6530594" y="4893673"/>
              <a:chExt cx="165676" cy="142478"/>
            </a:xfrm>
          </p:grpSpPr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63BF740-7520-FE47-D135-E0097039B2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2001CB96-F540-CAD2-1DF7-36C10C61DF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7E1C4A6-0CF9-C768-F772-E6511FC4DA51}"/>
                </a:ext>
              </a:extLst>
            </p:cNvPr>
            <p:cNvGrpSpPr/>
            <p:nvPr/>
          </p:nvGrpSpPr>
          <p:grpSpPr>
            <a:xfrm rot="8003865">
              <a:off x="4713688" y="3997256"/>
              <a:ext cx="165676" cy="161754"/>
              <a:chOff x="6530594" y="4893673"/>
              <a:chExt cx="165676" cy="142478"/>
            </a:xfrm>
          </p:grpSpPr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6C069D57-F6B0-F7F5-11FB-439EDB6F70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0E2B1273-58B0-B78C-CC45-880E167752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ADCE328C-8944-2DF6-7BF2-5D41F2C9E8AA}"/>
                </a:ext>
              </a:extLst>
            </p:cNvPr>
            <p:cNvGrpSpPr/>
            <p:nvPr/>
          </p:nvGrpSpPr>
          <p:grpSpPr>
            <a:xfrm rot="9439951">
              <a:off x="7424200" y="5295278"/>
              <a:ext cx="165676" cy="161754"/>
              <a:chOff x="6530594" y="4893673"/>
              <a:chExt cx="165676" cy="142478"/>
            </a:xfrm>
          </p:grpSpPr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A0C3AA31-368A-2012-1D5D-F54073431B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EA8A3405-E8AD-9959-FEB8-3483654807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B56B9F44-744D-0FE7-3571-EFD757934FB9}"/>
                </a:ext>
              </a:extLst>
            </p:cNvPr>
            <p:cNvGrpSpPr/>
            <p:nvPr/>
          </p:nvGrpSpPr>
          <p:grpSpPr>
            <a:xfrm rot="9868273">
              <a:off x="5111715" y="3679102"/>
              <a:ext cx="165676" cy="161754"/>
              <a:chOff x="6530594" y="4893673"/>
              <a:chExt cx="165676" cy="142478"/>
            </a:xfrm>
          </p:grpSpPr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4C2022F0-C5F5-1505-9C34-1F9730C7DC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A9FCCF03-AA23-88F4-705E-83AEECAE4A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DA78596C-CEBD-8F91-FB42-F9B615783571}"/>
                </a:ext>
              </a:extLst>
            </p:cNvPr>
            <p:cNvGrpSpPr/>
            <p:nvPr/>
          </p:nvGrpSpPr>
          <p:grpSpPr>
            <a:xfrm rot="14506397">
              <a:off x="4679765" y="4813178"/>
              <a:ext cx="165676" cy="161754"/>
              <a:chOff x="6530594" y="4893673"/>
              <a:chExt cx="165676" cy="142478"/>
            </a:xfrm>
          </p:grpSpPr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E596B515-580B-DBE9-91DC-B041F32E1A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6CB38F9D-8053-2BA8-9521-C6C3DD894C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B417A5F3-B753-E3A6-1D41-08FE267BA3F2}"/>
                </a:ext>
              </a:extLst>
            </p:cNvPr>
            <p:cNvGrpSpPr/>
            <p:nvPr/>
          </p:nvGrpSpPr>
          <p:grpSpPr>
            <a:xfrm rot="8283006">
              <a:off x="7928420" y="4981034"/>
              <a:ext cx="165676" cy="161754"/>
              <a:chOff x="6530594" y="4893673"/>
              <a:chExt cx="165676" cy="142478"/>
            </a:xfrm>
          </p:grpSpPr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56E1D5AC-9928-1C78-A5C6-F094E036F1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45F8AE89-9E30-4EBB-D196-D737FF4A9B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2F06174B-6821-877D-8769-0F68D4EEFE9B}"/>
                    </a:ext>
                  </a:extLst>
                </p:cNvPr>
                <p:cNvSpPr txBox="1"/>
                <p:nvPr/>
              </p:nvSpPr>
              <p:spPr>
                <a:xfrm>
                  <a:off x="5024402" y="4385731"/>
                  <a:ext cx="385883" cy="37214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2F06174B-6821-877D-8769-0F68D4EEFE9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24402" y="4385731"/>
                  <a:ext cx="385883" cy="372141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7A8176E6-97CA-1C8F-6808-7DF372EDF50F}"/>
                </a:ext>
              </a:extLst>
            </p:cNvPr>
            <p:cNvGrpSpPr/>
            <p:nvPr/>
          </p:nvGrpSpPr>
          <p:grpSpPr>
            <a:xfrm rot="13280816">
              <a:off x="5018173" y="5144933"/>
              <a:ext cx="165676" cy="161754"/>
              <a:chOff x="6530594" y="4893673"/>
              <a:chExt cx="165676" cy="142478"/>
            </a:xfrm>
          </p:grpSpPr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FC53D506-7912-C354-BB3E-61758D17DFE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D2CBF51D-1387-BADC-44C8-F428A6D6D5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24DE5F8F-00B6-957B-7501-0F83A9242C08}"/>
                </a:ext>
              </a:extLst>
            </p:cNvPr>
            <p:cNvGrpSpPr/>
            <p:nvPr/>
          </p:nvGrpSpPr>
          <p:grpSpPr>
            <a:xfrm rot="12130290">
              <a:off x="5590436" y="5384372"/>
              <a:ext cx="165676" cy="161754"/>
              <a:chOff x="6530594" y="4893673"/>
              <a:chExt cx="165676" cy="142478"/>
            </a:xfrm>
          </p:grpSpPr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4DDACACA-2CA9-9CA6-E3F0-799E4F896D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BEE7408A-CCF7-256C-84E4-BFD69BD4FD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B0AF4674-7D59-BCB1-80E8-8C57F0D868E2}"/>
                </a:ext>
              </a:extLst>
            </p:cNvPr>
            <p:cNvGrpSpPr/>
            <p:nvPr/>
          </p:nvGrpSpPr>
          <p:grpSpPr>
            <a:xfrm rot="5886005">
              <a:off x="8188945" y="4530887"/>
              <a:ext cx="165676" cy="161754"/>
              <a:chOff x="6530594" y="4893673"/>
              <a:chExt cx="165676" cy="142478"/>
            </a:xfrm>
          </p:grpSpPr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FCAD89E3-4EB8-FD4D-9354-FB9F8B7D5B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4E739CFF-A6E8-4D54-364C-259976B30B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CF12A158-A9BC-AD78-47E9-4CAE9FBEDB5B}"/>
                </a:ext>
              </a:extLst>
            </p:cNvPr>
            <p:cNvGrpSpPr/>
            <p:nvPr/>
          </p:nvGrpSpPr>
          <p:grpSpPr>
            <a:xfrm rot="10258612">
              <a:off x="5649395" y="3508630"/>
              <a:ext cx="165676" cy="161754"/>
              <a:chOff x="6530594" y="4893673"/>
              <a:chExt cx="165676" cy="142478"/>
            </a:xfrm>
          </p:grpSpPr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FE662B47-A72B-6505-24D0-BA91B875FC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718A3329-6543-13D4-CB63-5B51F1911F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E5FAEA3A-40CE-8CA5-6B1C-1770A5FE8F23}"/>
                </a:ext>
              </a:extLst>
            </p:cNvPr>
            <p:cNvGrpSpPr/>
            <p:nvPr/>
          </p:nvGrpSpPr>
          <p:grpSpPr>
            <a:xfrm rot="3706397">
              <a:off x="8081096" y="4100251"/>
              <a:ext cx="165676" cy="161754"/>
              <a:chOff x="6530594" y="4893673"/>
              <a:chExt cx="165676" cy="142478"/>
            </a:xfrm>
          </p:grpSpPr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060BFEC2-D2ED-E92B-611A-90EB22AE57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166E9D2B-F167-979B-7277-55F61414C9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693F7978-4E0A-83E3-2D4F-8FA5B3ED7715}"/>
                </a:ext>
              </a:extLst>
            </p:cNvPr>
            <p:cNvGrpSpPr/>
            <p:nvPr/>
          </p:nvGrpSpPr>
          <p:grpSpPr>
            <a:xfrm rot="1829741">
              <a:off x="7650294" y="3725271"/>
              <a:ext cx="165676" cy="161754"/>
              <a:chOff x="6530594" y="4893673"/>
              <a:chExt cx="165676" cy="142478"/>
            </a:xfrm>
          </p:grpSpPr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913C953E-C8FE-AB6A-7B1F-A8FC3382F8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B4786FB9-19CC-D2C9-65C3-525CD0E271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07A37179-AA7C-6D18-3920-9A39FFFF6F30}"/>
                </a:ext>
              </a:extLst>
            </p:cNvPr>
            <p:cNvGrpSpPr/>
            <p:nvPr/>
          </p:nvGrpSpPr>
          <p:grpSpPr>
            <a:xfrm rot="1968724">
              <a:off x="7170425" y="3529057"/>
              <a:ext cx="165676" cy="161754"/>
              <a:chOff x="6530594" y="4893673"/>
              <a:chExt cx="165676" cy="142478"/>
            </a:xfrm>
          </p:grpSpPr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26B57A2D-85C2-3EF4-D7ED-B58C4AB10C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42C88BED-0B59-1BF3-212D-5C8BC27019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57B9F4DA-ED74-651C-6C8D-42C8AFF012D7}"/>
                  </a:ext>
                </a:extLst>
              </p:cNvPr>
              <p:cNvSpPr txBox="1"/>
              <p:nvPr/>
            </p:nvSpPr>
            <p:spPr>
              <a:xfrm>
                <a:off x="6660371" y="4381945"/>
                <a:ext cx="60856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57B9F4DA-ED74-651C-6C8D-42C8AFF012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371" y="4381945"/>
                <a:ext cx="608565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DCDBDE9B-F9EA-7C47-69A6-C4191B64D5E9}"/>
              </a:ext>
            </a:extLst>
          </p:cNvPr>
          <p:cNvCxnSpPr>
            <a:cxnSpLocks/>
          </p:cNvCxnSpPr>
          <p:nvPr/>
        </p:nvCxnSpPr>
        <p:spPr>
          <a:xfrm flipH="1" flipV="1">
            <a:off x="4862314" y="5276984"/>
            <a:ext cx="238891" cy="120514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F5E0036A-B2F5-402C-0651-916019A45F53}"/>
              </a:ext>
            </a:extLst>
          </p:cNvPr>
          <p:cNvCxnSpPr>
            <a:cxnSpLocks/>
          </p:cNvCxnSpPr>
          <p:nvPr/>
        </p:nvCxnSpPr>
        <p:spPr>
          <a:xfrm flipH="1">
            <a:off x="5081760" y="4718428"/>
            <a:ext cx="257332" cy="2446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C61B5584-C42C-9749-6B05-A629AF23E0F0}"/>
              </a:ext>
            </a:extLst>
          </p:cNvPr>
          <p:cNvCxnSpPr>
            <a:cxnSpLocks/>
          </p:cNvCxnSpPr>
          <p:nvPr/>
        </p:nvCxnSpPr>
        <p:spPr>
          <a:xfrm rot="4468273">
            <a:off x="5164213" y="3846218"/>
            <a:ext cx="34574" cy="227422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Rectangle: Rounded Corners 73">
                <a:extLst>
                  <a:ext uri="{FF2B5EF4-FFF2-40B4-BE49-F238E27FC236}">
                    <a16:creationId xmlns:a16="http://schemas.microsoft.com/office/drawing/2014/main" id="{DFFD7C24-A205-1AE6-675E-AACF35AF2FC4}"/>
                  </a:ext>
                </a:extLst>
              </p:cNvPr>
              <p:cNvSpPr/>
              <p:nvPr/>
            </p:nvSpPr>
            <p:spPr>
              <a:xfrm>
                <a:off x="70961" y="3087977"/>
                <a:ext cx="2571320" cy="677108"/>
              </a:xfrm>
              <a:prstGeom prst="roundRect">
                <a:avLst/>
              </a:prstGeom>
              <a:solidFill>
                <a:srgbClr val="FFEAE8"/>
              </a:solidFill>
              <a:ln>
                <a:solidFill>
                  <a:srgbClr val="B9C8F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br>
                  <a:rPr lang="en-US" dirty="0">
                    <a:solidFill>
                      <a:schemeClr val="tx1"/>
                    </a:solidFill>
                  </a:rPr>
                </a:br>
                <a:r>
                  <a:rPr lang="en-US" dirty="0">
                    <a:solidFill>
                      <a:schemeClr val="tx1"/>
                    </a:solidFill>
                  </a:rPr>
                  <a:t>Can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1113FD"/>
                        </a:solidFill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>
                    <a:solidFill>
                      <a:schemeClr val="tx1"/>
                    </a:solidFill>
                  </a:rPr>
                  <a:t>route</a:t>
                </a:r>
                <a:r>
                  <a:rPr lang="en-US" dirty="0"/>
                  <a:t> </a:t>
                </a:r>
                <a:r>
                  <a:rPr lang="en-US" dirty="0">
                    <a:solidFill>
                      <a:srgbClr val="00B050"/>
                    </a:solidFill>
                  </a:rPr>
                  <a:t>all-to-all</a:t>
                </a:r>
                <a:r>
                  <a:rPr lang="en-US" dirty="0"/>
                  <a:t> </a:t>
                </a:r>
                <a:r>
                  <a:rPr lang="en-US" dirty="0">
                    <a:solidFill>
                      <a:schemeClr val="tx1"/>
                    </a:solidFill>
                  </a:rPr>
                  <a:t>on</a:t>
                </a:r>
                <a:r>
                  <a:rPr lang="en-US" dirty="0"/>
                  <a:t> </a:t>
                </a:r>
                <a:r>
                  <a:rPr lang="en-US" dirty="0">
                    <a:solidFill>
                      <a:srgbClr val="00B050"/>
                    </a:solidFill>
                  </a:rPr>
                  <a:t>boundary</a:t>
                </a:r>
                <a:r>
                  <a:rPr lang="en-US" dirty="0">
                    <a:solidFill>
                      <a:schemeClr val="tx1"/>
                    </a:solidFill>
                  </a:rPr>
                  <a:t>?</a:t>
                </a:r>
                <a:r>
                  <a:rPr lang="en-US" dirty="0"/>
                  <a:t> </a:t>
                </a:r>
              </a:p>
              <a:p>
                <a:pPr algn="ctr"/>
                <a:endParaRPr lang="en-US" dirty="0"/>
              </a:p>
            </p:txBody>
          </p:sp>
        </mc:Choice>
        <mc:Fallback xmlns="">
          <p:sp>
            <p:nvSpPr>
              <p:cNvPr id="74" name="Rectangle: Rounded Corners 73">
                <a:extLst>
                  <a:ext uri="{FF2B5EF4-FFF2-40B4-BE49-F238E27FC236}">
                    <a16:creationId xmlns:a16="http://schemas.microsoft.com/office/drawing/2014/main" id="{DFFD7C24-A205-1AE6-675E-AACF35AF2F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61" y="3087977"/>
                <a:ext cx="2571320" cy="677108"/>
              </a:xfrm>
              <a:prstGeom prst="roundRect">
                <a:avLst/>
              </a:prstGeom>
              <a:blipFill>
                <a:blip r:embed="rId4"/>
                <a:stretch>
                  <a:fillRect t="-1770" b="-10619"/>
                </a:stretch>
              </a:blipFill>
              <a:ln>
                <a:solidFill>
                  <a:srgbClr val="B9C8F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02C72423-57F8-5267-F0A1-DEE8EA4E9825}"/>
              </a:ext>
            </a:extLst>
          </p:cNvPr>
          <p:cNvSpPr/>
          <p:nvPr/>
        </p:nvSpPr>
        <p:spPr>
          <a:xfrm>
            <a:off x="94966" y="4097617"/>
            <a:ext cx="2571320" cy="388120"/>
          </a:xfrm>
          <a:prstGeom prst="roundRect">
            <a:avLst/>
          </a:prstGeom>
          <a:solidFill>
            <a:srgbClr val="FFEAE8"/>
          </a:solidFill>
          <a:ln>
            <a:solidFill>
              <a:srgbClr val="B9C8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>
                <a:solidFill>
                  <a:srgbClr val="FF0000"/>
                </a:solidFill>
              </a:rPr>
              <a:t>No</a:t>
            </a:r>
            <a:r>
              <a:rPr lang="en-US" dirty="0">
                <a:solidFill>
                  <a:schemeClr val="tx1"/>
                </a:solidFill>
              </a:rPr>
              <a:t>, certificate cut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737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DDE37923-A5DC-C4F0-2EB1-1209ADE10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2902" y="114895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lvl="0" algn="ctr" defTabSz="9144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lang="en-US" sz="4400" kern="0" dirty="0">
                <a:solidFill>
                  <a:srgbClr val="0000FF"/>
                </a:solidFill>
              </a:rPr>
              <a:t>Implementing refinement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800757-2DE0-9058-9670-A9FA2EF283C7}"/>
              </a:ext>
            </a:extLst>
          </p:cNvPr>
          <p:cNvSpPr txBox="1"/>
          <p:nvPr/>
        </p:nvSpPr>
        <p:spPr>
          <a:xfrm>
            <a:off x="2344439" y="976277"/>
            <a:ext cx="8112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Iteratively check whether </a:t>
            </a:r>
            <a:r>
              <a:rPr lang="en-US" sz="2400" dirty="0">
                <a:solidFill>
                  <a:srgbClr val="00B050"/>
                </a:solidFill>
              </a:rPr>
              <a:t>boundary</a:t>
            </a:r>
            <a:r>
              <a:rPr lang="en-US" sz="2400" dirty="0"/>
              <a:t> can route </a:t>
            </a:r>
            <a:r>
              <a:rPr lang="en-US" sz="2400" dirty="0">
                <a:solidFill>
                  <a:srgbClr val="00B050"/>
                </a:solidFill>
              </a:rPr>
              <a:t>all-to-all</a:t>
            </a:r>
            <a:r>
              <a:rPr lang="en-US" sz="2400" dirty="0"/>
              <a:t>.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9D0683-BEF5-2C15-601D-B0A5424AF3CA}"/>
              </a:ext>
            </a:extLst>
          </p:cNvPr>
          <p:cNvSpPr txBox="1"/>
          <p:nvPr/>
        </p:nvSpPr>
        <p:spPr>
          <a:xfrm>
            <a:off x="2344439" y="1460649"/>
            <a:ext cx="8112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If </a:t>
            </a:r>
            <a:r>
              <a:rPr lang="en-US" sz="2400" dirty="0">
                <a:solidFill>
                  <a:srgbClr val="FF0000"/>
                </a:solidFill>
              </a:rPr>
              <a:t>not</a:t>
            </a:r>
            <a:r>
              <a:rPr lang="en-US" sz="2400" dirty="0"/>
              <a:t>, find a (balanced) </a:t>
            </a:r>
            <a:r>
              <a:rPr lang="en-US" sz="2400" dirty="0">
                <a:solidFill>
                  <a:schemeClr val="accent2"/>
                </a:solidFill>
              </a:rPr>
              <a:t>cut</a:t>
            </a:r>
            <a:r>
              <a:rPr lang="en-US" sz="2400" dirty="0"/>
              <a:t> that certifies </a:t>
            </a:r>
            <a:r>
              <a:rPr lang="en-US" sz="2400" dirty="0">
                <a:solidFill>
                  <a:srgbClr val="FF0000"/>
                </a:solidFill>
              </a:rPr>
              <a:t>impossibility</a:t>
            </a:r>
            <a:r>
              <a:rPr lang="en-US" sz="2400" dirty="0"/>
              <a:t>.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D12C10-756B-7948-0217-316967066D31}"/>
              </a:ext>
            </a:extLst>
          </p:cNvPr>
          <p:cNvSpPr txBox="1"/>
          <p:nvPr/>
        </p:nvSpPr>
        <p:spPr>
          <a:xfrm>
            <a:off x="2344439" y="1922314"/>
            <a:ext cx="8112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recur on both sides.</a:t>
            </a:r>
            <a:endParaRPr lang="en-US" sz="2400" dirty="0">
              <a:solidFill>
                <a:srgbClr val="00B050"/>
              </a:solidFill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2A5A70F3-7307-4326-7493-84BBD5D184D6}"/>
              </a:ext>
            </a:extLst>
          </p:cNvPr>
          <p:cNvGrpSpPr/>
          <p:nvPr/>
        </p:nvGrpSpPr>
        <p:grpSpPr>
          <a:xfrm>
            <a:off x="3320916" y="3195324"/>
            <a:ext cx="5878412" cy="3079833"/>
            <a:chOff x="4573877" y="3488492"/>
            <a:chExt cx="3778783" cy="2190534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4E26138-6B68-7C7D-E3C8-95D878161107}"/>
                </a:ext>
              </a:extLst>
            </p:cNvPr>
            <p:cNvSpPr/>
            <p:nvPr/>
          </p:nvSpPr>
          <p:spPr>
            <a:xfrm>
              <a:off x="4639752" y="3488492"/>
              <a:ext cx="3613766" cy="2098674"/>
            </a:xfrm>
            <a:prstGeom prst="ellipse">
              <a:avLst/>
            </a:prstGeom>
            <a:noFill/>
            <a:ln w="19050">
              <a:solidFill>
                <a:srgbClr val="1753A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DF101D7-01E6-A539-4612-1B53A71A7562}"/>
                </a:ext>
              </a:extLst>
            </p:cNvPr>
            <p:cNvSpPr/>
            <p:nvPr/>
          </p:nvSpPr>
          <p:spPr>
            <a:xfrm>
              <a:off x="5435572" y="3584710"/>
              <a:ext cx="372878" cy="1821656"/>
            </a:xfrm>
            <a:custGeom>
              <a:avLst/>
              <a:gdLst>
                <a:gd name="connsiteX0" fmla="*/ 0 w 372878"/>
                <a:gd name="connsiteY0" fmla="*/ 1821656 h 1821656"/>
                <a:gd name="connsiteX1" fmla="*/ 366712 w 372878"/>
                <a:gd name="connsiteY1" fmla="*/ 890587 h 1821656"/>
                <a:gd name="connsiteX2" fmla="*/ 195262 w 372878"/>
                <a:gd name="connsiteY2" fmla="*/ 0 h 1821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2878" h="1821656">
                  <a:moveTo>
                    <a:pt x="0" y="1821656"/>
                  </a:moveTo>
                  <a:cubicBezTo>
                    <a:pt x="167084" y="1507926"/>
                    <a:pt x="334168" y="1194196"/>
                    <a:pt x="366712" y="890587"/>
                  </a:cubicBezTo>
                  <a:cubicBezTo>
                    <a:pt x="399256" y="586978"/>
                    <a:pt x="297259" y="293489"/>
                    <a:pt x="195262" y="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E580438-EB12-7C9E-3AA6-F7602CD3678A}"/>
                </a:ext>
              </a:extLst>
            </p:cNvPr>
            <p:cNvGrpSpPr/>
            <p:nvPr/>
          </p:nvGrpSpPr>
          <p:grpSpPr>
            <a:xfrm rot="16686005">
              <a:off x="4571916" y="4382542"/>
              <a:ext cx="165676" cy="161754"/>
              <a:chOff x="6530594" y="4893673"/>
              <a:chExt cx="165676" cy="142478"/>
            </a:xfrm>
          </p:grpSpPr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44C3D2FC-905C-22F2-DFB0-28766984EB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856895A1-9AF7-9C7D-7571-C3945F9B95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46B3995-D5C9-1B9A-6FC6-35B74391979E}"/>
                </a:ext>
              </a:extLst>
            </p:cNvPr>
            <p:cNvGrpSpPr/>
            <p:nvPr/>
          </p:nvGrpSpPr>
          <p:grpSpPr>
            <a:xfrm rot="469843">
              <a:off x="6400829" y="5517272"/>
              <a:ext cx="165676" cy="161754"/>
              <a:chOff x="6530594" y="4893673"/>
              <a:chExt cx="165676" cy="142478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97072E6-AE88-F50A-B6D2-05468EFB4C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721B8DE8-BFBD-35FF-603B-2379EDDF8F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BB5FF8D-3AFD-5CBA-ECF2-51E56997AF24}"/>
                </a:ext>
              </a:extLst>
            </p:cNvPr>
            <p:cNvGrpSpPr/>
            <p:nvPr/>
          </p:nvGrpSpPr>
          <p:grpSpPr>
            <a:xfrm rot="21018411">
              <a:off x="7000356" y="5452827"/>
              <a:ext cx="165676" cy="161754"/>
              <a:chOff x="6530594" y="4893673"/>
              <a:chExt cx="165676" cy="142478"/>
            </a:xfrm>
          </p:grpSpPr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63BF740-7520-FE47-D135-E0097039B2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2001CB96-F540-CAD2-1DF7-36C10C61DF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7E1C4A6-0CF9-C768-F772-E6511FC4DA51}"/>
                </a:ext>
              </a:extLst>
            </p:cNvPr>
            <p:cNvGrpSpPr/>
            <p:nvPr/>
          </p:nvGrpSpPr>
          <p:grpSpPr>
            <a:xfrm rot="8003865">
              <a:off x="4713688" y="3997256"/>
              <a:ext cx="165676" cy="161754"/>
              <a:chOff x="6530594" y="4893673"/>
              <a:chExt cx="165676" cy="142478"/>
            </a:xfrm>
          </p:grpSpPr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6C069D57-F6B0-F7F5-11FB-439EDB6F70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0E2B1273-58B0-B78C-CC45-880E167752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ADCE328C-8944-2DF6-7BF2-5D41F2C9E8AA}"/>
                </a:ext>
              </a:extLst>
            </p:cNvPr>
            <p:cNvGrpSpPr/>
            <p:nvPr/>
          </p:nvGrpSpPr>
          <p:grpSpPr>
            <a:xfrm rot="9439951">
              <a:off x="7424200" y="5295278"/>
              <a:ext cx="165676" cy="161754"/>
              <a:chOff x="6530594" y="4893673"/>
              <a:chExt cx="165676" cy="142478"/>
            </a:xfrm>
          </p:grpSpPr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A0C3AA31-368A-2012-1D5D-F54073431B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EA8A3405-E8AD-9959-FEB8-3483654807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B56B9F44-744D-0FE7-3571-EFD757934FB9}"/>
                </a:ext>
              </a:extLst>
            </p:cNvPr>
            <p:cNvGrpSpPr/>
            <p:nvPr/>
          </p:nvGrpSpPr>
          <p:grpSpPr>
            <a:xfrm rot="9868273">
              <a:off x="5111715" y="3679102"/>
              <a:ext cx="165676" cy="161754"/>
              <a:chOff x="6530594" y="4893673"/>
              <a:chExt cx="165676" cy="142478"/>
            </a:xfrm>
          </p:grpSpPr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4C2022F0-C5F5-1505-9C34-1F9730C7DC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A9FCCF03-AA23-88F4-705E-83AEECAE4A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DA78596C-CEBD-8F91-FB42-F9B615783571}"/>
                </a:ext>
              </a:extLst>
            </p:cNvPr>
            <p:cNvGrpSpPr/>
            <p:nvPr/>
          </p:nvGrpSpPr>
          <p:grpSpPr>
            <a:xfrm rot="14506397">
              <a:off x="4679765" y="4813178"/>
              <a:ext cx="165676" cy="161754"/>
              <a:chOff x="6530594" y="4893673"/>
              <a:chExt cx="165676" cy="142478"/>
            </a:xfrm>
          </p:grpSpPr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E596B515-580B-DBE9-91DC-B041F32E1A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6CB38F9D-8053-2BA8-9521-C6C3DD894C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B417A5F3-B753-E3A6-1D41-08FE267BA3F2}"/>
                </a:ext>
              </a:extLst>
            </p:cNvPr>
            <p:cNvGrpSpPr/>
            <p:nvPr/>
          </p:nvGrpSpPr>
          <p:grpSpPr>
            <a:xfrm rot="8283006">
              <a:off x="7928420" y="4981034"/>
              <a:ext cx="165676" cy="161754"/>
              <a:chOff x="6530594" y="4893673"/>
              <a:chExt cx="165676" cy="142478"/>
            </a:xfrm>
          </p:grpSpPr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56E1D5AC-9928-1C78-A5C6-F094E036F1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45F8AE89-9E30-4EBB-D196-D737FF4A9B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2F06174B-6821-877D-8769-0F68D4EEFE9B}"/>
                    </a:ext>
                  </a:extLst>
                </p:cNvPr>
                <p:cNvSpPr txBox="1"/>
                <p:nvPr/>
              </p:nvSpPr>
              <p:spPr>
                <a:xfrm>
                  <a:off x="5024402" y="4385731"/>
                  <a:ext cx="385883" cy="37214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2F06174B-6821-877D-8769-0F68D4EEFE9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24402" y="4385731"/>
                  <a:ext cx="385883" cy="372141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7A8176E6-97CA-1C8F-6808-7DF372EDF50F}"/>
                </a:ext>
              </a:extLst>
            </p:cNvPr>
            <p:cNvGrpSpPr/>
            <p:nvPr/>
          </p:nvGrpSpPr>
          <p:grpSpPr>
            <a:xfrm rot="13280816">
              <a:off x="5018173" y="5144933"/>
              <a:ext cx="165676" cy="161754"/>
              <a:chOff x="6530594" y="4893673"/>
              <a:chExt cx="165676" cy="142478"/>
            </a:xfrm>
          </p:grpSpPr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FC53D506-7912-C354-BB3E-61758D17DFE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D2CBF51D-1387-BADC-44C8-F428A6D6D5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24DE5F8F-00B6-957B-7501-0F83A9242C08}"/>
                </a:ext>
              </a:extLst>
            </p:cNvPr>
            <p:cNvGrpSpPr/>
            <p:nvPr/>
          </p:nvGrpSpPr>
          <p:grpSpPr>
            <a:xfrm rot="12130290">
              <a:off x="5590436" y="5384372"/>
              <a:ext cx="165676" cy="161754"/>
              <a:chOff x="6530594" y="4893673"/>
              <a:chExt cx="165676" cy="142478"/>
            </a:xfrm>
          </p:grpSpPr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4DDACACA-2CA9-9CA6-E3F0-799E4F896D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BEE7408A-CCF7-256C-84E4-BFD69BD4FD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B0AF4674-7D59-BCB1-80E8-8C57F0D868E2}"/>
                </a:ext>
              </a:extLst>
            </p:cNvPr>
            <p:cNvGrpSpPr/>
            <p:nvPr/>
          </p:nvGrpSpPr>
          <p:grpSpPr>
            <a:xfrm rot="5886005">
              <a:off x="8188945" y="4530887"/>
              <a:ext cx="165676" cy="161754"/>
              <a:chOff x="6530594" y="4893673"/>
              <a:chExt cx="165676" cy="142478"/>
            </a:xfrm>
          </p:grpSpPr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FCAD89E3-4EB8-FD4D-9354-FB9F8B7D5B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4E739CFF-A6E8-4D54-364C-259976B30B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CF12A158-A9BC-AD78-47E9-4CAE9FBEDB5B}"/>
                </a:ext>
              </a:extLst>
            </p:cNvPr>
            <p:cNvGrpSpPr/>
            <p:nvPr/>
          </p:nvGrpSpPr>
          <p:grpSpPr>
            <a:xfrm rot="10258612">
              <a:off x="5649395" y="3508630"/>
              <a:ext cx="165676" cy="161754"/>
              <a:chOff x="6530594" y="4893673"/>
              <a:chExt cx="165676" cy="142478"/>
            </a:xfrm>
          </p:grpSpPr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FE662B47-A72B-6505-24D0-BA91B875FC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718A3329-6543-13D4-CB63-5B51F1911F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E5FAEA3A-40CE-8CA5-6B1C-1770A5FE8F23}"/>
                </a:ext>
              </a:extLst>
            </p:cNvPr>
            <p:cNvGrpSpPr/>
            <p:nvPr/>
          </p:nvGrpSpPr>
          <p:grpSpPr>
            <a:xfrm rot="3706397">
              <a:off x="8081096" y="4100251"/>
              <a:ext cx="165676" cy="161754"/>
              <a:chOff x="6530594" y="4893673"/>
              <a:chExt cx="165676" cy="142478"/>
            </a:xfrm>
          </p:grpSpPr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060BFEC2-D2ED-E92B-611A-90EB22AE57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166E9D2B-F167-979B-7277-55F61414C9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693F7978-4E0A-83E3-2D4F-8FA5B3ED7715}"/>
                </a:ext>
              </a:extLst>
            </p:cNvPr>
            <p:cNvGrpSpPr/>
            <p:nvPr/>
          </p:nvGrpSpPr>
          <p:grpSpPr>
            <a:xfrm rot="1829741">
              <a:off x="7650294" y="3725271"/>
              <a:ext cx="165676" cy="161754"/>
              <a:chOff x="6530594" y="4893673"/>
              <a:chExt cx="165676" cy="142478"/>
            </a:xfrm>
          </p:grpSpPr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913C953E-C8FE-AB6A-7B1F-A8FC3382F8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B4786FB9-19CC-D2C9-65C3-525CD0E271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07A37179-AA7C-6D18-3920-9A39FFFF6F30}"/>
                </a:ext>
              </a:extLst>
            </p:cNvPr>
            <p:cNvGrpSpPr/>
            <p:nvPr/>
          </p:nvGrpSpPr>
          <p:grpSpPr>
            <a:xfrm rot="1968724">
              <a:off x="7170425" y="3529057"/>
              <a:ext cx="165676" cy="161754"/>
              <a:chOff x="6530594" y="4893673"/>
              <a:chExt cx="165676" cy="142478"/>
            </a:xfrm>
          </p:grpSpPr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26B57A2D-85C2-3EF4-D7ED-B58C4AB10C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42C88BED-0B59-1BF3-212D-5C8BC27019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57B9F4DA-ED74-651C-6C8D-42C8AFF012D7}"/>
                  </a:ext>
                </a:extLst>
              </p:cNvPr>
              <p:cNvSpPr txBox="1"/>
              <p:nvPr/>
            </p:nvSpPr>
            <p:spPr>
              <a:xfrm>
                <a:off x="6660371" y="4381945"/>
                <a:ext cx="60856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57B9F4DA-ED74-651C-6C8D-42C8AFF012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371" y="4381945"/>
                <a:ext cx="608565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DCDBDE9B-F9EA-7C47-69A6-C4191B64D5E9}"/>
              </a:ext>
            </a:extLst>
          </p:cNvPr>
          <p:cNvCxnSpPr>
            <a:cxnSpLocks/>
          </p:cNvCxnSpPr>
          <p:nvPr/>
        </p:nvCxnSpPr>
        <p:spPr>
          <a:xfrm flipH="1" flipV="1">
            <a:off x="4862314" y="5276984"/>
            <a:ext cx="238891" cy="120514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F5E0036A-B2F5-402C-0651-916019A45F53}"/>
              </a:ext>
            </a:extLst>
          </p:cNvPr>
          <p:cNvCxnSpPr>
            <a:cxnSpLocks/>
          </p:cNvCxnSpPr>
          <p:nvPr/>
        </p:nvCxnSpPr>
        <p:spPr>
          <a:xfrm flipH="1">
            <a:off x="5081760" y="4718428"/>
            <a:ext cx="257332" cy="2446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C61B5584-C42C-9749-6B05-A629AF23E0F0}"/>
              </a:ext>
            </a:extLst>
          </p:cNvPr>
          <p:cNvCxnSpPr>
            <a:cxnSpLocks/>
          </p:cNvCxnSpPr>
          <p:nvPr/>
        </p:nvCxnSpPr>
        <p:spPr>
          <a:xfrm rot="4468273">
            <a:off x="5164213" y="3846218"/>
            <a:ext cx="34574" cy="227422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9FB38B8C-D8F1-1AB8-D1B8-69B036DB6AE5}"/>
                  </a:ext>
                </a:extLst>
              </p:cNvPr>
              <p:cNvSpPr/>
              <p:nvPr/>
            </p:nvSpPr>
            <p:spPr>
              <a:xfrm>
                <a:off x="70961" y="3087977"/>
                <a:ext cx="2571320" cy="677108"/>
              </a:xfrm>
              <a:prstGeom prst="roundRect">
                <a:avLst/>
              </a:prstGeom>
              <a:solidFill>
                <a:srgbClr val="FFEAE8"/>
              </a:solidFill>
              <a:ln>
                <a:solidFill>
                  <a:srgbClr val="B9C8F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br>
                  <a:rPr lang="en-US" dirty="0">
                    <a:solidFill>
                      <a:schemeClr val="tx1"/>
                    </a:solidFill>
                  </a:rPr>
                </a:br>
                <a:r>
                  <a:rPr lang="en-US" dirty="0">
                    <a:solidFill>
                      <a:schemeClr val="tx1"/>
                    </a:solidFill>
                  </a:rPr>
                  <a:t>Can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rgbClr val="1113FD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1113FD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1113FD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>
                    <a:solidFill>
                      <a:schemeClr val="tx1"/>
                    </a:solidFill>
                  </a:rPr>
                  <a:t>route</a:t>
                </a:r>
                <a:r>
                  <a:rPr lang="en-US" dirty="0"/>
                  <a:t> </a:t>
                </a:r>
                <a:r>
                  <a:rPr lang="en-US" dirty="0">
                    <a:solidFill>
                      <a:srgbClr val="00B050"/>
                    </a:solidFill>
                  </a:rPr>
                  <a:t>all-to-all</a:t>
                </a:r>
                <a:r>
                  <a:rPr lang="en-US" dirty="0"/>
                  <a:t> </a:t>
                </a:r>
                <a:r>
                  <a:rPr lang="en-US" dirty="0">
                    <a:solidFill>
                      <a:schemeClr val="tx1"/>
                    </a:solidFill>
                  </a:rPr>
                  <a:t>on</a:t>
                </a:r>
                <a:r>
                  <a:rPr lang="en-US" dirty="0"/>
                  <a:t> </a:t>
                </a:r>
                <a:r>
                  <a:rPr lang="en-US" dirty="0">
                    <a:solidFill>
                      <a:srgbClr val="00B050"/>
                    </a:solidFill>
                  </a:rPr>
                  <a:t>boundary</a:t>
                </a:r>
                <a:r>
                  <a:rPr lang="en-US" dirty="0">
                    <a:solidFill>
                      <a:schemeClr val="tx1"/>
                    </a:solidFill>
                  </a:rPr>
                  <a:t>?</a:t>
                </a:r>
                <a:r>
                  <a:rPr lang="en-US" dirty="0"/>
                  <a:t> </a:t>
                </a:r>
              </a:p>
              <a:p>
                <a:pPr algn="ctr"/>
                <a:endParaRPr lang="en-US" dirty="0"/>
              </a:p>
            </p:txBody>
          </p:sp>
        </mc:Choice>
        <mc:Fallback xmlns=""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9FB38B8C-D8F1-1AB8-D1B8-69B036DB6A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61" y="3087977"/>
                <a:ext cx="2571320" cy="677108"/>
              </a:xfrm>
              <a:prstGeom prst="roundRect">
                <a:avLst/>
              </a:prstGeom>
              <a:blipFill>
                <a:blip r:embed="rId4"/>
                <a:stretch>
                  <a:fillRect t="-1770" b="-10619"/>
                </a:stretch>
              </a:blipFill>
              <a:ln>
                <a:solidFill>
                  <a:srgbClr val="B9C8F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0F788EE-36DC-1B5A-BB7E-85F57DA45FD1}"/>
              </a:ext>
            </a:extLst>
          </p:cNvPr>
          <p:cNvSpPr/>
          <p:nvPr/>
        </p:nvSpPr>
        <p:spPr>
          <a:xfrm>
            <a:off x="94966" y="4097617"/>
            <a:ext cx="2571320" cy="388120"/>
          </a:xfrm>
          <a:prstGeom prst="roundRect">
            <a:avLst/>
          </a:prstGeom>
          <a:solidFill>
            <a:srgbClr val="FFEAE8"/>
          </a:solidFill>
          <a:ln>
            <a:solidFill>
              <a:srgbClr val="B9C8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>
                <a:solidFill>
                  <a:srgbClr val="00B050"/>
                </a:solidFill>
              </a:rPr>
              <a:t>Yes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803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DDE37923-A5DC-C4F0-2EB1-1209ADE10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2902" y="114895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lvl="0" algn="ctr" defTabSz="9144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lang="en-US" sz="4400" kern="0" dirty="0">
                <a:solidFill>
                  <a:srgbClr val="0000FF"/>
                </a:solidFill>
              </a:rPr>
              <a:t>Implementing refinement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800757-2DE0-9058-9670-A9FA2EF283C7}"/>
              </a:ext>
            </a:extLst>
          </p:cNvPr>
          <p:cNvSpPr txBox="1"/>
          <p:nvPr/>
        </p:nvSpPr>
        <p:spPr>
          <a:xfrm>
            <a:off x="2344439" y="976277"/>
            <a:ext cx="8112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Iteratively check whether </a:t>
            </a:r>
            <a:r>
              <a:rPr lang="en-US" sz="2400" dirty="0">
                <a:solidFill>
                  <a:srgbClr val="00B050"/>
                </a:solidFill>
              </a:rPr>
              <a:t>boundary</a:t>
            </a:r>
            <a:r>
              <a:rPr lang="en-US" sz="2400" dirty="0"/>
              <a:t> can route </a:t>
            </a:r>
            <a:r>
              <a:rPr lang="en-US" sz="2400" dirty="0">
                <a:solidFill>
                  <a:srgbClr val="00B050"/>
                </a:solidFill>
              </a:rPr>
              <a:t>all-to-all</a:t>
            </a:r>
            <a:r>
              <a:rPr lang="en-US" sz="2400" dirty="0"/>
              <a:t>.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9D0683-BEF5-2C15-601D-B0A5424AF3CA}"/>
              </a:ext>
            </a:extLst>
          </p:cNvPr>
          <p:cNvSpPr txBox="1"/>
          <p:nvPr/>
        </p:nvSpPr>
        <p:spPr>
          <a:xfrm>
            <a:off x="2344439" y="1460649"/>
            <a:ext cx="8112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If </a:t>
            </a:r>
            <a:r>
              <a:rPr lang="en-US" sz="2400" dirty="0">
                <a:solidFill>
                  <a:srgbClr val="FF0000"/>
                </a:solidFill>
              </a:rPr>
              <a:t>not</a:t>
            </a:r>
            <a:r>
              <a:rPr lang="en-US" sz="2400" dirty="0"/>
              <a:t>, find a (balanced) </a:t>
            </a:r>
            <a:r>
              <a:rPr lang="en-US" sz="2400" dirty="0">
                <a:solidFill>
                  <a:schemeClr val="accent2"/>
                </a:solidFill>
              </a:rPr>
              <a:t>cut</a:t>
            </a:r>
            <a:r>
              <a:rPr lang="en-US" sz="2400" dirty="0"/>
              <a:t> that certifies </a:t>
            </a:r>
            <a:r>
              <a:rPr lang="en-US" sz="2400" dirty="0">
                <a:solidFill>
                  <a:srgbClr val="FF0000"/>
                </a:solidFill>
              </a:rPr>
              <a:t>impossibility</a:t>
            </a:r>
            <a:r>
              <a:rPr lang="en-US" sz="2400" dirty="0"/>
              <a:t>.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D12C10-756B-7948-0217-316967066D31}"/>
              </a:ext>
            </a:extLst>
          </p:cNvPr>
          <p:cNvSpPr txBox="1"/>
          <p:nvPr/>
        </p:nvSpPr>
        <p:spPr>
          <a:xfrm>
            <a:off x="2344439" y="1922314"/>
            <a:ext cx="8112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recur on both sides.</a:t>
            </a:r>
            <a:endParaRPr lang="en-US" sz="2400" dirty="0">
              <a:solidFill>
                <a:srgbClr val="00B050"/>
              </a:solidFill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2A5A70F3-7307-4326-7493-84BBD5D184D6}"/>
              </a:ext>
            </a:extLst>
          </p:cNvPr>
          <p:cNvGrpSpPr/>
          <p:nvPr/>
        </p:nvGrpSpPr>
        <p:grpSpPr>
          <a:xfrm>
            <a:off x="3320916" y="3195324"/>
            <a:ext cx="5878412" cy="3079833"/>
            <a:chOff x="4573877" y="3488492"/>
            <a:chExt cx="3778783" cy="2190534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4E26138-6B68-7C7D-E3C8-95D878161107}"/>
                </a:ext>
              </a:extLst>
            </p:cNvPr>
            <p:cNvSpPr/>
            <p:nvPr/>
          </p:nvSpPr>
          <p:spPr>
            <a:xfrm>
              <a:off x="4639752" y="3488492"/>
              <a:ext cx="3613766" cy="2098674"/>
            </a:xfrm>
            <a:prstGeom prst="ellipse">
              <a:avLst/>
            </a:prstGeom>
            <a:noFill/>
            <a:ln w="19050">
              <a:solidFill>
                <a:srgbClr val="1753A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DF101D7-01E6-A539-4612-1B53A71A7562}"/>
                </a:ext>
              </a:extLst>
            </p:cNvPr>
            <p:cNvSpPr/>
            <p:nvPr/>
          </p:nvSpPr>
          <p:spPr>
            <a:xfrm>
              <a:off x="5435572" y="3584710"/>
              <a:ext cx="372878" cy="1821656"/>
            </a:xfrm>
            <a:custGeom>
              <a:avLst/>
              <a:gdLst>
                <a:gd name="connsiteX0" fmla="*/ 0 w 372878"/>
                <a:gd name="connsiteY0" fmla="*/ 1821656 h 1821656"/>
                <a:gd name="connsiteX1" fmla="*/ 366712 w 372878"/>
                <a:gd name="connsiteY1" fmla="*/ 890587 h 1821656"/>
                <a:gd name="connsiteX2" fmla="*/ 195262 w 372878"/>
                <a:gd name="connsiteY2" fmla="*/ 0 h 1821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2878" h="1821656">
                  <a:moveTo>
                    <a:pt x="0" y="1821656"/>
                  </a:moveTo>
                  <a:cubicBezTo>
                    <a:pt x="167084" y="1507926"/>
                    <a:pt x="334168" y="1194196"/>
                    <a:pt x="366712" y="890587"/>
                  </a:cubicBezTo>
                  <a:cubicBezTo>
                    <a:pt x="399256" y="586978"/>
                    <a:pt x="297259" y="293489"/>
                    <a:pt x="195262" y="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E580438-EB12-7C9E-3AA6-F7602CD3678A}"/>
                </a:ext>
              </a:extLst>
            </p:cNvPr>
            <p:cNvGrpSpPr/>
            <p:nvPr/>
          </p:nvGrpSpPr>
          <p:grpSpPr>
            <a:xfrm rot="16686005">
              <a:off x="4571916" y="4382542"/>
              <a:ext cx="165676" cy="161754"/>
              <a:chOff x="6530594" y="4893673"/>
              <a:chExt cx="165676" cy="142478"/>
            </a:xfrm>
          </p:grpSpPr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44C3D2FC-905C-22F2-DFB0-28766984EB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856895A1-9AF7-9C7D-7571-C3945F9B95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46B3995-D5C9-1B9A-6FC6-35B74391979E}"/>
                </a:ext>
              </a:extLst>
            </p:cNvPr>
            <p:cNvGrpSpPr/>
            <p:nvPr/>
          </p:nvGrpSpPr>
          <p:grpSpPr>
            <a:xfrm rot="469843">
              <a:off x="6400829" y="5517272"/>
              <a:ext cx="165676" cy="161754"/>
              <a:chOff x="6530594" y="4893673"/>
              <a:chExt cx="165676" cy="142478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97072E6-AE88-F50A-B6D2-05468EFB4C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721B8DE8-BFBD-35FF-603B-2379EDDF8F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BB5FF8D-3AFD-5CBA-ECF2-51E56997AF24}"/>
                </a:ext>
              </a:extLst>
            </p:cNvPr>
            <p:cNvGrpSpPr/>
            <p:nvPr/>
          </p:nvGrpSpPr>
          <p:grpSpPr>
            <a:xfrm rot="21018411">
              <a:off x="7000356" y="5452827"/>
              <a:ext cx="165676" cy="161754"/>
              <a:chOff x="6530594" y="4893673"/>
              <a:chExt cx="165676" cy="142478"/>
            </a:xfrm>
          </p:grpSpPr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63BF740-7520-FE47-D135-E0097039B2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2001CB96-F540-CAD2-1DF7-36C10C61DF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7E1C4A6-0CF9-C768-F772-E6511FC4DA51}"/>
                </a:ext>
              </a:extLst>
            </p:cNvPr>
            <p:cNvGrpSpPr/>
            <p:nvPr/>
          </p:nvGrpSpPr>
          <p:grpSpPr>
            <a:xfrm rot="8003865">
              <a:off x="4713688" y="3997256"/>
              <a:ext cx="165676" cy="161754"/>
              <a:chOff x="6530594" y="4893673"/>
              <a:chExt cx="165676" cy="142478"/>
            </a:xfrm>
          </p:grpSpPr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6C069D57-F6B0-F7F5-11FB-439EDB6F70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0E2B1273-58B0-B78C-CC45-880E167752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ADCE328C-8944-2DF6-7BF2-5D41F2C9E8AA}"/>
                </a:ext>
              </a:extLst>
            </p:cNvPr>
            <p:cNvGrpSpPr/>
            <p:nvPr/>
          </p:nvGrpSpPr>
          <p:grpSpPr>
            <a:xfrm rot="9439951">
              <a:off x="7424200" y="5295278"/>
              <a:ext cx="165676" cy="161754"/>
              <a:chOff x="6530594" y="4893673"/>
              <a:chExt cx="165676" cy="142478"/>
            </a:xfrm>
          </p:grpSpPr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A0C3AA31-368A-2012-1D5D-F54073431B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EA8A3405-E8AD-9959-FEB8-3483654807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B56B9F44-744D-0FE7-3571-EFD757934FB9}"/>
                </a:ext>
              </a:extLst>
            </p:cNvPr>
            <p:cNvGrpSpPr/>
            <p:nvPr/>
          </p:nvGrpSpPr>
          <p:grpSpPr>
            <a:xfrm rot="9868273">
              <a:off x="5111715" y="3679102"/>
              <a:ext cx="165676" cy="161754"/>
              <a:chOff x="6530594" y="4893673"/>
              <a:chExt cx="165676" cy="142478"/>
            </a:xfrm>
          </p:grpSpPr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4C2022F0-C5F5-1505-9C34-1F9730C7DC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A9FCCF03-AA23-88F4-705E-83AEECAE4A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DA78596C-CEBD-8F91-FB42-F9B615783571}"/>
                </a:ext>
              </a:extLst>
            </p:cNvPr>
            <p:cNvGrpSpPr/>
            <p:nvPr/>
          </p:nvGrpSpPr>
          <p:grpSpPr>
            <a:xfrm rot="14506397">
              <a:off x="4679765" y="4813178"/>
              <a:ext cx="165676" cy="161754"/>
              <a:chOff x="6530594" y="4893673"/>
              <a:chExt cx="165676" cy="142478"/>
            </a:xfrm>
          </p:grpSpPr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E596B515-580B-DBE9-91DC-B041F32E1A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6CB38F9D-8053-2BA8-9521-C6C3DD894C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B417A5F3-B753-E3A6-1D41-08FE267BA3F2}"/>
                </a:ext>
              </a:extLst>
            </p:cNvPr>
            <p:cNvGrpSpPr/>
            <p:nvPr/>
          </p:nvGrpSpPr>
          <p:grpSpPr>
            <a:xfrm rot="8283006">
              <a:off x="7928420" y="4981034"/>
              <a:ext cx="165676" cy="161754"/>
              <a:chOff x="6530594" y="4893673"/>
              <a:chExt cx="165676" cy="142478"/>
            </a:xfrm>
          </p:grpSpPr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56E1D5AC-9928-1C78-A5C6-F094E036F1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45F8AE89-9E30-4EBB-D196-D737FF4A9B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2F06174B-6821-877D-8769-0F68D4EEFE9B}"/>
                    </a:ext>
                  </a:extLst>
                </p:cNvPr>
                <p:cNvSpPr txBox="1"/>
                <p:nvPr/>
              </p:nvSpPr>
              <p:spPr>
                <a:xfrm>
                  <a:off x="5024402" y="4385731"/>
                  <a:ext cx="385883" cy="37214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2F06174B-6821-877D-8769-0F68D4EEFE9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24402" y="4385731"/>
                  <a:ext cx="385883" cy="372141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7A8176E6-97CA-1C8F-6808-7DF372EDF50F}"/>
                </a:ext>
              </a:extLst>
            </p:cNvPr>
            <p:cNvGrpSpPr/>
            <p:nvPr/>
          </p:nvGrpSpPr>
          <p:grpSpPr>
            <a:xfrm rot="13280816">
              <a:off x="5018173" y="5144933"/>
              <a:ext cx="165676" cy="161754"/>
              <a:chOff x="6530594" y="4893673"/>
              <a:chExt cx="165676" cy="142478"/>
            </a:xfrm>
          </p:grpSpPr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FC53D506-7912-C354-BB3E-61758D17DFE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D2CBF51D-1387-BADC-44C8-F428A6D6D5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24DE5F8F-00B6-957B-7501-0F83A9242C08}"/>
                </a:ext>
              </a:extLst>
            </p:cNvPr>
            <p:cNvGrpSpPr/>
            <p:nvPr/>
          </p:nvGrpSpPr>
          <p:grpSpPr>
            <a:xfrm rot="12130290">
              <a:off x="5590436" y="5384372"/>
              <a:ext cx="165676" cy="161754"/>
              <a:chOff x="6530594" y="4893673"/>
              <a:chExt cx="165676" cy="142478"/>
            </a:xfrm>
          </p:grpSpPr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4DDACACA-2CA9-9CA6-E3F0-799E4F896D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BEE7408A-CCF7-256C-84E4-BFD69BD4FD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B0AF4674-7D59-BCB1-80E8-8C57F0D868E2}"/>
                </a:ext>
              </a:extLst>
            </p:cNvPr>
            <p:cNvGrpSpPr/>
            <p:nvPr/>
          </p:nvGrpSpPr>
          <p:grpSpPr>
            <a:xfrm rot="5886005">
              <a:off x="8188945" y="4530887"/>
              <a:ext cx="165676" cy="161754"/>
              <a:chOff x="6530594" y="4893673"/>
              <a:chExt cx="165676" cy="142478"/>
            </a:xfrm>
          </p:grpSpPr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FCAD89E3-4EB8-FD4D-9354-FB9F8B7D5B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4E739CFF-A6E8-4D54-364C-259976B30B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CF12A158-A9BC-AD78-47E9-4CAE9FBEDB5B}"/>
                </a:ext>
              </a:extLst>
            </p:cNvPr>
            <p:cNvGrpSpPr/>
            <p:nvPr/>
          </p:nvGrpSpPr>
          <p:grpSpPr>
            <a:xfrm rot="10258612">
              <a:off x="5649395" y="3508630"/>
              <a:ext cx="165676" cy="161754"/>
              <a:chOff x="6530594" y="4893673"/>
              <a:chExt cx="165676" cy="142478"/>
            </a:xfrm>
          </p:grpSpPr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FE662B47-A72B-6505-24D0-BA91B875FC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718A3329-6543-13D4-CB63-5B51F1911F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E5FAEA3A-40CE-8CA5-6B1C-1770A5FE8F23}"/>
                </a:ext>
              </a:extLst>
            </p:cNvPr>
            <p:cNvGrpSpPr/>
            <p:nvPr/>
          </p:nvGrpSpPr>
          <p:grpSpPr>
            <a:xfrm rot="3706397">
              <a:off x="8081096" y="4100251"/>
              <a:ext cx="165676" cy="161754"/>
              <a:chOff x="6530594" y="4893673"/>
              <a:chExt cx="165676" cy="142478"/>
            </a:xfrm>
          </p:grpSpPr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060BFEC2-D2ED-E92B-611A-90EB22AE57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166E9D2B-F167-979B-7277-55F61414C9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693F7978-4E0A-83E3-2D4F-8FA5B3ED7715}"/>
                </a:ext>
              </a:extLst>
            </p:cNvPr>
            <p:cNvGrpSpPr/>
            <p:nvPr/>
          </p:nvGrpSpPr>
          <p:grpSpPr>
            <a:xfrm rot="1829741">
              <a:off x="7650294" y="3725271"/>
              <a:ext cx="165676" cy="161754"/>
              <a:chOff x="6530594" y="4893673"/>
              <a:chExt cx="165676" cy="142478"/>
            </a:xfrm>
          </p:grpSpPr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913C953E-C8FE-AB6A-7B1F-A8FC3382F8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B4786FB9-19CC-D2C9-65C3-525CD0E271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07A37179-AA7C-6D18-3920-9A39FFFF6F30}"/>
                </a:ext>
              </a:extLst>
            </p:cNvPr>
            <p:cNvGrpSpPr/>
            <p:nvPr/>
          </p:nvGrpSpPr>
          <p:grpSpPr>
            <a:xfrm rot="1968724">
              <a:off x="7170425" y="3529057"/>
              <a:ext cx="165676" cy="161754"/>
              <a:chOff x="6530594" y="4893673"/>
              <a:chExt cx="165676" cy="142478"/>
            </a:xfrm>
          </p:grpSpPr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26B57A2D-85C2-3EF4-D7ED-B58C4AB10C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42C88BED-0B59-1BF3-212D-5C8BC27019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DCDBDE9B-F9EA-7C47-69A6-C4191B64D5E9}"/>
              </a:ext>
            </a:extLst>
          </p:cNvPr>
          <p:cNvCxnSpPr>
            <a:cxnSpLocks/>
          </p:cNvCxnSpPr>
          <p:nvPr/>
        </p:nvCxnSpPr>
        <p:spPr>
          <a:xfrm flipH="1" flipV="1">
            <a:off x="4862314" y="5276984"/>
            <a:ext cx="238891" cy="120514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F5E0036A-B2F5-402C-0651-916019A45F53}"/>
              </a:ext>
            </a:extLst>
          </p:cNvPr>
          <p:cNvCxnSpPr>
            <a:cxnSpLocks/>
          </p:cNvCxnSpPr>
          <p:nvPr/>
        </p:nvCxnSpPr>
        <p:spPr>
          <a:xfrm flipH="1">
            <a:off x="5081760" y="4718428"/>
            <a:ext cx="257332" cy="2446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C61B5584-C42C-9749-6B05-A629AF23E0F0}"/>
              </a:ext>
            </a:extLst>
          </p:cNvPr>
          <p:cNvCxnSpPr>
            <a:cxnSpLocks/>
          </p:cNvCxnSpPr>
          <p:nvPr/>
        </p:nvCxnSpPr>
        <p:spPr>
          <a:xfrm rot="4468273">
            <a:off x="5164213" y="3846218"/>
            <a:ext cx="34574" cy="227422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9A49361-7A12-45E7-AE45-54C768F2DC93}"/>
              </a:ext>
            </a:extLst>
          </p:cNvPr>
          <p:cNvSpPr/>
          <p:nvPr/>
        </p:nvSpPr>
        <p:spPr>
          <a:xfrm>
            <a:off x="5164303" y="3206778"/>
            <a:ext cx="1166873" cy="1657246"/>
          </a:xfrm>
          <a:custGeom>
            <a:avLst/>
            <a:gdLst>
              <a:gd name="connsiteX0" fmla="*/ 0 w 750094"/>
              <a:gd name="connsiteY0" fmla="*/ 1178718 h 1178718"/>
              <a:gd name="connsiteX1" fmla="*/ 295275 w 750094"/>
              <a:gd name="connsiteY1" fmla="*/ 1026318 h 1178718"/>
              <a:gd name="connsiteX2" fmla="*/ 583407 w 750094"/>
              <a:gd name="connsiteY2" fmla="*/ 650081 h 1178718"/>
              <a:gd name="connsiteX3" fmla="*/ 750094 w 750094"/>
              <a:gd name="connsiteY3" fmla="*/ 0 h 1178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0094" h="1178718">
                <a:moveTo>
                  <a:pt x="0" y="1178718"/>
                </a:moveTo>
                <a:cubicBezTo>
                  <a:pt x="99020" y="1146571"/>
                  <a:pt x="198040" y="1114424"/>
                  <a:pt x="295275" y="1026318"/>
                </a:cubicBezTo>
                <a:cubicBezTo>
                  <a:pt x="392510" y="938212"/>
                  <a:pt x="507604" y="821134"/>
                  <a:pt x="583407" y="650081"/>
                </a:cubicBezTo>
                <a:cubicBezTo>
                  <a:pt x="659210" y="479028"/>
                  <a:pt x="704652" y="239514"/>
                  <a:pt x="750094" y="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1C46DD0C-79AA-18BB-0375-948DBFAB5247}"/>
                  </a:ext>
                </a:extLst>
              </p:cNvPr>
              <p:cNvSpPr txBox="1"/>
              <p:nvPr/>
            </p:nvSpPr>
            <p:spPr>
              <a:xfrm>
                <a:off x="5355268" y="3533452"/>
                <a:ext cx="60856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1C46DD0C-79AA-18BB-0375-948DBFAB52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5268" y="3533452"/>
                <a:ext cx="608565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45955D5-F2CF-51E4-F4EF-8A70176AADEA}"/>
                  </a:ext>
                </a:extLst>
              </p:cNvPr>
              <p:cNvSpPr txBox="1"/>
              <p:nvPr/>
            </p:nvSpPr>
            <p:spPr>
              <a:xfrm>
                <a:off x="5710418" y="5011043"/>
                <a:ext cx="60856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45955D5-F2CF-51E4-F4EF-8A70176AAD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0418" y="5011043"/>
                <a:ext cx="608565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35395AC3-29CF-F6B6-4A04-91E95650E0AA}"/>
              </a:ext>
            </a:extLst>
          </p:cNvPr>
          <p:cNvCxnSpPr>
            <a:cxnSpLocks/>
          </p:cNvCxnSpPr>
          <p:nvPr/>
        </p:nvCxnSpPr>
        <p:spPr>
          <a:xfrm flipH="1" flipV="1">
            <a:off x="6067788" y="3860352"/>
            <a:ext cx="237704" cy="52478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B122D58-C658-CEFE-D6F7-6254BA3C1C35}"/>
              </a:ext>
            </a:extLst>
          </p:cNvPr>
          <p:cNvCxnSpPr>
            <a:cxnSpLocks/>
          </p:cNvCxnSpPr>
          <p:nvPr/>
        </p:nvCxnSpPr>
        <p:spPr>
          <a:xfrm rot="8003865">
            <a:off x="5770599" y="4366481"/>
            <a:ext cx="31248" cy="251630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60184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DDE37923-A5DC-C4F0-2EB1-1209ADE10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2902" y="114895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lvl="0" algn="ctr" defTabSz="9144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lang="en-US" sz="4400" kern="0" dirty="0">
                <a:solidFill>
                  <a:srgbClr val="0000FF"/>
                </a:solidFill>
              </a:rPr>
              <a:t>Implementing refinement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800757-2DE0-9058-9670-A9FA2EF283C7}"/>
              </a:ext>
            </a:extLst>
          </p:cNvPr>
          <p:cNvSpPr txBox="1"/>
          <p:nvPr/>
        </p:nvSpPr>
        <p:spPr>
          <a:xfrm>
            <a:off x="2344439" y="976277"/>
            <a:ext cx="8112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Iteratively check whether </a:t>
            </a:r>
            <a:r>
              <a:rPr lang="en-US" sz="2400" dirty="0">
                <a:solidFill>
                  <a:srgbClr val="00B050"/>
                </a:solidFill>
              </a:rPr>
              <a:t>boundary</a:t>
            </a:r>
            <a:r>
              <a:rPr lang="en-US" sz="2400" dirty="0"/>
              <a:t> can route </a:t>
            </a:r>
            <a:r>
              <a:rPr lang="en-US" sz="2400" dirty="0">
                <a:solidFill>
                  <a:srgbClr val="00B050"/>
                </a:solidFill>
              </a:rPr>
              <a:t>all-to-all</a:t>
            </a:r>
            <a:r>
              <a:rPr lang="en-US" sz="2400" dirty="0"/>
              <a:t>.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9D0683-BEF5-2C15-601D-B0A5424AF3CA}"/>
              </a:ext>
            </a:extLst>
          </p:cNvPr>
          <p:cNvSpPr txBox="1"/>
          <p:nvPr/>
        </p:nvSpPr>
        <p:spPr>
          <a:xfrm>
            <a:off x="2344439" y="1460649"/>
            <a:ext cx="8112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If </a:t>
            </a:r>
            <a:r>
              <a:rPr lang="en-US" sz="2400" dirty="0">
                <a:solidFill>
                  <a:srgbClr val="FF0000"/>
                </a:solidFill>
              </a:rPr>
              <a:t>not</a:t>
            </a:r>
            <a:r>
              <a:rPr lang="en-US" sz="2400" dirty="0"/>
              <a:t>, find a (balanced) </a:t>
            </a:r>
            <a:r>
              <a:rPr lang="en-US" sz="2400" dirty="0">
                <a:solidFill>
                  <a:schemeClr val="accent2"/>
                </a:solidFill>
              </a:rPr>
              <a:t>cut</a:t>
            </a:r>
            <a:r>
              <a:rPr lang="en-US" sz="2400" dirty="0"/>
              <a:t> that certifies </a:t>
            </a:r>
            <a:r>
              <a:rPr lang="en-US" sz="2400" dirty="0">
                <a:solidFill>
                  <a:srgbClr val="FF0000"/>
                </a:solidFill>
              </a:rPr>
              <a:t>impossibility</a:t>
            </a:r>
            <a:r>
              <a:rPr lang="en-US" sz="2400" dirty="0"/>
              <a:t>.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D12C10-756B-7948-0217-316967066D31}"/>
              </a:ext>
            </a:extLst>
          </p:cNvPr>
          <p:cNvSpPr txBox="1"/>
          <p:nvPr/>
        </p:nvSpPr>
        <p:spPr>
          <a:xfrm>
            <a:off x="2344439" y="1922314"/>
            <a:ext cx="8112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recur on both sides.</a:t>
            </a:r>
            <a:endParaRPr lang="en-US" sz="2400" dirty="0">
              <a:solidFill>
                <a:srgbClr val="00B050"/>
              </a:solidFill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2A5A70F3-7307-4326-7493-84BBD5D184D6}"/>
              </a:ext>
            </a:extLst>
          </p:cNvPr>
          <p:cNvGrpSpPr/>
          <p:nvPr/>
        </p:nvGrpSpPr>
        <p:grpSpPr>
          <a:xfrm>
            <a:off x="3320916" y="3195324"/>
            <a:ext cx="5878412" cy="3079833"/>
            <a:chOff x="4573877" y="3488492"/>
            <a:chExt cx="3778783" cy="2190534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4E26138-6B68-7C7D-E3C8-95D878161107}"/>
                </a:ext>
              </a:extLst>
            </p:cNvPr>
            <p:cNvSpPr/>
            <p:nvPr/>
          </p:nvSpPr>
          <p:spPr>
            <a:xfrm>
              <a:off x="4639752" y="3488492"/>
              <a:ext cx="3613766" cy="2098674"/>
            </a:xfrm>
            <a:prstGeom prst="ellipse">
              <a:avLst/>
            </a:prstGeom>
            <a:noFill/>
            <a:ln w="19050">
              <a:solidFill>
                <a:srgbClr val="1753A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DF101D7-01E6-A539-4612-1B53A71A7562}"/>
                </a:ext>
              </a:extLst>
            </p:cNvPr>
            <p:cNvSpPr/>
            <p:nvPr/>
          </p:nvSpPr>
          <p:spPr>
            <a:xfrm>
              <a:off x="5435572" y="3584710"/>
              <a:ext cx="372878" cy="1821656"/>
            </a:xfrm>
            <a:custGeom>
              <a:avLst/>
              <a:gdLst>
                <a:gd name="connsiteX0" fmla="*/ 0 w 372878"/>
                <a:gd name="connsiteY0" fmla="*/ 1821656 h 1821656"/>
                <a:gd name="connsiteX1" fmla="*/ 366712 w 372878"/>
                <a:gd name="connsiteY1" fmla="*/ 890587 h 1821656"/>
                <a:gd name="connsiteX2" fmla="*/ 195262 w 372878"/>
                <a:gd name="connsiteY2" fmla="*/ 0 h 1821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2878" h="1821656">
                  <a:moveTo>
                    <a:pt x="0" y="1821656"/>
                  </a:moveTo>
                  <a:cubicBezTo>
                    <a:pt x="167084" y="1507926"/>
                    <a:pt x="334168" y="1194196"/>
                    <a:pt x="366712" y="890587"/>
                  </a:cubicBezTo>
                  <a:cubicBezTo>
                    <a:pt x="399256" y="586978"/>
                    <a:pt x="297259" y="293489"/>
                    <a:pt x="195262" y="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58E8BC2-FF1E-84B6-3EA1-B4A1E26038A7}"/>
                </a:ext>
              </a:extLst>
            </p:cNvPr>
            <p:cNvSpPr/>
            <p:nvPr/>
          </p:nvSpPr>
          <p:spPr>
            <a:xfrm>
              <a:off x="5758850" y="3496639"/>
              <a:ext cx="750094" cy="1178718"/>
            </a:xfrm>
            <a:custGeom>
              <a:avLst/>
              <a:gdLst>
                <a:gd name="connsiteX0" fmla="*/ 0 w 750094"/>
                <a:gd name="connsiteY0" fmla="*/ 1178718 h 1178718"/>
                <a:gd name="connsiteX1" fmla="*/ 295275 w 750094"/>
                <a:gd name="connsiteY1" fmla="*/ 1026318 h 1178718"/>
                <a:gd name="connsiteX2" fmla="*/ 583407 w 750094"/>
                <a:gd name="connsiteY2" fmla="*/ 650081 h 1178718"/>
                <a:gd name="connsiteX3" fmla="*/ 750094 w 750094"/>
                <a:gd name="connsiteY3" fmla="*/ 0 h 1178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0094" h="1178718">
                  <a:moveTo>
                    <a:pt x="0" y="1178718"/>
                  </a:moveTo>
                  <a:cubicBezTo>
                    <a:pt x="99020" y="1146571"/>
                    <a:pt x="198040" y="1114424"/>
                    <a:pt x="295275" y="1026318"/>
                  </a:cubicBezTo>
                  <a:cubicBezTo>
                    <a:pt x="392510" y="938212"/>
                    <a:pt x="507604" y="821134"/>
                    <a:pt x="583407" y="650081"/>
                  </a:cubicBezTo>
                  <a:cubicBezTo>
                    <a:pt x="659210" y="479028"/>
                    <a:pt x="704652" y="239514"/>
                    <a:pt x="750094" y="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339BBF7-C8DB-C94B-3603-7D270D60023C}"/>
                </a:ext>
              </a:extLst>
            </p:cNvPr>
            <p:cNvSpPr/>
            <p:nvPr/>
          </p:nvSpPr>
          <p:spPr>
            <a:xfrm>
              <a:off x="6219620" y="4358616"/>
              <a:ext cx="990600" cy="1131094"/>
            </a:xfrm>
            <a:custGeom>
              <a:avLst/>
              <a:gdLst>
                <a:gd name="connsiteX0" fmla="*/ 0 w 990600"/>
                <a:gd name="connsiteY0" fmla="*/ 0 h 1131094"/>
                <a:gd name="connsiteX1" fmla="*/ 402432 w 990600"/>
                <a:gd name="connsiteY1" fmla="*/ 152400 h 1131094"/>
                <a:gd name="connsiteX2" fmla="*/ 702469 w 990600"/>
                <a:gd name="connsiteY2" fmla="*/ 459581 h 1131094"/>
                <a:gd name="connsiteX3" fmla="*/ 892969 w 990600"/>
                <a:gd name="connsiteY3" fmla="*/ 802481 h 1131094"/>
                <a:gd name="connsiteX4" fmla="*/ 990600 w 990600"/>
                <a:gd name="connsiteY4" fmla="*/ 1131094 h 1131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0600" h="1131094">
                  <a:moveTo>
                    <a:pt x="0" y="0"/>
                  </a:moveTo>
                  <a:cubicBezTo>
                    <a:pt x="142677" y="37901"/>
                    <a:pt x="285354" y="75803"/>
                    <a:pt x="402432" y="152400"/>
                  </a:cubicBezTo>
                  <a:cubicBezTo>
                    <a:pt x="519510" y="228997"/>
                    <a:pt x="620713" y="351234"/>
                    <a:pt x="702469" y="459581"/>
                  </a:cubicBezTo>
                  <a:cubicBezTo>
                    <a:pt x="784225" y="567928"/>
                    <a:pt x="844947" y="690562"/>
                    <a:pt x="892969" y="802481"/>
                  </a:cubicBezTo>
                  <a:cubicBezTo>
                    <a:pt x="940991" y="914400"/>
                    <a:pt x="965795" y="1022747"/>
                    <a:pt x="990600" y="1131094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9560A04-62F8-4579-FD41-9FC5A052D69F}"/>
                </a:ext>
              </a:extLst>
            </p:cNvPr>
            <p:cNvSpPr/>
            <p:nvPr/>
          </p:nvSpPr>
          <p:spPr>
            <a:xfrm>
              <a:off x="6820787" y="3624834"/>
              <a:ext cx="535781" cy="1069181"/>
            </a:xfrm>
            <a:custGeom>
              <a:avLst/>
              <a:gdLst>
                <a:gd name="connsiteX0" fmla="*/ 0 w 535781"/>
                <a:gd name="connsiteY0" fmla="*/ 1069181 h 1069181"/>
                <a:gd name="connsiteX1" fmla="*/ 126206 w 535781"/>
                <a:gd name="connsiteY1" fmla="*/ 595312 h 1069181"/>
                <a:gd name="connsiteX2" fmla="*/ 257175 w 535781"/>
                <a:gd name="connsiteY2" fmla="*/ 345281 h 1069181"/>
                <a:gd name="connsiteX3" fmla="*/ 535781 w 535781"/>
                <a:gd name="connsiteY3" fmla="*/ 0 h 1069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5781" h="1069181">
                  <a:moveTo>
                    <a:pt x="0" y="1069181"/>
                  </a:moveTo>
                  <a:cubicBezTo>
                    <a:pt x="41672" y="892571"/>
                    <a:pt x="83344" y="715962"/>
                    <a:pt x="126206" y="595312"/>
                  </a:cubicBezTo>
                  <a:cubicBezTo>
                    <a:pt x="169069" y="474662"/>
                    <a:pt x="188912" y="444500"/>
                    <a:pt x="257175" y="345281"/>
                  </a:cubicBezTo>
                  <a:cubicBezTo>
                    <a:pt x="325438" y="246062"/>
                    <a:pt x="430609" y="123031"/>
                    <a:pt x="535781" y="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E580438-EB12-7C9E-3AA6-F7602CD3678A}"/>
                </a:ext>
              </a:extLst>
            </p:cNvPr>
            <p:cNvGrpSpPr/>
            <p:nvPr/>
          </p:nvGrpSpPr>
          <p:grpSpPr>
            <a:xfrm rot="16686005">
              <a:off x="4571916" y="4382542"/>
              <a:ext cx="165676" cy="161754"/>
              <a:chOff x="6530594" y="4893673"/>
              <a:chExt cx="165676" cy="142478"/>
            </a:xfrm>
          </p:grpSpPr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44C3D2FC-905C-22F2-DFB0-28766984EB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856895A1-9AF7-9C7D-7571-C3945F9B95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46B3995-D5C9-1B9A-6FC6-35B74391979E}"/>
                </a:ext>
              </a:extLst>
            </p:cNvPr>
            <p:cNvGrpSpPr/>
            <p:nvPr/>
          </p:nvGrpSpPr>
          <p:grpSpPr>
            <a:xfrm rot="469843">
              <a:off x="6400829" y="5517272"/>
              <a:ext cx="165676" cy="161754"/>
              <a:chOff x="6530594" y="4893673"/>
              <a:chExt cx="165676" cy="142478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97072E6-AE88-F50A-B6D2-05468EFB4C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721B8DE8-BFBD-35FF-603B-2379EDDF8F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BB5FF8D-3AFD-5CBA-ECF2-51E56997AF24}"/>
                </a:ext>
              </a:extLst>
            </p:cNvPr>
            <p:cNvGrpSpPr/>
            <p:nvPr/>
          </p:nvGrpSpPr>
          <p:grpSpPr>
            <a:xfrm rot="21018411">
              <a:off x="7000356" y="5452827"/>
              <a:ext cx="165676" cy="161754"/>
              <a:chOff x="6530594" y="4893673"/>
              <a:chExt cx="165676" cy="142478"/>
            </a:xfrm>
          </p:grpSpPr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63BF740-7520-FE47-D135-E0097039B2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2001CB96-F540-CAD2-1DF7-36C10C61DF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7E1C4A6-0CF9-C768-F772-E6511FC4DA51}"/>
                </a:ext>
              </a:extLst>
            </p:cNvPr>
            <p:cNvGrpSpPr/>
            <p:nvPr/>
          </p:nvGrpSpPr>
          <p:grpSpPr>
            <a:xfrm rot="8003865">
              <a:off x="4713688" y="3997256"/>
              <a:ext cx="165676" cy="161754"/>
              <a:chOff x="6530594" y="4893673"/>
              <a:chExt cx="165676" cy="142478"/>
            </a:xfrm>
          </p:grpSpPr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6C069D57-F6B0-F7F5-11FB-439EDB6F70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0E2B1273-58B0-B78C-CC45-880E167752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ADCE328C-8944-2DF6-7BF2-5D41F2C9E8AA}"/>
                </a:ext>
              </a:extLst>
            </p:cNvPr>
            <p:cNvGrpSpPr/>
            <p:nvPr/>
          </p:nvGrpSpPr>
          <p:grpSpPr>
            <a:xfrm rot="9439951">
              <a:off x="7424200" y="5295278"/>
              <a:ext cx="165676" cy="161754"/>
              <a:chOff x="6530594" y="4893673"/>
              <a:chExt cx="165676" cy="142478"/>
            </a:xfrm>
          </p:grpSpPr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A0C3AA31-368A-2012-1D5D-F54073431B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EA8A3405-E8AD-9959-FEB8-3483654807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B56B9F44-744D-0FE7-3571-EFD757934FB9}"/>
                </a:ext>
              </a:extLst>
            </p:cNvPr>
            <p:cNvGrpSpPr/>
            <p:nvPr/>
          </p:nvGrpSpPr>
          <p:grpSpPr>
            <a:xfrm rot="9868273">
              <a:off x="5111715" y="3679102"/>
              <a:ext cx="165676" cy="161754"/>
              <a:chOff x="6530594" y="4893673"/>
              <a:chExt cx="165676" cy="142478"/>
            </a:xfrm>
          </p:grpSpPr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4C2022F0-C5F5-1505-9C34-1F9730C7DC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A9FCCF03-AA23-88F4-705E-83AEECAE4A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DA78596C-CEBD-8F91-FB42-F9B615783571}"/>
                </a:ext>
              </a:extLst>
            </p:cNvPr>
            <p:cNvGrpSpPr/>
            <p:nvPr/>
          </p:nvGrpSpPr>
          <p:grpSpPr>
            <a:xfrm rot="14506397">
              <a:off x="4679765" y="4813178"/>
              <a:ext cx="165676" cy="161754"/>
              <a:chOff x="6530594" y="4893673"/>
              <a:chExt cx="165676" cy="142478"/>
            </a:xfrm>
          </p:grpSpPr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E596B515-580B-DBE9-91DC-B041F32E1A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6CB38F9D-8053-2BA8-9521-C6C3DD894C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B417A5F3-B753-E3A6-1D41-08FE267BA3F2}"/>
                </a:ext>
              </a:extLst>
            </p:cNvPr>
            <p:cNvGrpSpPr/>
            <p:nvPr/>
          </p:nvGrpSpPr>
          <p:grpSpPr>
            <a:xfrm rot="8283006">
              <a:off x="7928420" y="4981034"/>
              <a:ext cx="165676" cy="161754"/>
              <a:chOff x="6530594" y="4893673"/>
              <a:chExt cx="165676" cy="142478"/>
            </a:xfrm>
          </p:grpSpPr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56E1D5AC-9928-1C78-A5C6-F094E036F1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45F8AE89-9E30-4EBB-D196-D737FF4A9B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2F06174B-6821-877D-8769-0F68D4EEFE9B}"/>
                    </a:ext>
                  </a:extLst>
                </p:cNvPr>
                <p:cNvSpPr txBox="1"/>
                <p:nvPr/>
              </p:nvSpPr>
              <p:spPr>
                <a:xfrm>
                  <a:off x="5024402" y="4385731"/>
                  <a:ext cx="385883" cy="37214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2F06174B-6821-877D-8769-0F68D4EEFE9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24402" y="4385731"/>
                  <a:ext cx="385883" cy="372141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247616EC-0FD9-57EE-3AFC-DD2B81B64C38}"/>
                    </a:ext>
                  </a:extLst>
                </p:cNvPr>
                <p:cNvSpPr txBox="1"/>
                <p:nvPr/>
              </p:nvSpPr>
              <p:spPr>
                <a:xfrm>
                  <a:off x="5881607" y="3728986"/>
                  <a:ext cx="391200" cy="37214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247616EC-0FD9-57EE-3AFC-DD2B81B64C3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81607" y="3728986"/>
                  <a:ext cx="391200" cy="372141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D775214B-3410-DBAF-C309-46259F2BB3D8}"/>
                    </a:ext>
                  </a:extLst>
                </p:cNvPr>
                <p:cNvSpPr txBox="1"/>
                <p:nvPr/>
              </p:nvSpPr>
              <p:spPr>
                <a:xfrm>
                  <a:off x="6109906" y="4779924"/>
                  <a:ext cx="391200" cy="37214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D775214B-3410-DBAF-C309-46259F2BB3D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09906" y="4779924"/>
                  <a:ext cx="391200" cy="372141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A2C2ED61-C7FA-AA50-D1C5-AC5590A46A68}"/>
                    </a:ext>
                  </a:extLst>
                </p:cNvPr>
                <p:cNvSpPr txBox="1"/>
                <p:nvPr/>
              </p:nvSpPr>
              <p:spPr>
                <a:xfrm>
                  <a:off x="6559839" y="3702794"/>
                  <a:ext cx="391200" cy="37214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A2C2ED61-C7FA-AA50-D1C5-AC5590A46A6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59839" y="3702794"/>
                  <a:ext cx="391200" cy="372141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F630F04B-7222-F24E-A5B3-9EFFC56FE11C}"/>
                    </a:ext>
                  </a:extLst>
                </p:cNvPr>
                <p:cNvSpPr txBox="1"/>
                <p:nvPr/>
              </p:nvSpPr>
              <p:spPr>
                <a:xfrm>
                  <a:off x="7307842" y="4289560"/>
                  <a:ext cx="451277" cy="3721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F630F04B-7222-F24E-A5B3-9EFFC56FE11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07842" y="4289560"/>
                  <a:ext cx="451277" cy="372141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7A8176E6-97CA-1C8F-6808-7DF372EDF50F}"/>
                </a:ext>
              </a:extLst>
            </p:cNvPr>
            <p:cNvGrpSpPr/>
            <p:nvPr/>
          </p:nvGrpSpPr>
          <p:grpSpPr>
            <a:xfrm rot="13280816">
              <a:off x="5018173" y="5144933"/>
              <a:ext cx="165676" cy="161754"/>
              <a:chOff x="6530594" y="4893673"/>
              <a:chExt cx="165676" cy="142478"/>
            </a:xfrm>
          </p:grpSpPr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FC53D506-7912-C354-BB3E-61758D17DFE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D2CBF51D-1387-BADC-44C8-F428A6D6D5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24DE5F8F-00B6-957B-7501-0F83A9242C08}"/>
                </a:ext>
              </a:extLst>
            </p:cNvPr>
            <p:cNvGrpSpPr/>
            <p:nvPr/>
          </p:nvGrpSpPr>
          <p:grpSpPr>
            <a:xfrm rot="12130290">
              <a:off x="5590436" y="5384372"/>
              <a:ext cx="165676" cy="161754"/>
              <a:chOff x="6530594" y="4893673"/>
              <a:chExt cx="165676" cy="142478"/>
            </a:xfrm>
          </p:grpSpPr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4DDACACA-2CA9-9CA6-E3F0-799E4F896D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BEE7408A-CCF7-256C-84E4-BFD69BD4FD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B0AF4674-7D59-BCB1-80E8-8C57F0D868E2}"/>
                </a:ext>
              </a:extLst>
            </p:cNvPr>
            <p:cNvGrpSpPr/>
            <p:nvPr/>
          </p:nvGrpSpPr>
          <p:grpSpPr>
            <a:xfrm rot="5886005">
              <a:off x="8188945" y="4530887"/>
              <a:ext cx="165676" cy="161754"/>
              <a:chOff x="6530594" y="4893673"/>
              <a:chExt cx="165676" cy="142478"/>
            </a:xfrm>
          </p:grpSpPr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FCAD89E3-4EB8-FD4D-9354-FB9F8B7D5B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4E739CFF-A6E8-4D54-364C-259976B30B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CF12A158-A9BC-AD78-47E9-4CAE9FBEDB5B}"/>
                </a:ext>
              </a:extLst>
            </p:cNvPr>
            <p:cNvGrpSpPr/>
            <p:nvPr/>
          </p:nvGrpSpPr>
          <p:grpSpPr>
            <a:xfrm rot="10258612">
              <a:off x="5649395" y="3508630"/>
              <a:ext cx="165676" cy="161754"/>
              <a:chOff x="6530594" y="4893673"/>
              <a:chExt cx="165676" cy="142478"/>
            </a:xfrm>
          </p:grpSpPr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FE662B47-A72B-6505-24D0-BA91B875FC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718A3329-6543-13D4-CB63-5B51F1911F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E5FAEA3A-40CE-8CA5-6B1C-1770A5FE8F23}"/>
                </a:ext>
              </a:extLst>
            </p:cNvPr>
            <p:cNvGrpSpPr/>
            <p:nvPr/>
          </p:nvGrpSpPr>
          <p:grpSpPr>
            <a:xfrm rot="3706397">
              <a:off x="8081096" y="4100251"/>
              <a:ext cx="165676" cy="161754"/>
              <a:chOff x="6530594" y="4893673"/>
              <a:chExt cx="165676" cy="142478"/>
            </a:xfrm>
          </p:grpSpPr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060BFEC2-D2ED-E92B-611A-90EB22AE57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166E9D2B-F167-979B-7277-55F61414C9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693F7978-4E0A-83E3-2D4F-8FA5B3ED7715}"/>
                </a:ext>
              </a:extLst>
            </p:cNvPr>
            <p:cNvGrpSpPr/>
            <p:nvPr/>
          </p:nvGrpSpPr>
          <p:grpSpPr>
            <a:xfrm rot="1829741">
              <a:off x="7650294" y="3725271"/>
              <a:ext cx="165676" cy="161754"/>
              <a:chOff x="6530594" y="4893673"/>
              <a:chExt cx="165676" cy="142478"/>
            </a:xfrm>
          </p:grpSpPr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913C953E-C8FE-AB6A-7B1F-A8FC3382F8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B4786FB9-19CC-D2C9-65C3-525CD0E271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07A37179-AA7C-6D18-3920-9A39FFFF6F30}"/>
                </a:ext>
              </a:extLst>
            </p:cNvPr>
            <p:cNvGrpSpPr/>
            <p:nvPr/>
          </p:nvGrpSpPr>
          <p:grpSpPr>
            <a:xfrm rot="1968724">
              <a:off x="7170425" y="3529057"/>
              <a:ext cx="165676" cy="161754"/>
              <a:chOff x="6530594" y="4893673"/>
              <a:chExt cx="165676" cy="142478"/>
            </a:xfrm>
          </p:grpSpPr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26B57A2D-85C2-3EF4-D7ED-B58C4AB10C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42C88BED-0B59-1BF3-212D-5C8BC27019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306DFFAF-0588-D499-B5B6-22C677AECE44}"/>
              </a:ext>
            </a:extLst>
          </p:cNvPr>
          <p:cNvCxnSpPr>
            <a:cxnSpLocks/>
          </p:cNvCxnSpPr>
          <p:nvPr/>
        </p:nvCxnSpPr>
        <p:spPr>
          <a:xfrm flipH="1" flipV="1">
            <a:off x="4862314" y="5276984"/>
            <a:ext cx="238891" cy="120514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45396202-64F3-2B29-3ADF-1BF6ACA7CAE5}"/>
              </a:ext>
            </a:extLst>
          </p:cNvPr>
          <p:cNvCxnSpPr>
            <a:cxnSpLocks/>
          </p:cNvCxnSpPr>
          <p:nvPr/>
        </p:nvCxnSpPr>
        <p:spPr>
          <a:xfrm flipH="1">
            <a:off x="5081760" y="4718428"/>
            <a:ext cx="257332" cy="2446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A53F299B-346D-9D15-41D6-496A9FC9531C}"/>
              </a:ext>
            </a:extLst>
          </p:cNvPr>
          <p:cNvCxnSpPr>
            <a:cxnSpLocks/>
          </p:cNvCxnSpPr>
          <p:nvPr/>
        </p:nvCxnSpPr>
        <p:spPr>
          <a:xfrm rot="4468273">
            <a:off x="5164213" y="3846218"/>
            <a:ext cx="34574" cy="227422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1B9C5A9B-0C54-5175-A438-8BF17F36C547}"/>
              </a:ext>
            </a:extLst>
          </p:cNvPr>
          <p:cNvCxnSpPr>
            <a:cxnSpLocks/>
          </p:cNvCxnSpPr>
          <p:nvPr/>
        </p:nvCxnSpPr>
        <p:spPr>
          <a:xfrm flipH="1" flipV="1">
            <a:off x="6067788" y="3860352"/>
            <a:ext cx="237704" cy="52478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AE900D7C-E7C2-DA69-8E67-398ACA7DF6A4}"/>
              </a:ext>
            </a:extLst>
          </p:cNvPr>
          <p:cNvCxnSpPr>
            <a:cxnSpLocks/>
          </p:cNvCxnSpPr>
          <p:nvPr/>
        </p:nvCxnSpPr>
        <p:spPr>
          <a:xfrm rot="8003865">
            <a:off x="5676583" y="4484363"/>
            <a:ext cx="31248" cy="251630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2249B112-51C6-8455-B106-B984F320E92A}"/>
              </a:ext>
            </a:extLst>
          </p:cNvPr>
          <p:cNvCxnSpPr>
            <a:cxnSpLocks/>
          </p:cNvCxnSpPr>
          <p:nvPr/>
        </p:nvCxnSpPr>
        <p:spPr>
          <a:xfrm rot="13403865">
            <a:off x="6182693" y="4364300"/>
            <a:ext cx="31248" cy="251630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1C398E4D-CA47-3794-59E2-736D5885DF3B}"/>
              </a:ext>
            </a:extLst>
          </p:cNvPr>
          <p:cNvCxnSpPr>
            <a:cxnSpLocks/>
          </p:cNvCxnSpPr>
          <p:nvPr/>
        </p:nvCxnSpPr>
        <p:spPr>
          <a:xfrm rot="1478863" flipV="1">
            <a:off x="7235466" y="5523659"/>
            <a:ext cx="144652" cy="182425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62340A68-C28C-36E8-D4D7-74078A5B60C6}"/>
              </a:ext>
            </a:extLst>
          </p:cNvPr>
          <p:cNvCxnSpPr>
            <a:cxnSpLocks/>
          </p:cNvCxnSpPr>
          <p:nvPr/>
        </p:nvCxnSpPr>
        <p:spPr>
          <a:xfrm rot="14882728">
            <a:off x="7054408" y="5003120"/>
            <a:ext cx="31248" cy="251630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AA621132-D6C0-6618-DC1E-EA8B14918BD2}"/>
              </a:ext>
            </a:extLst>
          </p:cNvPr>
          <p:cNvCxnSpPr>
            <a:cxnSpLocks/>
          </p:cNvCxnSpPr>
          <p:nvPr/>
        </p:nvCxnSpPr>
        <p:spPr>
          <a:xfrm flipH="1" flipV="1">
            <a:off x="6895922" y="4329532"/>
            <a:ext cx="237704" cy="52478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D0910870-BF38-61C0-9AE3-878488B4DFE3}"/>
              </a:ext>
            </a:extLst>
          </p:cNvPr>
          <p:cNvCxnSpPr>
            <a:cxnSpLocks/>
          </p:cNvCxnSpPr>
          <p:nvPr/>
        </p:nvCxnSpPr>
        <p:spPr>
          <a:xfrm flipH="1" flipV="1">
            <a:off x="7096783" y="3865897"/>
            <a:ext cx="237704" cy="52478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281B9EA7-3DBD-E5C7-BFCA-FC73AA13F2AD}"/>
              </a:ext>
            </a:extLst>
          </p:cNvPr>
          <p:cNvSpPr/>
          <p:nvPr/>
        </p:nvSpPr>
        <p:spPr>
          <a:xfrm>
            <a:off x="70960" y="3087976"/>
            <a:ext cx="2765387" cy="968695"/>
          </a:xfrm>
          <a:prstGeom prst="roundRect">
            <a:avLst/>
          </a:prstGeom>
          <a:solidFill>
            <a:srgbClr val="F5F8FF"/>
          </a:solidFill>
          <a:ln>
            <a:solidFill>
              <a:srgbClr val="B9C8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What about flow from </a:t>
            </a:r>
            <a:r>
              <a:rPr lang="en-US" dirty="0">
                <a:solidFill>
                  <a:srgbClr val="FF0000"/>
                </a:solidFill>
              </a:rPr>
              <a:t>inter-cluster-edges</a:t>
            </a:r>
            <a:r>
              <a:rPr lang="en-US" dirty="0">
                <a:solidFill>
                  <a:schemeClr val="tx1"/>
                </a:solidFill>
              </a:rPr>
              <a:t> to the </a:t>
            </a:r>
            <a:r>
              <a:rPr lang="en-US" dirty="0">
                <a:solidFill>
                  <a:srgbClr val="00B050"/>
                </a:solidFill>
              </a:rPr>
              <a:t>boundary</a:t>
            </a:r>
            <a:r>
              <a:rPr lang="en-US" dirty="0">
                <a:solidFill>
                  <a:schemeClr val="tx1"/>
                </a:solidFill>
              </a:rPr>
              <a:t>?</a:t>
            </a:r>
            <a:endParaRPr lang="en-US" dirty="0"/>
          </a:p>
          <a:p>
            <a:pPr algn="ctr"/>
            <a:endParaRPr lang="en-US" dirty="0"/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5D91CE3C-11D4-CA50-12E8-BAA6113E53D3}"/>
              </a:ext>
            </a:extLst>
          </p:cNvPr>
          <p:cNvSpPr/>
          <p:nvPr/>
        </p:nvSpPr>
        <p:spPr>
          <a:xfrm>
            <a:off x="62551" y="4565568"/>
            <a:ext cx="2773797" cy="968695"/>
          </a:xfrm>
          <a:prstGeom prst="roundRect">
            <a:avLst/>
          </a:prstGeom>
          <a:solidFill>
            <a:srgbClr val="F5F8FF"/>
          </a:solidFill>
          <a:ln>
            <a:solidFill>
              <a:srgbClr val="B9C8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By white-boxing the balanced cut algorithm we prove that it certifies flow</a:t>
            </a:r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570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7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DDE37923-A5DC-C4F0-2EB1-1209ADE10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2902" y="114895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lvl="0" algn="ctr" defTabSz="9144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lang="en-US" sz="4400" kern="0" dirty="0">
                <a:solidFill>
                  <a:srgbClr val="0000FF"/>
                </a:solidFill>
              </a:rPr>
              <a:t>Implementing refinement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800757-2DE0-9058-9670-A9FA2EF283C7}"/>
              </a:ext>
            </a:extLst>
          </p:cNvPr>
          <p:cNvSpPr txBox="1"/>
          <p:nvPr/>
        </p:nvSpPr>
        <p:spPr>
          <a:xfrm>
            <a:off x="2344439" y="976277"/>
            <a:ext cx="8112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Iteratively check whether </a:t>
            </a:r>
            <a:r>
              <a:rPr lang="en-US" sz="2400" dirty="0">
                <a:solidFill>
                  <a:srgbClr val="00B050"/>
                </a:solidFill>
              </a:rPr>
              <a:t>boundary</a:t>
            </a:r>
            <a:r>
              <a:rPr lang="en-US" sz="2400" dirty="0"/>
              <a:t> can route </a:t>
            </a:r>
            <a:r>
              <a:rPr lang="en-US" sz="2400" dirty="0">
                <a:solidFill>
                  <a:srgbClr val="00B050"/>
                </a:solidFill>
              </a:rPr>
              <a:t>all-to-all</a:t>
            </a:r>
            <a:r>
              <a:rPr lang="en-US" sz="2400" dirty="0"/>
              <a:t>.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9D0683-BEF5-2C15-601D-B0A5424AF3CA}"/>
              </a:ext>
            </a:extLst>
          </p:cNvPr>
          <p:cNvSpPr txBox="1"/>
          <p:nvPr/>
        </p:nvSpPr>
        <p:spPr>
          <a:xfrm>
            <a:off x="2344439" y="1460649"/>
            <a:ext cx="8112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If </a:t>
            </a:r>
            <a:r>
              <a:rPr lang="en-US" sz="2400" dirty="0">
                <a:solidFill>
                  <a:srgbClr val="FF0000"/>
                </a:solidFill>
              </a:rPr>
              <a:t>not</a:t>
            </a:r>
            <a:r>
              <a:rPr lang="en-US" sz="2400" dirty="0"/>
              <a:t>, find a (balanced) </a:t>
            </a:r>
            <a:r>
              <a:rPr lang="en-US" sz="2400" dirty="0">
                <a:solidFill>
                  <a:schemeClr val="accent2"/>
                </a:solidFill>
              </a:rPr>
              <a:t>cut</a:t>
            </a:r>
            <a:r>
              <a:rPr lang="en-US" sz="2400" dirty="0"/>
              <a:t> that certifies </a:t>
            </a:r>
            <a:r>
              <a:rPr lang="en-US" sz="2400" dirty="0">
                <a:solidFill>
                  <a:srgbClr val="FF0000"/>
                </a:solidFill>
              </a:rPr>
              <a:t>impossibility</a:t>
            </a:r>
            <a:r>
              <a:rPr lang="en-US" sz="2400" dirty="0"/>
              <a:t>.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D12C10-756B-7948-0217-316967066D31}"/>
              </a:ext>
            </a:extLst>
          </p:cNvPr>
          <p:cNvSpPr txBox="1"/>
          <p:nvPr/>
        </p:nvSpPr>
        <p:spPr>
          <a:xfrm>
            <a:off x="2344439" y="1922314"/>
            <a:ext cx="8112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recur on both sides.</a:t>
            </a:r>
            <a:endParaRPr lang="en-US" sz="2400" dirty="0">
              <a:solidFill>
                <a:srgbClr val="00B050"/>
              </a:solidFill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2A5A70F3-7307-4326-7493-84BBD5D184D6}"/>
              </a:ext>
            </a:extLst>
          </p:cNvPr>
          <p:cNvGrpSpPr/>
          <p:nvPr/>
        </p:nvGrpSpPr>
        <p:grpSpPr>
          <a:xfrm>
            <a:off x="3320916" y="3195324"/>
            <a:ext cx="5878412" cy="3079833"/>
            <a:chOff x="4573877" y="3488492"/>
            <a:chExt cx="3778783" cy="2190534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4E26138-6B68-7C7D-E3C8-95D878161107}"/>
                </a:ext>
              </a:extLst>
            </p:cNvPr>
            <p:cNvSpPr/>
            <p:nvPr/>
          </p:nvSpPr>
          <p:spPr>
            <a:xfrm>
              <a:off x="4639752" y="3488492"/>
              <a:ext cx="3613766" cy="2098674"/>
            </a:xfrm>
            <a:prstGeom prst="ellipse">
              <a:avLst/>
            </a:prstGeom>
            <a:noFill/>
            <a:ln w="19050">
              <a:solidFill>
                <a:srgbClr val="1753A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DF101D7-01E6-A539-4612-1B53A71A7562}"/>
                </a:ext>
              </a:extLst>
            </p:cNvPr>
            <p:cNvSpPr/>
            <p:nvPr/>
          </p:nvSpPr>
          <p:spPr>
            <a:xfrm>
              <a:off x="5435572" y="3584710"/>
              <a:ext cx="372878" cy="1821656"/>
            </a:xfrm>
            <a:custGeom>
              <a:avLst/>
              <a:gdLst>
                <a:gd name="connsiteX0" fmla="*/ 0 w 372878"/>
                <a:gd name="connsiteY0" fmla="*/ 1821656 h 1821656"/>
                <a:gd name="connsiteX1" fmla="*/ 366712 w 372878"/>
                <a:gd name="connsiteY1" fmla="*/ 890587 h 1821656"/>
                <a:gd name="connsiteX2" fmla="*/ 195262 w 372878"/>
                <a:gd name="connsiteY2" fmla="*/ 0 h 1821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2878" h="1821656">
                  <a:moveTo>
                    <a:pt x="0" y="1821656"/>
                  </a:moveTo>
                  <a:cubicBezTo>
                    <a:pt x="167084" y="1507926"/>
                    <a:pt x="334168" y="1194196"/>
                    <a:pt x="366712" y="890587"/>
                  </a:cubicBezTo>
                  <a:cubicBezTo>
                    <a:pt x="399256" y="586978"/>
                    <a:pt x="297259" y="293489"/>
                    <a:pt x="195262" y="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E580438-EB12-7C9E-3AA6-F7602CD3678A}"/>
                </a:ext>
              </a:extLst>
            </p:cNvPr>
            <p:cNvGrpSpPr/>
            <p:nvPr/>
          </p:nvGrpSpPr>
          <p:grpSpPr>
            <a:xfrm rot="16686005">
              <a:off x="4571916" y="4382542"/>
              <a:ext cx="165676" cy="161754"/>
              <a:chOff x="6530594" y="4893673"/>
              <a:chExt cx="165676" cy="142478"/>
            </a:xfrm>
          </p:grpSpPr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44C3D2FC-905C-22F2-DFB0-28766984EB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856895A1-9AF7-9C7D-7571-C3945F9B95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46B3995-D5C9-1B9A-6FC6-35B74391979E}"/>
                </a:ext>
              </a:extLst>
            </p:cNvPr>
            <p:cNvGrpSpPr/>
            <p:nvPr/>
          </p:nvGrpSpPr>
          <p:grpSpPr>
            <a:xfrm rot="469843">
              <a:off x="6400829" y="5517272"/>
              <a:ext cx="165676" cy="161754"/>
              <a:chOff x="6530594" y="4893673"/>
              <a:chExt cx="165676" cy="142478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97072E6-AE88-F50A-B6D2-05468EFB4C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721B8DE8-BFBD-35FF-603B-2379EDDF8F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BB5FF8D-3AFD-5CBA-ECF2-51E56997AF24}"/>
                </a:ext>
              </a:extLst>
            </p:cNvPr>
            <p:cNvGrpSpPr/>
            <p:nvPr/>
          </p:nvGrpSpPr>
          <p:grpSpPr>
            <a:xfrm rot="21018411">
              <a:off x="7000356" y="5452827"/>
              <a:ext cx="165676" cy="161754"/>
              <a:chOff x="6530594" y="4893673"/>
              <a:chExt cx="165676" cy="142478"/>
            </a:xfrm>
          </p:grpSpPr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63BF740-7520-FE47-D135-E0097039B2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2001CB96-F540-CAD2-1DF7-36C10C61DF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7E1C4A6-0CF9-C768-F772-E6511FC4DA51}"/>
                </a:ext>
              </a:extLst>
            </p:cNvPr>
            <p:cNvGrpSpPr/>
            <p:nvPr/>
          </p:nvGrpSpPr>
          <p:grpSpPr>
            <a:xfrm rot="8003865">
              <a:off x="4713688" y="3997256"/>
              <a:ext cx="165676" cy="161754"/>
              <a:chOff x="6530594" y="4893673"/>
              <a:chExt cx="165676" cy="142478"/>
            </a:xfrm>
          </p:grpSpPr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6C069D57-F6B0-F7F5-11FB-439EDB6F70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0E2B1273-58B0-B78C-CC45-880E167752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ADCE328C-8944-2DF6-7BF2-5D41F2C9E8AA}"/>
                </a:ext>
              </a:extLst>
            </p:cNvPr>
            <p:cNvGrpSpPr/>
            <p:nvPr/>
          </p:nvGrpSpPr>
          <p:grpSpPr>
            <a:xfrm rot="9439951">
              <a:off x="7424200" y="5295278"/>
              <a:ext cx="165676" cy="161754"/>
              <a:chOff x="6530594" y="4893673"/>
              <a:chExt cx="165676" cy="142478"/>
            </a:xfrm>
          </p:grpSpPr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A0C3AA31-368A-2012-1D5D-F54073431B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EA8A3405-E8AD-9959-FEB8-3483654807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B56B9F44-744D-0FE7-3571-EFD757934FB9}"/>
                </a:ext>
              </a:extLst>
            </p:cNvPr>
            <p:cNvGrpSpPr/>
            <p:nvPr/>
          </p:nvGrpSpPr>
          <p:grpSpPr>
            <a:xfrm rot="9868273">
              <a:off x="5111715" y="3679102"/>
              <a:ext cx="165676" cy="161754"/>
              <a:chOff x="6530594" y="4893673"/>
              <a:chExt cx="165676" cy="142478"/>
            </a:xfrm>
          </p:grpSpPr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4C2022F0-C5F5-1505-9C34-1F9730C7DC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A9FCCF03-AA23-88F4-705E-83AEECAE4A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DA78596C-CEBD-8F91-FB42-F9B615783571}"/>
                </a:ext>
              </a:extLst>
            </p:cNvPr>
            <p:cNvGrpSpPr/>
            <p:nvPr/>
          </p:nvGrpSpPr>
          <p:grpSpPr>
            <a:xfrm rot="14506397">
              <a:off x="4679765" y="4813178"/>
              <a:ext cx="165676" cy="161754"/>
              <a:chOff x="6530594" y="4893673"/>
              <a:chExt cx="165676" cy="142478"/>
            </a:xfrm>
          </p:grpSpPr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E596B515-580B-DBE9-91DC-B041F32E1A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6CB38F9D-8053-2BA8-9521-C6C3DD894C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B417A5F3-B753-E3A6-1D41-08FE267BA3F2}"/>
                </a:ext>
              </a:extLst>
            </p:cNvPr>
            <p:cNvGrpSpPr/>
            <p:nvPr/>
          </p:nvGrpSpPr>
          <p:grpSpPr>
            <a:xfrm rot="8283006">
              <a:off x="7928420" y="4981034"/>
              <a:ext cx="165676" cy="161754"/>
              <a:chOff x="6530594" y="4893673"/>
              <a:chExt cx="165676" cy="142478"/>
            </a:xfrm>
          </p:grpSpPr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56E1D5AC-9928-1C78-A5C6-F094E036F1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45F8AE89-9E30-4EBB-D196-D737FF4A9B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2F06174B-6821-877D-8769-0F68D4EEFE9B}"/>
                    </a:ext>
                  </a:extLst>
                </p:cNvPr>
                <p:cNvSpPr txBox="1"/>
                <p:nvPr/>
              </p:nvSpPr>
              <p:spPr>
                <a:xfrm>
                  <a:off x="5024402" y="4385731"/>
                  <a:ext cx="385883" cy="37214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2F06174B-6821-877D-8769-0F68D4EEFE9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24402" y="4385731"/>
                  <a:ext cx="385883" cy="372141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247616EC-0FD9-57EE-3AFC-DD2B81B64C38}"/>
                    </a:ext>
                  </a:extLst>
                </p:cNvPr>
                <p:cNvSpPr txBox="1"/>
                <p:nvPr/>
              </p:nvSpPr>
              <p:spPr>
                <a:xfrm>
                  <a:off x="5881607" y="3728986"/>
                  <a:ext cx="391200" cy="37214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247616EC-0FD9-57EE-3AFC-DD2B81B64C3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81607" y="3728986"/>
                  <a:ext cx="391200" cy="372141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7A8176E6-97CA-1C8F-6808-7DF372EDF50F}"/>
                </a:ext>
              </a:extLst>
            </p:cNvPr>
            <p:cNvGrpSpPr/>
            <p:nvPr/>
          </p:nvGrpSpPr>
          <p:grpSpPr>
            <a:xfrm rot="13280816">
              <a:off x="5018173" y="5144933"/>
              <a:ext cx="165676" cy="161754"/>
              <a:chOff x="6530594" y="4893673"/>
              <a:chExt cx="165676" cy="142478"/>
            </a:xfrm>
          </p:grpSpPr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FC53D506-7912-C354-BB3E-61758D17DFE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D2CBF51D-1387-BADC-44C8-F428A6D6D5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24DE5F8F-00B6-957B-7501-0F83A9242C08}"/>
                </a:ext>
              </a:extLst>
            </p:cNvPr>
            <p:cNvGrpSpPr/>
            <p:nvPr/>
          </p:nvGrpSpPr>
          <p:grpSpPr>
            <a:xfrm rot="12130290">
              <a:off x="5590436" y="5384372"/>
              <a:ext cx="165676" cy="161754"/>
              <a:chOff x="6530594" y="4893673"/>
              <a:chExt cx="165676" cy="142478"/>
            </a:xfrm>
          </p:grpSpPr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4DDACACA-2CA9-9CA6-E3F0-799E4F896D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BEE7408A-CCF7-256C-84E4-BFD69BD4FD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B0AF4674-7D59-BCB1-80E8-8C57F0D868E2}"/>
                </a:ext>
              </a:extLst>
            </p:cNvPr>
            <p:cNvGrpSpPr/>
            <p:nvPr/>
          </p:nvGrpSpPr>
          <p:grpSpPr>
            <a:xfrm rot="5886005">
              <a:off x="8188945" y="4530887"/>
              <a:ext cx="165676" cy="161754"/>
              <a:chOff x="6530594" y="4893673"/>
              <a:chExt cx="165676" cy="142478"/>
            </a:xfrm>
          </p:grpSpPr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FCAD89E3-4EB8-FD4D-9354-FB9F8B7D5B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4E739CFF-A6E8-4D54-364C-259976B30B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CF12A158-A9BC-AD78-47E9-4CAE9FBEDB5B}"/>
                </a:ext>
              </a:extLst>
            </p:cNvPr>
            <p:cNvGrpSpPr/>
            <p:nvPr/>
          </p:nvGrpSpPr>
          <p:grpSpPr>
            <a:xfrm rot="10258612">
              <a:off x="5649395" y="3508630"/>
              <a:ext cx="165676" cy="161754"/>
              <a:chOff x="6530594" y="4893673"/>
              <a:chExt cx="165676" cy="142478"/>
            </a:xfrm>
          </p:grpSpPr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FE662B47-A72B-6505-24D0-BA91B875FC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718A3329-6543-13D4-CB63-5B51F1911F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E5FAEA3A-40CE-8CA5-6B1C-1770A5FE8F23}"/>
                </a:ext>
              </a:extLst>
            </p:cNvPr>
            <p:cNvGrpSpPr/>
            <p:nvPr/>
          </p:nvGrpSpPr>
          <p:grpSpPr>
            <a:xfrm rot="3706397">
              <a:off x="8081096" y="4100251"/>
              <a:ext cx="165676" cy="161754"/>
              <a:chOff x="6530594" y="4893673"/>
              <a:chExt cx="165676" cy="142478"/>
            </a:xfrm>
          </p:grpSpPr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060BFEC2-D2ED-E92B-611A-90EB22AE57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166E9D2B-F167-979B-7277-55F61414C9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693F7978-4E0A-83E3-2D4F-8FA5B3ED7715}"/>
                </a:ext>
              </a:extLst>
            </p:cNvPr>
            <p:cNvGrpSpPr/>
            <p:nvPr/>
          </p:nvGrpSpPr>
          <p:grpSpPr>
            <a:xfrm rot="1829741">
              <a:off x="7650294" y="3725271"/>
              <a:ext cx="165676" cy="161754"/>
              <a:chOff x="6530594" y="4893673"/>
              <a:chExt cx="165676" cy="142478"/>
            </a:xfrm>
          </p:grpSpPr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913C953E-C8FE-AB6A-7B1F-A8FC3382F8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B4786FB9-19CC-D2C9-65C3-525CD0E271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07A37179-AA7C-6D18-3920-9A39FFFF6F30}"/>
                </a:ext>
              </a:extLst>
            </p:cNvPr>
            <p:cNvGrpSpPr/>
            <p:nvPr/>
          </p:nvGrpSpPr>
          <p:grpSpPr>
            <a:xfrm rot="1968724">
              <a:off x="7170425" y="3529057"/>
              <a:ext cx="165676" cy="161754"/>
              <a:chOff x="6530594" y="4893673"/>
              <a:chExt cx="165676" cy="142478"/>
            </a:xfrm>
          </p:grpSpPr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26B57A2D-85C2-3EF4-D7ED-B58C4AB10C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42C88BED-0B59-1BF3-212D-5C8BC27019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306DFFAF-0588-D499-B5B6-22C677AECE44}"/>
              </a:ext>
            </a:extLst>
          </p:cNvPr>
          <p:cNvCxnSpPr>
            <a:cxnSpLocks/>
          </p:cNvCxnSpPr>
          <p:nvPr/>
        </p:nvCxnSpPr>
        <p:spPr>
          <a:xfrm flipH="1" flipV="1">
            <a:off x="4862314" y="5276984"/>
            <a:ext cx="238891" cy="120514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45396202-64F3-2B29-3ADF-1BF6ACA7CAE5}"/>
              </a:ext>
            </a:extLst>
          </p:cNvPr>
          <p:cNvCxnSpPr>
            <a:cxnSpLocks/>
          </p:cNvCxnSpPr>
          <p:nvPr/>
        </p:nvCxnSpPr>
        <p:spPr>
          <a:xfrm flipH="1">
            <a:off x="5081760" y="4718428"/>
            <a:ext cx="257332" cy="2446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A53F299B-346D-9D15-41D6-496A9FC9531C}"/>
              </a:ext>
            </a:extLst>
          </p:cNvPr>
          <p:cNvCxnSpPr>
            <a:cxnSpLocks/>
          </p:cNvCxnSpPr>
          <p:nvPr/>
        </p:nvCxnSpPr>
        <p:spPr>
          <a:xfrm rot="4468273">
            <a:off x="5164213" y="3846218"/>
            <a:ext cx="34574" cy="227422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281B9EA7-3DBD-E5C7-BFCA-FC73AA13F2AD}"/>
              </a:ext>
            </a:extLst>
          </p:cNvPr>
          <p:cNvSpPr/>
          <p:nvPr/>
        </p:nvSpPr>
        <p:spPr>
          <a:xfrm>
            <a:off x="70960" y="3087976"/>
            <a:ext cx="2765387" cy="968695"/>
          </a:xfrm>
          <a:prstGeom prst="roundRect">
            <a:avLst/>
          </a:prstGeom>
          <a:solidFill>
            <a:srgbClr val="F5F8FF"/>
          </a:solidFill>
          <a:ln>
            <a:solidFill>
              <a:srgbClr val="B9C8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What about flow from </a:t>
            </a:r>
            <a:r>
              <a:rPr lang="en-US" dirty="0">
                <a:solidFill>
                  <a:srgbClr val="FF0000"/>
                </a:solidFill>
              </a:rPr>
              <a:t>inter-cluster-edges</a:t>
            </a:r>
            <a:r>
              <a:rPr lang="en-US" dirty="0">
                <a:solidFill>
                  <a:schemeClr val="tx1"/>
                </a:solidFill>
              </a:rPr>
              <a:t> to the </a:t>
            </a:r>
            <a:r>
              <a:rPr lang="en-US" dirty="0">
                <a:solidFill>
                  <a:srgbClr val="00B050"/>
                </a:solidFill>
              </a:rPr>
              <a:t>boundary</a:t>
            </a:r>
            <a:r>
              <a:rPr lang="en-US" dirty="0">
                <a:solidFill>
                  <a:schemeClr val="tx1"/>
                </a:solidFill>
              </a:rPr>
              <a:t>?</a:t>
            </a:r>
            <a:endParaRPr lang="en-US" dirty="0"/>
          </a:p>
          <a:p>
            <a:pPr algn="ctr"/>
            <a:endParaRPr lang="en-US" dirty="0"/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5D91CE3C-11D4-CA50-12E8-BAA6113E53D3}"/>
              </a:ext>
            </a:extLst>
          </p:cNvPr>
          <p:cNvSpPr/>
          <p:nvPr/>
        </p:nvSpPr>
        <p:spPr>
          <a:xfrm>
            <a:off x="62551" y="4565568"/>
            <a:ext cx="2773797" cy="968695"/>
          </a:xfrm>
          <a:prstGeom prst="roundRect">
            <a:avLst/>
          </a:prstGeom>
          <a:solidFill>
            <a:srgbClr val="F5F8FF"/>
          </a:solidFill>
          <a:ln>
            <a:solidFill>
              <a:srgbClr val="B9C8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By white-boxing the balanced cut algorithm we prove that it certifies flow</a:t>
            </a:r>
            <a:endParaRPr lang="en-US" dirty="0"/>
          </a:p>
          <a:p>
            <a:pPr algn="ctr"/>
            <a:endParaRPr lang="en-US" dirty="0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03571632-035D-890B-D881-9C9A908F8B45}"/>
              </a:ext>
            </a:extLst>
          </p:cNvPr>
          <p:cNvGrpSpPr/>
          <p:nvPr/>
        </p:nvGrpSpPr>
        <p:grpSpPr>
          <a:xfrm>
            <a:off x="3559175" y="3951375"/>
            <a:ext cx="1528464" cy="1482473"/>
            <a:chOff x="3559175" y="3951375"/>
            <a:chExt cx="1528464" cy="1482473"/>
          </a:xfrm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AAE6684-F472-74A9-44EF-6E63E91C3966}"/>
                </a:ext>
              </a:extLst>
            </p:cNvPr>
            <p:cNvSpPr/>
            <p:nvPr/>
          </p:nvSpPr>
          <p:spPr>
            <a:xfrm>
              <a:off x="3822605" y="3951375"/>
              <a:ext cx="1265034" cy="146820"/>
            </a:xfrm>
            <a:custGeom>
              <a:avLst/>
              <a:gdLst>
                <a:gd name="connsiteX0" fmla="*/ 1265034 w 1265034"/>
                <a:gd name="connsiteY0" fmla="*/ 43109 h 146820"/>
                <a:gd name="connsiteX1" fmla="*/ 673768 w 1265034"/>
                <a:gd name="connsiteY1" fmla="*/ 146237 h 146820"/>
                <a:gd name="connsiteX2" fmla="*/ 343759 w 1265034"/>
                <a:gd name="connsiteY2" fmla="*/ 1858 h 146820"/>
                <a:gd name="connsiteX3" fmla="*/ 0 w 1265034"/>
                <a:gd name="connsiteY3" fmla="*/ 77485 h 146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5034" h="146820">
                  <a:moveTo>
                    <a:pt x="1265034" y="43109"/>
                  </a:moveTo>
                  <a:cubicBezTo>
                    <a:pt x="1046174" y="98110"/>
                    <a:pt x="827314" y="153112"/>
                    <a:pt x="673768" y="146237"/>
                  </a:cubicBezTo>
                  <a:cubicBezTo>
                    <a:pt x="520222" y="139362"/>
                    <a:pt x="456054" y="13317"/>
                    <a:pt x="343759" y="1858"/>
                  </a:cubicBezTo>
                  <a:cubicBezTo>
                    <a:pt x="231464" y="-9601"/>
                    <a:pt x="115732" y="33942"/>
                    <a:pt x="0" y="77485"/>
                  </a:cubicBezTo>
                </a:path>
              </a:pathLst>
            </a:custGeom>
            <a:noFill/>
            <a:ln>
              <a:solidFill>
                <a:srgbClr val="00B05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AE560B2B-4702-86BC-EC9E-C8D12C68C219}"/>
                </a:ext>
              </a:extLst>
            </p:cNvPr>
            <p:cNvSpPr/>
            <p:nvPr/>
          </p:nvSpPr>
          <p:spPr>
            <a:xfrm>
              <a:off x="3559175" y="4010025"/>
              <a:ext cx="1514475" cy="660400"/>
            </a:xfrm>
            <a:custGeom>
              <a:avLst/>
              <a:gdLst>
                <a:gd name="connsiteX0" fmla="*/ 1514475 w 1514475"/>
                <a:gd name="connsiteY0" fmla="*/ 0 h 660400"/>
                <a:gd name="connsiteX1" fmla="*/ 1031875 w 1514475"/>
                <a:gd name="connsiteY1" fmla="*/ 482600 h 660400"/>
                <a:gd name="connsiteX2" fmla="*/ 352425 w 1514475"/>
                <a:gd name="connsiteY2" fmla="*/ 314325 h 660400"/>
                <a:gd name="connsiteX3" fmla="*/ 0 w 1514475"/>
                <a:gd name="connsiteY3" fmla="*/ 660400 h 66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14475" h="660400">
                  <a:moveTo>
                    <a:pt x="1514475" y="0"/>
                  </a:moveTo>
                  <a:cubicBezTo>
                    <a:pt x="1370012" y="215106"/>
                    <a:pt x="1225550" y="430213"/>
                    <a:pt x="1031875" y="482600"/>
                  </a:cubicBezTo>
                  <a:cubicBezTo>
                    <a:pt x="838200" y="534987"/>
                    <a:pt x="524404" y="284692"/>
                    <a:pt x="352425" y="314325"/>
                  </a:cubicBezTo>
                  <a:cubicBezTo>
                    <a:pt x="180446" y="343958"/>
                    <a:pt x="90223" y="502179"/>
                    <a:pt x="0" y="660400"/>
                  </a:cubicBezTo>
                </a:path>
              </a:pathLst>
            </a:custGeom>
            <a:noFill/>
            <a:ln>
              <a:solidFill>
                <a:srgbClr val="00B05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F2E97C6A-4678-23F5-BCB8-7A4D888BEF9A}"/>
                </a:ext>
              </a:extLst>
            </p:cNvPr>
            <p:cNvSpPr/>
            <p:nvPr/>
          </p:nvSpPr>
          <p:spPr>
            <a:xfrm>
              <a:off x="3751324" y="4718050"/>
              <a:ext cx="1328676" cy="457200"/>
            </a:xfrm>
            <a:custGeom>
              <a:avLst/>
              <a:gdLst>
                <a:gd name="connsiteX0" fmla="*/ 1328676 w 1328676"/>
                <a:gd name="connsiteY0" fmla="*/ 0 h 457200"/>
                <a:gd name="connsiteX1" fmla="*/ 773051 w 1328676"/>
                <a:gd name="connsiteY1" fmla="*/ 409575 h 457200"/>
                <a:gd name="connsiteX2" fmla="*/ 109476 w 1328676"/>
                <a:gd name="connsiteY2" fmla="*/ 269875 h 457200"/>
                <a:gd name="connsiteX3" fmla="*/ 7876 w 1328676"/>
                <a:gd name="connsiteY3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8676" h="457200">
                  <a:moveTo>
                    <a:pt x="1328676" y="0"/>
                  </a:moveTo>
                  <a:cubicBezTo>
                    <a:pt x="1152463" y="182298"/>
                    <a:pt x="976251" y="364596"/>
                    <a:pt x="773051" y="409575"/>
                  </a:cubicBezTo>
                  <a:cubicBezTo>
                    <a:pt x="569851" y="454554"/>
                    <a:pt x="237005" y="261938"/>
                    <a:pt x="109476" y="269875"/>
                  </a:cubicBezTo>
                  <a:cubicBezTo>
                    <a:pt x="-18053" y="277812"/>
                    <a:pt x="-5089" y="367506"/>
                    <a:pt x="7876" y="457200"/>
                  </a:cubicBezTo>
                </a:path>
              </a:pathLst>
            </a:custGeom>
            <a:noFill/>
            <a:ln>
              <a:solidFill>
                <a:srgbClr val="00B05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FA335DCA-3E28-4309-37B9-0CF12C9624A4}"/>
                </a:ext>
              </a:extLst>
            </p:cNvPr>
            <p:cNvSpPr/>
            <p:nvPr/>
          </p:nvSpPr>
          <p:spPr>
            <a:xfrm>
              <a:off x="3775075" y="5203825"/>
              <a:ext cx="1085850" cy="230023"/>
            </a:xfrm>
            <a:custGeom>
              <a:avLst/>
              <a:gdLst>
                <a:gd name="connsiteX0" fmla="*/ 1085850 w 1085850"/>
                <a:gd name="connsiteY0" fmla="*/ 79375 h 230023"/>
                <a:gd name="connsiteX1" fmla="*/ 619125 w 1085850"/>
                <a:gd name="connsiteY1" fmla="*/ 228600 h 230023"/>
                <a:gd name="connsiteX2" fmla="*/ 0 w 1085850"/>
                <a:gd name="connsiteY2" fmla="*/ 0 h 230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5850" h="230023">
                  <a:moveTo>
                    <a:pt x="1085850" y="79375"/>
                  </a:moveTo>
                  <a:cubicBezTo>
                    <a:pt x="942975" y="160602"/>
                    <a:pt x="800100" y="241829"/>
                    <a:pt x="619125" y="228600"/>
                  </a:cubicBezTo>
                  <a:cubicBezTo>
                    <a:pt x="438150" y="215371"/>
                    <a:pt x="219075" y="107685"/>
                    <a:pt x="0" y="0"/>
                  </a:cubicBezTo>
                </a:path>
              </a:pathLst>
            </a:custGeom>
            <a:noFill/>
            <a:ln>
              <a:solidFill>
                <a:srgbClr val="00B05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1FAB9B55-EA17-49E2-0B1B-44CEA2D5E364}"/>
              </a:ext>
            </a:extLst>
          </p:cNvPr>
          <p:cNvSpPr/>
          <p:nvPr/>
        </p:nvSpPr>
        <p:spPr>
          <a:xfrm>
            <a:off x="9361492" y="3195324"/>
            <a:ext cx="2765387" cy="968695"/>
          </a:xfrm>
          <a:prstGeom prst="roundRect">
            <a:avLst/>
          </a:prstGeom>
          <a:solidFill>
            <a:srgbClr val="F5F8FF"/>
          </a:solidFill>
          <a:ln>
            <a:solidFill>
              <a:srgbClr val="B9C8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Flow is sent from the cut to the </a:t>
            </a:r>
            <a:r>
              <a:rPr lang="en-US" dirty="0">
                <a:solidFill>
                  <a:srgbClr val="00B050"/>
                </a:solidFill>
              </a:rPr>
              <a:t>boundary</a:t>
            </a:r>
            <a:r>
              <a:rPr lang="en-US" dirty="0">
                <a:solidFill>
                  <a:schemeClr val="tx1"/>
                </a:solidFill>
              </a:rPr>
              <a:t> on the </a:t>
            </a:r>
            <a:r>
              <a:rPr lang="en-US" dirty="0">
                <a:solidFill>
                  <a:srgbClr val="FF0000"/>
                </a:solidFill>
              </a:rPr>
              <a:t>smaller side </a:t>
            </a:r>
            <a:r>
              <a:rPr lang="en-US" dirty="0">
                <a:solidFill>
                  <a:schemeClr val="tx1"/>
                </a:solidFill>
              </a:rPr>
              <a:t>of the cut</a:t>
            </a:r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204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DDE37923-A5DC-C4F0-2EB1-1209ADE10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2902" y="114895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lvl="0" algn="ctr" defTabSz="9144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lang="en-US" sz="4400" kern="0" dirty="0">
                <a:solidFill>
                  <a:srgbClr val="0000FF"/>
                </a:solidFill>
              </a:rPr>
              <a:t>Implementing refinement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800757-2DE0-9058-9670-A9FA2EF283C7}"/>
              </a:ext>
            </a:extLst>
          </p:cNvPr>
          <p:cNvSpPr txBox="1"/>
          <p:nvPr/>
        </p:nvSpPr>
        <p:spPr>
          <a:xfrm>
            <a:off x="2344439" y="976277"/>
            <a:ext cx="8112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Iteratively check whether </a:t>
            </a:r>
            <a:r>
              <a:rPr lang="en-US" sz="2400" dirty="0">
                <a:solidFill>
                  <a:srgbClr val="00B050"/>
                </a:solidFill>
              </a:rPr>
              <a:t>boundary</a:t>
            </a:r>
            <a:r>
              <a:rPr lang="en-US" sz="2400" dirty="0"/>
              <a:t> can route </a:t>
            </a:r>
            <a:r>
              <a:rPr lang="en-US" sz="2400" dirty="0">
                <a:solidFill>
                  <a:srgbClr val="00B050"/>
                </a:solidFill>
              </a:rPr>
              <a:t>all-to-all</a:t>
            </a:r>
            <a:r>
              <a:rPr lang="en-US" sz="2400" dirty="0"/>
              <a:t>.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9D0683-BEF5-2C15-601D-B0A5424AF3CA}"/>
              </a:ext>
            </a:extLst>
          </p:cNvPr>
          <p:cNvSpPr txBox="1"/>
          <p:nvPr/>
        </p:nvSpPr>
        <p:spPr>
          <a:xfrm>
            <a:off x="2344439" y="1460649"/>
            <a:ext cx="8112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If </a:t>
            </a:r>
            <a:r>
              <a:rPr lang="en-US" sz="2400" dirty="0">
                <a:solidFill>
                  <a:srgbClr val="FF0000"/>
                </a:solidFill>
              </a:rPr>
              <a:t>not</a:t>
            </a:r>
            <a:r>
              <a:rPr lang="en-US" sz="2400" dirty="0"/>
              <a:t>, find a (balanced) </a:t>
            </a:r>
            <a:r>
              <a:rPr lang="en-US" sz="2400" dirty="0">
                <a:solidFill>
                  <a:schemeClr val="accent2"/>
                </a:solidFill>
              </a:rPr>
              <a:t>cut</a:t>
            </a:r>
            <a:r>
              <a:rPr lang="en-US" sz="2400" dirty="0"/>
              <a:t> that certifies </a:t>
            </a:r>
            <a:r>
              <a:rPr lang="en-US" sz="2400" dirty="0">
                <a:solidFill>
                  <a:srgbClr val="FF0000"/>
                </a:solidFill>
              </a:rPr>
              <a:t>impossibility</a:t>
            </a:r>
            <a:r>
              <a:rPr lang="en-US" sz="2400" dirty="0"/>
              <a:t>.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D12C10-756B-7948-0217-316967066D31}"/>
              </a:ext>
            </a:extLst>
          </p:cNvPr>
          <p:cNvSpPr txBox="1"/>
          <p:nvPr/>
        </p:nvSpPr>
        <p:spPr>
          <a:xfrm>
            <a:off x="2344439" y="1922314"/>
            <a:ext cx="8112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recur on both sides.</a:t>
            </a:r>
            <a:endParaRPr lang="en-US" sz="2400" dirty="0">
              <a:solidFill>
                <a:srgbClr val="00B050"/>
              </a:solidFill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2A5A70F3-7307-4326-7493-84BBD5D184D6}"/>
              </a:ext>
            </a:extLst>
          </p:cNvPr>
          <p:cNvGrpSpPr/>
          <p:nvPr/>
        </p:nvGrpSpPr>
        <p:grpSpPr>
          <a:xfrm>
            <a:off x="3320916" y="3195324"/>
            <a:ext cx="5878412" cy="3079833"/>
            <a:chOff x="4573877" y="3488492"/>
            <a:chExt cx="3778783" cy="2190534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4E26138-6B68-7C7D-E3C8-95D878161107}"/>
                </a:ext>
              </a:extLst>
            </p:cNvPr>
            <p:cNvSpPr/>
            <p:nvPr/>
          </p:nvSpPr>
          <p:spPr>
            <a:xfrm>
              <a:off x="4639752" y="3488492"/>
              <a:ext cx="3613766" cy="2098674"/>
            </a:xfrm>
            <a:prstGeom prst="ellipse">
              <a:avLst/>
            </a:prstGeom>
            <a:noFill/>
            <a:ln w="19050">
              <a:solidFill>
                <a:srgbClr val="1753A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DF101D7-01E6-A539-4612-1B53A71A7562}"/>
                </a:ext>
              </a:extLst>
            </p:cNvPr>
            <p:cNvSpPr/>
            <p:nvPr/>
          </p:nvSpPr>
          <p:spPr>
            <a:xfrm>
              <a:off x="5435572" y="3584710"/>
              <a:ext cx="372878" cy="1821656"/>
            </a:xfrm>
            <a:custGeom>
              <a:avLst/>
              <a:gdLst>
                <a:gd name="connsiteX0" fmla="*/ 0 w 372878"/>
                <a:gd name="connsiteY0" fmla="*/ 1821656 h 1821656"/>
                <a:gd name="connsiteX1" fmla="*/ 366712 w 372878"/>
                <a:gd name="connsiteY1" fmla="*/ 890587 h 1821656"/>
                <a:gd name="connsiteX2" fmla="*/ 195262 w 372878"/>
                <a:gd name="connsiteY2" fmla="*/ 0 h 1821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2878" h="1821656">
                  <a:moveTo>
                    <a:pt x="0" y="1821656"/>
                  </a:moveTo>
                  <a:cubicBezTo>
                    <a:pt x="167084" y="1507926"/>
                    <a:pt x="334168" y="1194196"/>
                    <a:pt x="366712" y="890587"/>
                  </a:cubicBezTo>
                  <a:cubicBezTo>
                    <a:pt x="399256" y="586978"/>
                    <a:pt x="297259" y="293489"/>
                    <a:pt x="195262" y="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E580438-EB12-7C9E-3AA6-F7602CD3678A}"/>
                </a:ext>
              </a:extLst>
            </p:cNvPr>
            <p:cNvGrpSpPr/>
            <p:nvPr/>
          </p:nvGrpSpPr>
          <p:grpSpPr>
            <a:xfrm rot="16686005">
              <a:off x="4571916" y="4382542"/>
              <a:ext cx="165676" cy="161754"/>
              <a:chOff x="6530594" y="4893673"/>
              <a:chExt cx="165676" cy="142478"/>
            </a:xfrm>
          </p:grpSpPr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44C3D2FC-905C-22F2-DFB0-28766984EB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856895A1-9AF7-9C7D-7571-C3945F9B95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46B3995-D5C9-1B9A-6FC6-35B74391979E}"/>
                </a:ext>
              </a:extLst>
            </p:cNvPr>
            <p:cNvGrpSpPr/>
            <p:nvPr/>
          </p:nvGrpSpPr>
          <p:grpSpPr>
            <a:xfrm rot="469843">
              <a:off x="6400829" y="5517272"/>
              <a:ext cx="165676" cy="161754"/>
              <a:chOff x="6530594" y="4893673"/>
              <a:chExt cx="165676" cy="142478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97072E6-AE88-F50A-B6D2-05468EFB4C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721B8DE8-BFBD-35FF-603B-2379EDDF8F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BB5FF8D-3AFD-5CBA-ECF2-51E56997AF24}"/>
                </a:ext>
              </a:extLst>
            </p:cNvPr>
            <p:cNvGrpSpPr/>
            <p:nvPr/>
          </p:nvGrpSpPr>
          <p:grpSpPr>
            <a:xfrm rot="21018411">
              <a:off x="7000356" y="5452827"/>
              <a:ext cx="165676" cy="161754"/>
              <a:chOff x="6530594" y="4893673"/>
              <a:chExt cx="165676" cy="142478"/>
            </a:xfrm>
          </p:grpSpPr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63BF740-7520-FE47-D135-E0097039B2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2001CB96-F540-CAD2-1DF7-36C10C61DF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7E1C4A6-0CF9-C768-F772-E6511FC4DA51}"/>
                </a:ext>
              </a:extLst>
            </p:cNvPr>
            <p:cNvGrpSpPr/>
            <p:nvPr/>
          </p:nvGrpSpPr>
          <p:grpSpPr>
            <a:xfrm rot="8003865">
              <a:off x="4713688" y="3997256"/>
              <a:ext cx="165676" cy="161754"/>
              <a:chOff x="6530594" y="4893673"/>
              <a:chExt cx="165676" cy="142478"/>
            </a:xfrm>
          </p:grpSpPr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6C069D57-F6B0-F7F5-11FB-439EDB6F70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0E2B1273-58B0-B78C-CC45-880E167752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ADCE328C-8944-2DF6-7BF2-5D41F2C9E8AA}"/>
                </a:ext>
              </a:extLst>
            </p:cNvPr>
            <p:cNvGrpSpPr/>
            <p:nvPr/>
          </p:nvGrpSpPr>
          <p:grpSpPr>
            <a:xfrm rot="9439951">
              <a:off x="7424200" y="5295278"/>
              <a:ext cx="165676" cy="161754"/>
              <a:chOff x="6530594" y="4893673"/>
              <a:chExt cx="165676" cy="142478"/>
            </a:xfrm>
          </p:grpSpPr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A0C3AA31-368A-2012-1D5D-F54073431B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EA8A3405-E8AD-9959-FEB8-3483654807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B56B9F44-744D-0FE7-3571-EFD757934FB9}"/>
                </a:ext>
              </a:extLst>
            </p:cNvPr>
            <p:cNvGrpSpPr/>
            <p:nvPr/>
          </p:nvGrpSpPr>
          <p:grpSpPr>
            <a:xfrm rot="9868273">
              <a:off x="5111715" y="3679102"/>
              <a:ext cx="165676" cy="161754"/>
              <a:chOff x="6530594" y="4893673"/>
              <a:chExt cx="165676" cy="142478"/>
            </a:xfrm>
          </p:grpSpPr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4C2022F0-C5F5-1505-9C34-1F9730C7DC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A9FCCF03-AA23-88F4-705E-83AEECAE4A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DA78596C-CEBD-8F91-FB42-F9B615783571}"/>
                </a:ext>
              </a:extLst>
            </p:cNvPr>
            <p:cNvGrpSpPr/>
            <p:nvPr/>
          </p:nvGrpSpPr>
          <p:grpSpPr>
            <a:xfrm rot="14506397">
              <a:off x="4679765" y="4813178"/>
              <a:ext cx="165676" cy="161754"/>
              <a:chOff x="6530594" y="4893673"/>
              <a:chExt cx="165676" cy="142478"/>
            </a:xfrm>
          </p:grpSpPr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E596B515-580B-DBE9-91DC-B041F32E1A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6CB38F9D-8053-2BA8-9521-C6C3DD894C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B417A5F3-B753-E3A6-1D41-08FE267BA3F2}"/>
                </a:ext>
              </a:extLst>
            </p:cNvPr>
            <p:cNvGrpSpPr/>
            <p:nvPr/>
          </p:nvGrpSpPr>
          <p:grpSpPr>
            <a:xfrm rot="8283006">
              <a:off x="7928420" y="4981034"/>
              <a:ext cx="165676" cy="161754"/>
              <a:chOff x="6530594" y="4893673"/>
              <a:chExt cx="165676" cy="142478"/>
            </a:xfrm>
          </p:grpSpPr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56E1D5AC-9928-1C78-A5C6-F094E036F1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45F8AE89-9E30-4EBB-D196-D737FF4A9B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2F06174B-6821-877D-8769-0F68D4EEFE9B}"/>
                    </a:ext>
                  </a:extLst>
                </p:cNvPr>
                <p:cNvSpPr txBox="1"/>
                <p:nvPr/>
              </p:nvSpPr>
              <p:spPr>
                <a:xfrm>
                  <a:off x="5024402" y="4385731"/>
                  <a:ext cx="385883" cy="37214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2F06174B-6821-877D-8769-0F68D4EEFE9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24402" y="4385731"/>
                  <a:ext cx="385883" cy="372141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247616EC-0FD9-57EE-3AFC-DD2B81B64C38}"/>
                    </a:ext>
                  </a:extLst>
                </p:cNvPr>
                <p:cNvSpPr txBox="1"/>
                <p:nvPr/>
              </p:nvSpPr>
              <p:spPr>
                <a:xfrm>
                  <a:off x="5881607" y="3728986"/>
                  <a:ext cx="391200" cy="37214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247616EC-0FD9-57EE-3AFC-DD2B81B64C3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81607" y="3728986"/>
                  <a:ext cx="391200" cy="372141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7A8176E6-97CA-1C8F-6808-7DF372EDF50F}"/>
                </a:ext>
              </a:extLst>
            </p:cNvPr>
            <p:cNvGrpSpPr/>
            <p:nvPr/>
          </p:nvGrpSpPr>
          <p:grpSpPr>
            <a:xfrm rot="13280816">
              <a:off x="5018173" y="5144933"/>
              <a:ext cx="165676" cy="161754"/>
              <a:chOff x="6530594" y="4893673"/>
              <a:chExt cx="165676" cy="142478"/>
            </a:xfrm>
          </p:grpSpPr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FC53D506-7912-C354-BB3E-61758D17DFE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D2CBF51D-1387-BADC-44C8-F428A6D6D5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24DE5F8F-00B6-957B-7501-0F83A9242C08}"/>
                </a:ext>
              </a:extLst>
            </p:cNvPr>
            <p:cNvGrpSpPr/>
            <p:nvPr/>
          </p:nvGrpSpPr>
          <p:grpSpPr>
            <a:xfrm rot="12130290">
              <a:off x="5590436" y="5384372"/>
              <a:ext cx="165676" cy="161754"/>
              <a:chOff x="6530594" y="4893673"/>
              <a:chExt cx="165676" cy="142478"/>
            </a:xfrm>
          </p:grpSpPr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4DDACACA-2CA9-9CA6-E3F0-799E4F896D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BEE7408A-CCF7-256C-84E4-BFD69BD4FD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B0AF4674-7D59-BCB1-80E8-8C57F0D868E2}"/>
                </a:ext>
              </a:extLst>
            </p:cNvPr>
            <p:cNvGrpSpPr/>
            <p:nvPr/>
          </p:nvGrpSpPr>
          <p:grpSpPr>
            <a:xfrm rot="5886005">
              <a:off x="8188945" y="4530887"/>
              <a:ext cx="165676" cy="161754"/>
              <a:chOff x="6530594" y="4893673"/>
              <a:chExt cx="165676" cy="142478"/>
            </a:xfrm>
          </p:grpSpPr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FCAD89E3-4EB8-FD4D-9354-FB9F8B7D5B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4E739CFF-A6E8-4D54-364C-259976B30B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CF12A158-A9BC-AD78-47E9-4CAE9FBEDB5B}"/>
                </a:ext>
              </a:extLst>
            </p:cNvPr>
            <p:cNvGrpSpPr/>
            <p:nvPr/>
          </p:nvGrpSpPr>
          <p:grpSpPr>
            <a:xfrm rot="10258612">
              <a:off x="5649395" y="3508630"/>
              <a:ext cx="165676" cy="161754"/>
              <a:chOff x="6530594" y="4893673"/>
              <a:chExt cx="165676" cy="142478"/>
            </a:xfrm>
          </p:grpSpPr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FE662B47-A72B-6505-24D0-BA91B875FC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718A3329-6543-13D4-CB63-5B51F1911F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E5FAEA3A-40CE-8CA5-6B1C-1770A5FE8F23}"/>
                </a:ext>
              </a:extLst>
            </p:cNvPr>
            <p:cNvGrpSpPr/>
            <p:nvPr/>
          </p:nvGrpSpPr>
          <p:grpSpPr>
            <a:xfrm rot="3706397">
              <a:off x="8081096" y="4100251"/>
              <a:ext cx="165676" cy="161754"/>
              <a:chOff x="6530594" y="4893673"/>
              <a:chExt cx="165676" cy="142478"/>
            </a:xfrm>
          </p:grpSpPr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060BFEC2-D2ED-E92B-611A-90EB22AE57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166E9D2B-F167-979B-7277-55F61414C9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693F7978-4E0A-83E3-2D4F-8FA5B3ED7715}"/>
                </a:ext>
              </a:extLst>
            </p:cNvPr>
            <p:cNvGrpSpPr/>
            <p:nvPr/>
          </p:nvGrpSpPr>
          <p:grpSpPr>
            <a:xfrm rot="1829741">
              <a:off x="7650294" y="3725271"/>
              <a:ext cx="165676" cy="161754"/>
              <a:chOff x="6530594" y="4893673"/>
              <a:chExt cx="165676" cy="142478"/>
            </a:xfrm>
          </p:grpSpPr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913C953E-C8FE-AB6A-7B1F-A8FC3382F8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B4786FB9-19CC-D2C9-65C3-525CD0E271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07A37179-AA7C-6D18-3920-9A39FFFF6F30}"/>
                </a:ext>
              </a:extLst>
            </p:cNvPr>
            <p:cNvGrpSpPr/>
            <p:nvPr/>
          </p:nvGrpSpPr>
          <p:grpSpPr>
            <a:xfrm rot="1968724">
              <a:off x="7170425" y="3529057"/>
              <a:ext cx="165676" cy="161754"/>
              <a:chOff x="6530594" y="4893673"/>
              <a:chExt cx="165676" cy="142478"/>
            </a:xfrm>
          </p:grpSpPr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26B57A2D-85C2-3EF4-D7ED-B58C4AB10C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42C88BED-0B59-1BF3-212D-5C8BC27019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306DFFAF-0588-D499-B5B6-22C677AECE44}"/>
              </a:ext>
            </a:extLst>
          </p:cNvPr>
          <p:cNvCxnSpPr>
            <a:cxnSpLocks/>
          </p:cNvCxnSpPr>
          <p:nvPr/>
        </p:nvCxnSpPr>
        <p:spPr>
          <a:xfrm flipH="1" flipV="1">
            <a:off x="4862314" y="5276984"/>
            <a:ext cx="238891" cy="120514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45396202-64F3-2B29-3ADF-1BF6ACA7CAE5}"/>
              </a:ext>
            </a:extLst>
          </p:cNvPr>
          <p:cNvCxnSpPr>
            <a:cxnSpLocks/>
          </p:cNvCxnSpPr>
          <p:nvPr/>
        </p:nvCxnSpPr>
        <p:spPr>
          <a:xfrm flipH="1">
            <a:off x="5081760" y="4718428"/>
            <a:ext cx="257332" cy="2446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A53F299B-346D-9D15-41D6-496A9FC9531C}"/>
              </a:ext>
            </a:extLst>
          </p:cNvPr>
          <p:cNvCxnSpPr>
            <a:cxnSpLocks/>
          </p:cNvCxnSpPr>
          <p:nvPr/>
        </p:nvCxnSpPr>
        <p:spPr>
          <a:xfrm rot="4468273">
            <a:off x="5164213" y="3846218"/>
            <a:ext cx="34574" cy="227422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281B9EA7-3DBD-E5C7-BFCA-FC73AA13F2AD}"/>
              </a:ext>
            </a:extLst>
          </p:cNvPr>
          <p:cNvSpPr/>
          <p:nvPr/>
        </p:nvSpPr>
        <p:spPr>
          <a:xfrm>
            <a:off x="70960" y="3087976"/>
            <a:ext cx="2765387" cy="968695"/>
          </a:xfrm>
          <a:prstGeom prst="roundRect">
            <a:avLst/>
          </a:prstGeom>
          <a:solidFill>
            <a:srgbClr val="F5F8FF"/>
          </a:solidFill>
          <a:ln>
            <a:solidFill>
              <a:srgbClr val="B9C8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What about flow from </a:t>
            </a:r>
            <a:r>
              <a:rPr lang="en-US" dirty="0">
                <a:solidFill>
                  <a:srgbClr val="FF0000"/>
                </a:solidFill>
              </a:rPr>
              <a:t>inter-cluster-edges</a:t>
            </a:r>
            <a:r>
              <a:rPr lang="en-US" dirty="0">
                <a:solidFill>
                  <a:schemeClr val="tx1"/>
                </a:solidFill>
              </a:rPr>
              <a:t> to the </a:t>
            </a:r>
            <a:r>
              <a:rPr lang="en-US" dirty="0">
                <a:solidFill>
                  <a:srgbClr val="00B050"/>
                </a:solidFill>
              </a:rPr>
              <a:t>boundary</a:t>
            </a:r>
            <a:r>
              <a:rPr lang="en-US" dirty="0">
                <a:solidFill>
                  <a:schemeClr val="tx1"/>
                </a:solidFill>
              </a:rPr>
              <a:t>?</a:t>
            </a:r>
            <a:endParaRPr lang="en-US" dirty="0"/>
          </a:p>
          <a:p>
            <a:pPr algn="ctr"/>
            <a:endParaRPr lang="en-US" dirty="0"/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5D91CE3C-11D4-CA50-12E8-BAA6113E53D3}"/>
              </a:ext>
            </a:extLst>
          </p:cNvPr>
          <p:cNvSpPr/>
          <p:nvPr/>
        </p:nvSpPr>
        <p:spPr>
          <a:xfrm>
            <a:off x="62551" y="4565568"/>
            <a:ext cx="2773797" cy="968695"/>
          </a:xfrm>
          <a:prstGeom prst="roundRect">
            <a:avLst/>
          </a:prstGeom>
          <a:solidFill>
            <a:srgbClr val="F5F8FF"/>
          </a:solidFill>
          <a:ln>
            <a:solidFill>
              <a:srgbClr val="B9C8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By white-boxing the balanced cut algorithm we prove that it certifies flow</a:t>
            </a:r>
            <a:endParaRPr lang="en-US" dirty="0"/>
          </a:p>
          <a:p>
            <a:pPr algn="ctr"/>
            <a:endParaRPr lang="en-US" dirty="0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03571632-035D-890B-D881-9C9A908F8B45}"/>
              </a:ext>
            </a:extLst>
          </p:cNvPr>
          <p:cNvGrpSpPr/>
          <p:nvPr/>
        </p:nvGrpSpPr>
        <p:grpSpPr>
          <a:xfrm>
            <a:off x="3559175" y="3951375"/>
            <a:ext cx="1528464" cy="1482473"/>
            <a:chOff x="3559175" y="3951375"/>
            <a:chExt cx="1528464" cy="1482473"/>
          </a:xfrm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AAE6684-F472-74A9-44EF-6E63E91C3966}"/>
                </a:ext>
              </a:extLst>
            </p:cNvPr>
            <p:cNvSpPr/>
            <p:nvPr/>
          </p:nvSpPr>
          <p:spPr>
            <a:xfrm>
              <a:off x="3822605" y="3951375"/>
              <a:ext cx="1265034" cy="146820"/>
            </a:xfrm>
            <a:custGeom>
              <a:avLst/>
              <a:gdLst>
                <a:gd name="connsiteX0" fmla="*/ 1265034 w 1265034"/>
                <a:gd name="connsiteY0" fmla="*/ 43109 h 146820"/>
                <a:gd name="connsiteX1" fmla="*/ 673768 w 1265034"/>
                <a:gd name="connsiteY1" fmla="*/ 146237 h 146820"/>
                <a:gd name="connsiteX2" fmla="*/ 343759 w 1265034"/>
                <a:gd name="connsiteY2" fmla="*/ 1858 h 146820"/>
                <a:gd name="connsiteX3" fmla="*/ 0 w 1265034"/>
                <a:gd name="connsiteY3" fmla="*/ 77485 h 146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5034" h="146820">
                  <a:moveTo>
                    <a:pt x="1265034" y="43109"/>
                  </a:moveTo>
                  <a:cubicBezTo>
                    <a:pt x="1046174" y="98110"/>
                    <a:pt x="827314" y="153112"/>
                    <a:pt x="673768" y="146237"/>
                  </a:cubicBezTo>
                  <a:cubicBezTo>
                    <a:pt x="520222" y="139362"/>
                    <a:pt x="456054" y="13317"/>
                    <a:pt x="343759" y="1858"/>
                  </a:cubicBezTo>
                  <a:cubicBezTo>
                    <a:pt x="231464" y="-9601"/>
                    <a:pt x="115732" y="33942"/>
                    <a:pt x="0" y="77485"/>
                  </a:cubicBezTo>
                </a:path>
              </a:pathLst>
            </a:custGeom>
            <a:noFill/>
            <a:ln>
              <a:solidFill>
                <a:srgbClr val="00B05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AE560B2B-4702-86BC-EC9E-C8D12C68C219}"/>
                </a:ext>
              </a:extLst>
            </p:cNvPr>
            <p:cNvSpPr/>
            <p:nvPr/>
          </p:nvSpPr>
          <p:spPr>
            <a:xfrm>
              <a:off x="3559175" y="4010025"/>
              <a:ext cx="1514475" cy="660400"/>
            </a:xfrm>
            <a:custGeom>
              <a:avLst/>
              <a:gdLst>
                <a:gd name="connsiteX0" fmla="*/ 1514475 w 1514475"/>
                <a:gd name="connsiteY0" fmla="*/ 0 h 660400"/>
                <a:gd name="connsiteX1" fmla="*/ 1031875 w 1514475"/>
                <a:gd name="connsiteY1" fmla="*/ 482600 h 660400"/>
                <a:gd name="connsiteX2" fmla="*/ 352425 w 1514475"/>
                <a:gd name="connsiteY2" fmla="*/ 314325 h 660400"/>
                <a:gd name="connsiteX3" fmla="*/ 0 w 1514475"/>
                <a:gd name="connsiteY3" fmla="*/ 660400 h 66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14475" h="660400">
                  <a:moveTo>
                    <a:pt x="1514475" y="0"/>
                  </a:moveTo>
                  <a:cubicBezTo>
                    <a:pt x="1370012" y="215106"/>
                    <a:pt x="1225550" y="430213"/>
                    <a:pt x="1031875" y="482600"/>
                  </a:cubicBezTo>
                  <a:cubicBezTo>
                    <a:pt x="838200" y="534987"/>
                    <a:pt x="524404" y="284692"/>
                    <a:pt x="352425" y="314325"/>
                  </a:cubicBezTo>
                  <a:cubicBezTo>
                    <a:pt x="180446" y="343958"/>
                    <a:pt x="90223" y="502179"/>
                    <a:pt x="0" y="660400"/>
                  </a:cubicBezTo>
                </a:path>
              </a:pathLst>
            </a:custGeom>
            <a:noFill/>
            <a:ln>
              <a:solidFill>
                <a:srgbClr val="00B05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F2E97C6A-4678-23F5-BCB8-7A4D888BEF9A}"/>
                </a:ext>
              </a:extLst>
            </p:cNvPr>
            <p:cNvSpPr/>
            <p:nvPr/>
          </p:nvSpPr>
          <p:spPr>
            <a:xfrm>
              <a:off x="3751324" y="4718050"/>
              <a:ext cx="1328676" cy="457200"/>
            </a:xfrm>
            <a:custGeom>
              <a:avLst/>
              <a:gdLst>
                <a:gd name="connsiteX0" fmla="*/ 1328676 w 1328676"/>
                <a:gd name="connsiteY0" fmla="*/ 0 h 457200"/>
                <a:gd name="connsiteX1" fmla="*/ 773051 w 1328676"/>
                <a:gd name="connsiteY1" fmla="*/ 409575 h 457200"/>
                <a:gd name="connsiteX2" fmla="*/ 109476 w 1328676"/>
                <a:gd name="connsiteY2" fmla="*/ 269875 h 457200"/>
                <a:gd name="connsiteX3" fmla="*/ 7876 w 1328676"/>
                <a:gd name="connsiteY3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8676" h="457200">
                  <a:moveTo>
                    <a:pt x="1328676" y="0"/>
                  </a:moveTo>
                  <a:cubicBezTo>
                    <a:pt x="1152463" y="182298"/>
                    <a:pt x="976251" y="364596"/>
                    <a:pt x="773051" y="409575"/>
                  </a:cubicBezTo>
                  <a:cubicBezTo>
                    <a:pt x="569851" y="454554"/>
                    <a:pt x="237005" y="261938"/>
                    <a:pt x="109476" y="269875"/>
                  </a:cubicBezTo>
                  <a:cubicBezTo>
                    <a:pt x="-18053" y="277812"/>
                    <a:pt x="-5089" y="367506"/>
                    <a:pt x="7876" y="457200"/>
                  </a:cubicBezTo>
                </a:path>
              </a:pathLst>
            </a:custGeom>
            <a:noFill/>
            <a:ln>
              <a:solidFill>
                <a:srgbClr val="00B05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FA335DCA-3E28-4309-37B9-0CF12C9624A4}"/>
                </a:ext>
              </a:extLst>
            </p:cNvPr>
            <p:cNvSpPr/>
            <p:nvPr/>
          </p:nvSpPr>
          <p:spPr>
            <a:xfrm>
              <a:off x="3775075" y="5203825"/>
              <a:ext cx="1085850" cy="230023"/>
            </a:xfrm>
            <a:custGeom>
              <a:avLst/>
              <a:gdLst>
                <a:gd name="connsiteX0" fmla="*/ 1085850 w 1085850"/>
                <a:gd name="connsiteY0" fmla="*/ 79375 h 230023"/>
                <a:gd name="connsiteX1" fmla="*/ 619125 w 1085850"/>
                <a:gd name="connsiteY1" fmla="*/ 228600 h 230023"/>
                <a:gd name="connsiteX2" fmla="*/ 0 w 1085850"/>
                <a:gd name="connsiteY2" fmla="*/ 0 h 230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5850" h="230023">
                  <a:moveTo>
                    <a:pt x="1085850" y="79375"/>
                  </a:moveTo>
                  <a:cubicBezTo>
                    <a:pt x="942975" y="160602"/>
                    <a:pt x="800100" y="241829"/>
                    <a:pt x="619125" y="228600"/>
                  </a:cubicBezTo>
                  <a:cubicBezTo>
                    <a:pt x="438150" y="215371"/>
                    <a:pt x="219075" y="107685"/>
                    <a:pt x="0" y="0"/>
                  </a:cubicBezTo>
                </a:path>
              </a:pathLst>
            </a:custGeom>
            <a:noFill/>
            <a:ln>
              <a:solidFill>
                <a:srgbClr val="00B05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6EE7CDE6-9AB9-A174-D665-41993BE9C423}"/>
              </a:ext>
            </a:extLst>
          </p:cNvPr>
          <p:cNvSpPr/>
          <p:nvPr/>
        </p:nvSpPr>
        <p:spPr>
          <a:xfrm>
            <a:off x="5164303" y="3206778"/>
            <a:ext cx="1166873" cy="1657246"/>
          </a:xfrm>
          <a:custGeom>
            <a:avLst/>
            <a:gdLst>
              <a:gd name="connsiteX0" fmla="*/ 0 w 750094"/>
              <a:gd name="connsiteY0" fmla="*/ 1178718 h 1178718"/>
              <a:gd name="connsiteX1" fmla="*/ 295275 w 750094"/>
              <a:gd name="connsiteY1" fmla="*/ 1026318 h 1178718"/>
              <a:gd name="connsiteX2" fmla="*/ 583407 w 750094"/>
              <a:gd name="connsiteY2" fmla="*/ 650081 h 1178718"/>
              <a:gd name="connsiteX3" fmla="*/ 750094 w 750094"/>
              <a:gd name="connsiteY3" fmla="*/ 0 h 1178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0094" h="1178718">
                <a:moveTo>
                  <a:pt x="0" y="1178718"/>
                </a:moveTo>
                <a:cubicBezTo>
                  <a:pt x="99020" y="1146571"/>
                  <a:pt x="198040" y="1114424"/>
                  <a:pt x="295275" y="1026318"/>
                </a:cubicBezTo>
                <a:cubicBezTo>
                  <a:pt x="392510" y="938212"/>
                  <a:pt x="507604" y="821134"/>
                  <a:pt x="583407" y="650081"/>
                </a:cubicBezTo>
                <a:cubicBezTo>
                  <a:pt x="659210" y="479028"/>
                  <a:pt x="704652" y="239514"/>
                  <a:pt x="750094" y="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C9DE14E-2184-4279-FB38-8D78968A727F}"/>
              </a:ext>
            </a:extLst>
          </p:cNvPr>
          <p:cNvCxnSpPr>
            <a:cxnSpLocks/>
          </p:cNvCxnSpPr>
          <p:nvPr/>
        </p:nvCxnSpPr>
        <p:spPr>
          <a:xfrm flipH="1" flipV="1">
            <a:off x="6067788" y="3860352"/>
            <a:ext cx="237704" cy="52478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54BF5FB4-4F2A-8B6F-2FAA-4D43A089E78A}"/>
              </a:ext>
            </a:extLst>
          </p:cNvPr>
          <p:cNvCxnSpPr>
            <a:cxnSpLocks/>
          </p:cNvCxnSpPr>
          <p:nvPr/>
        </p:nvCxnSpPr>
        <p:spPr>
          <a:xfrm rot="8003865">
            <a:off x="5676583" y="4484363"/>
            <a:ext cx="31248" cy="251630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1D39B7DF-D1AC-C18A-9993-6AC0A38B370A}"/>
                  </a:ext>
                </a:extLst>
              </p:cNvPr>
              <p:cNvSpPr txBox="1"/>
              <p:nvPr/>
            </p:nvSpPr>
            <p:spPr>
              <a:xfrm>
                <a:off x="5710418" y="5011043"/>
                <a:ext cx="60856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1D39B7DF-D1AC-C18A-9993-6AC0A38B37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0418" y="5011043"/>
                <a:ext cx="608565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2" name="Group 71">
            <a:extLst>
              <a:ext uri="{FF2B5EF4-FFF2-40B4-BE49-F238E27FC236}">
                <a16:creationId xmlns:a16="http://schemas.microsoft.com/office/drawing/2014/main" id="{89D693A6-29FF-5680-DD36-A7D25AE14021}"/>
              </a:ext>
            </a:extLst>
          </p:cNvPr>
          <p:cNvGrpSpPr/>
          <p:nvPr/>
        </p:nvGrpSpPr>
        <p:grpSpPr>
          <a:xfrm>
            <a:off x="5270500" y="3441700"/>
            <a:ext cx="803275" cy="1101725"/>
            <a:chOff x="5270500" y="3441700"/>
            <a:chExt cx="803275" cy="1101725"/>
          </a:xfrm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76B7904F-477D-3DA9-AF3B-E047B9EE30EC}"/>
                </a:ext>
              </a:extLst>
            </p:cNvPr>
            <p:cNvSpPr/>
            <p:nvPr/>
          </p:nvSpPr>
          <p:spPr>
            <a:xfrm>
              <a:off x="5299075" y="3927475"/>
              <a:ext cx="301625" cy="615950"/>
            </a:xfrm>
            <a:custGeom>
              <a:avLst/>
              <a:gdLst>
                <a:gd name="connsiteX0" fmla="*/ 301625 w 301625"/>
                <a:gd name="connsiteY0" fmla="*/ 615950 h 615950"/>
                <a:gd name="connsiteX1" fmla="*/ 238125 w 301625"/>
                <a:gd name="connsiteY1" fmla="*/ 206375 h 615950"/>
                <a:gd name="connsiteX2" fmla="*/ 0 w 301625"/>
                <a:gd name="connsiteY2" fmla="*/ 0 h 61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1625" h="615950">
                  <a:moveTo>
                    <a:pt x="301625" y="615950"/>
                  </a:moveTo>
                  <a:cubicBezTo>
                    <a:pt x="295010" y="462491"/>
                    <a:pt x="288396" y="309033"/>
                    <a:pt x="238125" y="206375"/>
                  </a:cubicBezTo>
                  <a:cubicBezTo>
                    <a:pt x="187854" y="103717"/>
                    <a:pt x="93927" y="51858"/>
                    <a:pt x="0" y="0"/>
                  </a:cubicBezTo>
                </a:path>
              </a:pathLst>
            </a:custGeom>
            <a:noFill/>
            <a:ln>
              <a:solidFill>
                <a:schemeClr val="accent1">
                  <a:lumMod val="75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B5D53D0-8291-3EDE-1117-3DEDF8768CA6}"/>
                </a:ext>
              </a:extLst>
            </p:cNvPr>
            <p:cNvSpPr/>
            <p:nvPr/>
          </p:nvSpPr>
          <p:spPr>
            <a:xfrm>
              <a:off x="5270500" y="3441700"/>
              <a:ext cx="803275" cy="425450"/>
            </a:xfrm>
            <a:custGeom>
              <a:avLst/>
              <a:gdLst>
                <a:gd name="connsiteX0" fmla="*/ 803275 w 803275"/>
                <a:gd name="connsiteY0" fmla="*/ 425450 h 425450"/>
                <a:gd name="connsiteX1" fmla="*/ 606425 w 803275"/>
                <a:gd name="connsiteY1" fmla="*/ 53975 h 425450"/>
                <a:gd name="connsiteX2" fmla="*/ 136525 w 803275"/>
                <a:gd name="connsiteY2" fmla="*/ 142875 h 425450"/>
                <a:gd name="connsiteX3" fmla="*/ 0 w 803275"/>
                <a:gd name="connsiteY3" fmla="*/ 0 h 425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3275" h="425450">
                  <a:moveTo>
                    <a:pt x="803275" y="425450"/>
                  </a:moveTo>
                  <a:cubicBezTo>
                    <a:pt x="760412" y="263260"/>
                    <a:pt x="717550" y="101071"/>
                    <a:pt x="606425" y="53975"/>
                  </a:cubicBezTo>
                  <a:cubicBezTo>
                    <a:pt x="495300" y="6879"/>
                    <a:pt x="237596" y="151871"/>
                    <a:pt x="136525" y="142875"/>
                  </a:cubicBezTo>
                  <a:cubicBezTo>
                    <a:pt x="35454" y="133879"/>
                    <a:pt x="17727" y="66939"/>
                    <a:pt x="0" y="0"/>
                  </a:cubicBezTo>
                </a:path>
              </a:pathLst>
            </a:custGeom>
            <a:noFill/>
            <a:ln>
              <a:solidFill>
                <a:schemeClr val="accent1">
                  <a:lumMod val="75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2D259F36-2FA5-7619-E71E-560DE28A4056}"/>
              </a:ext>
            </a:extLst>
          </p:cNvPr>
          <p:cNvSpPr/>
          <p:nvPr/>
        </p:nvSpPr>
        <p:spPr>
          <a:xfrm>
            <a:off x="9361492" y="3195324"/>
            <a:ext cx="2765387" cy="968695"/>
          </a:xfrm>
          <a:prstGeom prst="roundRect">
            <a:avLst/>
          </a:prstGeom>
          <a:solidFill>
            <a:srgbClr val="F5F8FF"/>
          </a:solidFill>
          <a:ln>
            <a:solidFill>
              <a:srgbClr val="B9C8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Flow is sent from the cut to the </a:t>
            </a:r>
            <a:r>
              <a:rPr lang="en-US" dirty="0">
                <a:solidFill>
                  <a:srgbClr val="00B050"/>
                </a:solidFill>
              </a:rPr>
              <a:t>boundary</a:t>
            </a:r>
            <a:r>
              <a:rPr lang="en-US" dirty="0">
                <a:solidFill>
                  <a:schemeClr val="tx1"/>
                </a:solidFill>
              </a:rPr>
              <a:t> on the </a:t>
            </a:r>
            <a:r>
              <a:rPr lang="en-US" dirty="0">
                <a:solidFill>
                  <a:srgbClr val="FF0000"/>
                </a:solidFill>
              </a:rPr>
              <a:t>smaller side </a:t>
            </a:r>
            <a:r>
              <a:rPr lang="en-US" dirty="0">
                <a:solidFill>
                  <a:schemeClr val="tx1"/>
                </a:solidFill>
              </a:rPr>
              <a:t>of the cut</a:t>
            </a:r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50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3">
            <a:extLst>
              <a:ext uri="{FF2B5EF4-FFF2-40B4-BE49-F238E27FC236}">
                <a16:creationId xmlns:a16="http://schemas.microsoft.com/office/drawing/2014/main" id="{934D7658-4ADD-31E1-5A87-2FAD7301FE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3834" y="114895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lvl="0" algn="ctr" defTabSz="9144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lang="en-US" sz="4400" kern="0" dirty="0">
                <a:solidFill>
                  <a:srgbClr val="0000FF"/>
                </a:solidFill>
              </a:rPr>
              <a:t>Cut Sparsifiers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4">
                <a:extLst>
                  <a:ext uri="{FF2B5EF4-FFF2-40B4-BE49-F238E27FC236}">
                    <a16:creationId xmlns:a16="http://schemas.microsoft.com/office/drawing/2014/main" id="{9D38A1EC-A0E9-B1C6-EE11-385C8C7D89A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47946" y="1146564"/>
                <a:ext cx="9144000" cy="4462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14:m>
                  <m:oMath xmlns:m="http://schemas.openxmlformats.org/officeDocument/2006/math">
                    <m:r>
                      <a:rPr lang="en-US" sz="230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3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undirected, unweighted graph.</a:t>
                </a:r>
              </a:p>
            </p:txBody>
          </p:sp>
        </mc:Choice>
        <mc:Fallback xmlns="">
          <p:sp>
            <p:nvSpPr>
              <p:cNvPr id="12" name="Rectangle 4">
                <a:extLst>
                  <a:ext uri="{FF2B5EF4-FFF2-40B4-BE49-F238E27FC236}">
                    <a16:creationId xmlns:a16="http://schemas.microsoft.com/office/drawing/2014/main" id="{9D38A1EC-A0E9-B1C6-EE11-385C8C7D89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47946" y="1146564"/>
                <a:ext cx="9144000" cy="446276"/>
              </a:xfrm>
              <a:prstGeom prst="rect">
                <a:avLst/>
              </a:prstGeom>
              <a:blipFill>
                <a:blip r:embed="rId3"/>
                <a:stretch>
                  <a:fillRect t="-10959" b="-2876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4">
                <a:extLst>
                  <a:ext uri="{FF2B5EF4-FFF2-40B4-BE49-F238E27FC236}">
                    <a16:creationId xmlns:a16="http://schemas.microsoft.com/office/drawing/2014/main" id="{D1A79B42-E762-80B2-828C-5E9236BBF3A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47946" y="1812132"/>
                <a:ext cx="9144000" cy="12010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b="1" dirty="0">
                    <a:solidFill>
                      <a:prstClr val="black"/>
                    </a:solidFill>
                    <a:latin typeface="Calibri" panose="020F0502020204030204"/>
                  </a:rPr>
                  <a:t>Cut-sparsifier: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sz="24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kern="0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4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is an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en-US" sz="24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-cut sparsifier of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400" b="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if</a:t>
                </a:r>
              </a:p>
              <a:p>
                <a:pPr eaLnBrk="1" hangingPunct="1"/>
                <a:endParaRPr lang="en-US" sz="2400" kern="0" dirty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24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24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𝐺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𝑆</m:t>
                              </m:r>
                              <m:r>
                                <a:rPr lang="en-US" sz="24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acc>
                                <m:accPr>
                                  <m:chr m:val="̅"/>
                                  <m:ctrlPr>
                                    <a:rPr lang="en-US" sz="2400" b="0" i="1" kern="0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kern="0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  <m:t>𝑆</m:t>
                                  </m:r>
                                </m:e>
                              </m:acc>
                            </m:e>
                          </m:d>
                          <m: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≤</m:t>
                          </m:r>
                          <m: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𝐻</m:t>
                          </m:r>
                        </m:sub>
                      </m:sSub>
                      <m:d>
                        <m:dPr>
                          <m:ctrlP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𝑆</m:t>
                          </m:r>
                          <m: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,</m:t>
                          </m:r>
                          <m:acc>
                            <m:accPr>
                              <m:chr m:val="̅"/>
                              <m:ctrlPr>
                                <a:rPr lang="en-US" sz="24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𝑆</m:t>
                              </m:r>
                            </m:e>
                          </m:acc>
                        </m:e>
                      </m:d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𝐺</m:t>
                          </m:r>
                        </m:sub>
                      </m:sSub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𝑆</m:t>
                      </m:r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,</m:t>
                      </m:r>
                      <m:acc>
                        <m:accPr>
                          <m:chr m:val="̅"/>
                          <m:ctrlP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𝑆</m:t>
                          </m:r>
                        </m:e>
                      </m:acc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2400" kern="0" dirty="0">
                  <a:solidFill>
                    <a:srgbClr val="0000FF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Rectangle 4">
                <a:extLst>
                  <a:ext uri="{FF2B5EF4-FFF2-40B4-BE49-F238E27FC236}">
                    <a16:creationId xmlns:a16="http://schemas.microsoft.com/office/drawing/2014/main" id="{D1A79B42-E762-80B2-828C-5E9236BBF3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47946" y="1812132"/>
                <a:ext cx="9144000" cy="1201098"/>
              </a:xfrm>
              <a:prstGeom prst="rect">
                <a:avLst/>
              </a:prstGeom>
              <a:blipFill>
                <a:blip r:embed="rId4"/>
                <a:stretch>
                  <a:fillRect t="-4061" b="-7614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87A77126-14E0-99F7-F398-8CF554ED323F}"/>
                  </a:ext>
                </a:extLst>
              </p:cNvPr>
              <p:cNvSpPr txBox="1"/>
              <p:nvPr/>
            </p:nvSpPr>
            <p:spPr>
              <a:xfrm>
                <a:off x="1796828" y="2589833"/>
                <a:ext cx="161778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US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⊆</m:t>
                      </m:r>
                      <m:r>
                        <a:rPr lang="en-US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n-US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87A77126-14E0-99F7-F398-8CF554ED32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6828" y="2589833"/>
                <a:ext cx="161778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4" name="Group 143">
            <a:extLst>
              <a:ext uri="{FF2B5EF4-FFF2-40B4-BE49-F238E27FC236}">
                <a16:creationId xmlns:a16="http://schemas.microsoft.com/office/drawing/2014/main" id="{8013625E-F116-F8B1-9E67-2210A939DCD0}"/>
              </a:ext>
            </a:extLst>
          </p:cNvPr>
          <p:cNvGrpSpPr/>
          <p:nvPr/>
        </p:nvGrpSpPr>
        <p:grpSpPr>
          <a:xfrm>
            <a:off x="669041" y="3363912"/>
            <a:ext cx="5039365" cy="3155508"/>
            <a:chOff x="6527709" y="3363912"/>
            <a:chExt cx="5039365" cy="3155508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71CB183C-82B3-C011-5078-235C83C914A4}"/>
                </a:ext>
              </a:extLst>
            </p:cNvPr>
            <p:cNvGrpSpPr/>
            <p:nvPr/>
          </p:nvGrpSpPr>
          <p:grpSpPr>
            <a:xfrm>
              <a:off x="6527709" y="4166047"/>
              <a:ext cx="5039365" cy="2353373"/>
              <a:chOff x="4999820" y="1869036"/>
              <a:chExt cx="6386280" cy="4064539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3FA6B01F-6054-5FE7-1918-A0DF706B6F4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999820" y="2994980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9164E2D8-7965-4289-1D1E-480E16EA50C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976812" y="2118681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13AB1B8A-44C5-E425-2767-A2C0B136FFD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168548" y="4584295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EC7217E0-7417-5F91-139C-880AB96E56F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145540" y="370799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06D0F776-F3E9-3950-BDFF-5EA7013234C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7819222" y="4736695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B2F6C713-4380-85E2-3AB9-6C153FFD333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796214" y="386039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FCA2D12A-03D3-3BC8-A6C6-CBEF1AD2AB9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9988380" y="3147380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E58F81C3-F459-A833-B727-3894C6CF3C4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0965372" y="2271081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A3F6AB59-B44A-3683-4EDC-D4D7AD94822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0136788" y="4320135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11E3C3BF-03AD-84B5-A721-B2D638604F9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1134100" y="386039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B037F2FD-5B55-B607-7527-B0F3C84B9B6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9253414" y="186903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F773743F-C16A-D576-DED3-4EE4F91D04F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7631260" y="3370900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B489A282-C00E-27BE-4F3F-16918645237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608252" y="3215961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9CDE7734-E219-E653-64D4-9C762B769A2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7799988" y="5681575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2C250194-D56B-5937-CBC8-FBA1F4C7FF5C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776980" y="480527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A85D57F6-5852-4084-7973-2A986AEE84C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0257622" y="5224375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63BCB56F-9F64-93A5-F8DC-11240B36707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737180" y="3147380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35BAF65D-3809-8886-E32B-A333AF3E4E7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905908" y="4736695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9C49EC32-5FDA-84AD-2766-3A58EC38FA52}"/>
                  </a:ext>
                </a:extLst>
              </p:cNvPr>
              <p:cNvCxnSpPr>
                <a:stCxn id="23" idx="6"/>
                <a:endCxn id="72" idx="2"/>
              </p:cNvCxnSpPr>
              <p:nvPr/>
            </p:nvCxnSpPr>
            <p:spPr>
              <a:xfrm flipV="1">
                <a:off x="6228812" y="1995036"/>
                <a:ext cx="3024602" cy="24964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E79C3D6B-7287-2119-3CF8-524E1E23BE84}"/>
                  </a:ext>
                </a:extLst>
              </p:cNvPr>
              <p:cNvCxnSpPr>
                <a:stCxn id="78" idx="6"/>
                <a:endCxn id="72" idx="3"/>
              </p:cNvCxnSpPr>
              <p:nvPr/>
            </p:nvCxnSpPr>
            <p:spPr>
              <a:xfrm flipV="1">
                <a:off x="6989180" y="2084131"/>
                <a:ext cx="2301139" cy="1189249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C52D7196-5218-70D4-1CF2-C399B4CF8AD2}"/>
                  </a:ext>
                </a:extLst>
              </p:cNvPr>
              <p:cNvCxnSpPr>
                <a:stCxn id="78" idx="5"/>
                <a:endCxn id="73" idx="2"/>
              </p:cNvCxnSpPr>
              <p:nvPr/>
            </p:nvCxnSpPr>
            <p:spPr>
              <a:xfrm>
                <a:off x="6952275" y="3362475"/>
                <a:ext cx="678985" cy="13442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7AC7E462-9842-5F86-274B-CE9936BE0035}"/>
                  </a:ext>
                </a:extLst>
              </p:cNvPr>
              <p:cNvCxnSpPr>
                <a:stCxn id="35" idx="6"/>
                <a:endCxn id="73" idx="3"/>
              </p:cNvCxnSpPr>
              <p:nvPr/>
            </p:nvCxnSpPr>
            <p:spPr>
              <a:xfrm flipV="1">
                <a:off x="6397540" y="3585995"/>
                <a:ext cx="1270625" cy="24800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A116D8EF-C99D-9499-0DFB-5891A2E4CDE9}"/>
                  </a:ext>
                </a:extLst>
              </p:cNvPr>
              <p:cNvCxnSpPr>
                <a:stCxn id="24" idx="7"/>
                <a:endCxn id="79" idx="1"/>
              </p:cNvCxnSpPr>
              <p:nvPr/>
            </p:nvCxnSpPr>
            <p:spPr>
              <a:xfrm>
                <a:off x="5383643" y="4621200"/>
                <a:ext cx="1559170" cy="1524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130CC0B8-D886-B9A3-5AB2-3DAFB628EB9B}"/>
                  </a:ext>
                </a:extLst>
              </p:cNvPr>
              <p:cNvCxnSpPr>
                <a:stCxn id="79" idx="5"/>
                <a:endCxn id="75" idx="1"/>
              </p:cNvCxnSpPr>
              <p:nvPr/>
            </p:nvCxnSpPr>
            <p:spPr>
              <a:xfrm>
                <a:off x="7121003" y="4951790"/>
                <a:ext cx="715890" cy="7666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BA618FCF-6DCB-FAC8-CDB6-E5D561465469}"/>
                  </a:ext>
                </a:extLst>
              </p:cNvPr>
              <p:cNvCxnSpPr>
                <a:stCxn id="73" idx="5"/>
                <a:endCxn id="36" idx="0"/>
              </p:cNvCxnSpPr>
              <p:nvPr/>
            </p:nvCxnSpPr>
            <p:spPr>
              <a:xfrm>
                <a:off x="7846355" y="3585995"/>
                <a:ext cx="98867" cy="11507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>
                <a:extLst>
                  <a:ext uri="{FF2B5EF4-FFF2-40B4-BE49-F238E27FC236}">
                    <a16:creationId xmlns:a16="http://schemas.microsoft.com/office/drawing/2014/main" id="{CAD90869-C4DA-DA42-4EF4-581953847F5D}"/>
                  </a:ext>
                </a:extLst>
              </p:cNvPr>
              <p:cNvCxnSpPr>
                <a:stCxn id="72" idx="5"/>
                <a:endCxn id="68" idx="1"/>
              </p:cNvCxnSpPr>
              <p:nvPr/>
            </p:nvCxnSpPr>
            <p:spPr>
              <a:xfrm>
                <a:off x="9468509" y="2084131"/>
                <a:ext cx="556776" cy="110015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54A87E37-158A-51B6-A3C5-51195626E082}"/>
                  </a:ext>
                </a:extLst>
              </p:cNvPr>
              <p:cNvCxnSpPr>
                <a:stCxn id="72" idx="6"/>
                <a:endCxn id="69" idx="1"/>
              </p:cNvCxnSpPr>
              <p:nvPr/>
            </p:nvCxnSpPr>
            <p:spPr>
              <a:xfrm>
                <a:off x="9505414" y="1995036"/>
                <a:ext cx="1496863" cy="3129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id="{95E38782-9461-2188-0B86-11D07B134BFB}"/>
                  </a:ext>
                </a:extLst>
              </p:cNvPr>
              <p:cNvCxnSpPr>
                <a:stCxn id="69" idx="4"/>
                <a:endCxn id="71" idx="7"/>
              </p:cNvCxnSpPr>
              <p:nvPr/>
            </p:nvCxnSpPr>
            <p:spPr>
              <a:xfrm>
                <a:off x="11091372" y="2523081"/>
                <a:ext cx="257823" cy="137422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A22BD037-95FA-E9C0-0FDA-F20998FD09D1}"/>
                  </a:ext>
                </a:extLst>
              </p:cNvPr>
              <p:cNvCxnSpPr>
                <a:stCxn id="74" idx="6"/>
                <a:endCxn id="70" idx="1"/>
              </p:cNvCxnSpPr>
              <p:nvPr/>
            </p:nvCxnSpPr>
            <p:spPr>
              <a:xfrm>
                <a:off x="8860252" y="3341961"/>
                <a:ext cx="1313441" cy="1015079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B64ABF4E-1066-7951-E7BD-8A2366E109E6}"/>
                  </a:ext>
                </a:extLst>
              </p:cNvPr>
              <p:cNvCxnSpPr>
                <a:stCxn id="72" idx="4"/>
                <a:endCxn id="74" idx="7"/>
              </p:cNvCxnSpPr>
              <p:nvPr/>
            </p:nvCxnSpPr>
            <p:spPr>
              <a:xfrm flipH="1">
                <a:off x="8823347" y="2121036"/>
                <a:ext cx="556067" cy="113183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C3F8602A-536F-8F8A-9877-5109BD98143A}"/>
                  </a:ext>
                </a:extLst>
              </p:cNvPr>
              <p:cNvCxnSpPr>
                <a:stCxn id="65" idx="4"/>
                <a:endCxn id="76" idx="0"/>
              </p:cNvCxnSpPr>
              <p:nvPr/>
            </p:nvCxnSpPr>
            <p:spPr>
              <a:xfrm flipH="1">
                <a:off x="8902980" y="4112396"/>
                <a:ext cx="19234" cy="69288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22015F7D-74A3-2FF0-6AE7-139D34005829}"/>
                  </a:ext>
                </a:extLst>
              </p:cNvPr>
              <p:cNvCxnSpPr>
                <a:stCxn id="76" idx="6"/>
                <a:endCxn id="77" idx="1"/>
              </p:cNvCxnSpPr>
              <p:nvPr/>
            </p:nvCxnSpPr>
            <p:spPr>
              <a:xfrm>
                <a:off x="9028980" y="4931276"/>
                <a:ext cx="1265547" cy="33000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14C678F0-6556-5127-4355-4161256274AE}"/>
                  </a:ext>
                </a:extLst>
              </p:cNvPr>
              <p:cNvCxnSpPr>
                <a:stCxn id="70" idx="4"/>
                <a:endCxn id="77" idx="0"/>
              </p:cNvCxnSpPr>
              <p:nvPr/>
            </p:nvCxnSpPr>
            <p:spPr>
              <a:xfrm>
                <a:off x="10262788" y="4572135"/>
                <a:ext cx="120834" cy="65224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>
                <a:extLst>
                  <a:ext uri="{FF2B5EF4-FFF2-40B4-BE49-F238E27FC236}">
                    <a16:creationId xmlns:a16="http://schemas.microsoft.com/office/drawing/2014/main" id="{049CC9F9-CE49-012A-6CDD-343D1BD191F1}"/>
                  </a:ext>
                </a:extLst>
              </p:cNvPr>
              <p:cNvCxnSpPr>
                <a:stCxn id="71" idx="4"/>
                <a:endCxn id="77" idx="7"/>
              </p:cNvCxnSpPr>
              <p:nvPr/>
            </p:nvCxnSpPr>
            <p:spPr>
              <a:xfrm flipH="1">
                <a:off x="10472717" y="4112396"/>
                <a:ext cx="787383" cy="114888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Straight Connector 95">
                <a:extLst>
                  <a:ext uri="{FF2B5EF4-FFF2-40B4-BE49-F238E27FC236}">
                    <a16:creationId xmlns:a16="http://schemas.microsoft.com/office/drawing/2014/main" id="{40EDC195-11CB-7544-D245-588D7919E1FC}"/>
                  </a:ext>
                </a:extLst>
              </p:cNvPr>
              <p:cNvCxnSpPr>
                <a:stCxn id="68" idx="5"/>
                <a:endCxn id="71" idx="1"/>
              </p:cNvCxnSpPr>
              <p:nvPr/>
            </p:nvCxnSpPr>
            <p:spPr>
              <a:xfrm>
                <a:off x="10203475" y="3362475"/>
                <a:ext cx="967530" cy="5348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>
                <a:extLst>
                  <a:ext uri="{FF2B5EF4-FFF2-40B4-BE49-F238E27FC236}">
                    <a16:creationId xmlns:a16="http://schemas.microsoft.com/office/drawing/2014/main" id="{E90328D1-50C5-4317-1B3A-DADBE0CEEDE4}"/>
                  </a:ext>
                </a:extLst>
              </p:cNvPr>
              <p:cNvCxnSpPr>
                <a:stCxn id="74" idx="7"/>
                <a:endCxn id="71" idx="2"/>
              </p:cNvCxnSpPr>
              <p:nvPr/>
            </p:nvCxnSpPr>
            <p:spPr>
              <a:xfrm>
                <a:off x="8823347" y="3252866"/>
                <a:ext cx="2310753" cy="73353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76913263-8A98-DBA7-D026-DDE25DAEA0EE}"/>
                  </a:ext>
                </a:extLst>
              </p:cNvPr>
              <p:cNvCxnSpPr>
                <a:stCxn id="70" idx="7"/>
                <a:endCxn id="71" idx="3"/>
              </p:cNvCxnSpPr>
              <p:nvPr/>
            </p:nvCxnSpPr>
            <p:spPr>
              <a:xfrm flipV="1">
                <a:off x="10351883" y="4075491"/>
                <a:ext cx="819122" cy="281549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>
                <a:extLst>
                  <a:ext uri="{FF2B5EF4-FFF2-40B4-BE49-F238E27FC236}">
                    <a16:creationId xmlns:a16="http://schemas.microsoft.com/office/drawing/2014/main" id="{422E8CED-2C1B-B57D-30B3-DA5A292FCC72}"/>
                  </a:ext>
                </a:extLst>
              </p:cNvPr>
              <p:cNvCxnSpPr>
                <a:stCxn id="75" idx="0"/>
                <a:endCxn id="65" idx="3"/>
              </p:cNvCxnSpPr>
              <p:nvPr/>
            </p:nvCxnSpPr>
            <p:spPr>
              <a:xfrm flipV="1">
                <a:off x="7925988" y="4075491"/>
                <a:ext cx="907131" cy="160608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EA47485D-CD55-476B-EBC0-379FCE610D99}"/>
                  </a:ext>
                </a:extLst>
              </p:cNvPr>
              <p:cNvCxnSpPr>
                <a:stCxn id="75" idx="6"/>
                <a:endCxn id="76" idx="3"/>
              </p:cNvCxnSpPr>
              <p:nvPr/>
            </p:nvCxnSpPr>
            <p:spPr>
              <a:xfrm flipV="1">
                <a:off x="8051988" y="5020371"/>
                <a:ext cx="761897" cy="78720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06BCEBCB-50A2-1C1E-F3B9-F8EF603ADB5B}"/>
                  </a:ext>
                </a:extLst>
              </p:cNvPr>
              <p:cNvCxnSpPr>
                <a:stCxn id="79" idx="6"/>
                <a:endCxn id="36" idx="3"/>
              </p:cNvCxnSpPr>
              <p:nvPr/>
            </p:nvCxnSpPr>
            <p:spPr>
              <a:xfrm>
                <a:off x="7157908" y="4862695"/>
                <a:ext cx="698219" cy="8909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97B0CAEF-CEC9-3207-205B-907CB1E6E8B5}"/>
                  </a:ext>
                </a:extLst>
              </p:cNvPr>
              <p:cNvCxnSpPr>
                <a:stCxn id="23" idx="4"/>
                <a:endCxn id="24" idx="0"/>
              </p:cNvCxnSpPr>
              <p:nvPr/>
            </p:nvCxnSpPr>
            <p:spPr>
              <a:xfrm flipH="1">
                <a:off x="5294548" y="2370681"/>
                <a:ext cx="808264" cy="221361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>
                <a:extLst>
                  <a:ext uri="{FF2B5EF4-FFF2-40B4-BE49-F238E27FC236}">
                    <a16:creationId xmlns:a16="http://schemas.microsoft.com/office/drawing/2014/main" id="{1C4B8262-2D66-A202-DC95-7A58BCFF0B20}"/>
                  </a:ext>
                </a:extLst>
              </p:cNvPr>
              <p:cNvCxnSpPr>
                <a:stCxn id="72" idx="3"/>
                <a:endCxn id="15" idx="7"/>
              </p:cNvCxnSpPr>
              <p:nvPr/>
            </p:nvCxnSpPr>
            <p:spPr>
              <a:xfrm flipH="1">
                <a:off x="5214915" y="2084131"/>
                <a:ext cx="4075404" cy="94775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>
                <a:extLst>
                  <a:ext uri="{FF2B5EF4-FFF2-40B4-BE49-F238E27FC236}">
                    <a16:creationId xmlns:a16="http://schemas.microsoft.com/office/drawing/2014/main" id="{6AD838FB-C3AC-B313-5B0F-946300496C07}"/>
                  </a:ext>
                </a:extLst>
              </p:cNvPr>
              <p:cNvCxnSpPr>
                <a:stCxn id="78" idx="1"/>
                <a:endCxn id="23" idx="5"/>
              </p:cNvCxnSpPr>
              <p:nvPr/>
            </p:nvCxnSpPr>
            <p:spPr>
              <a:xfrm flipH="1" flipV="1">
                <a:off x="6191907" y="2333776"/>
                <a:ext cx="582178" cy="850509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>
                <a:extLst>
                  <a:ext uri="{FF2B5EF4-FFF2-40B4-BE49-F238E27FC236}">
                    <a16:creationId xmlns:a16="http://schemas.microsoft.com/office/drawing/2014/main" id="{EDC54405-F1CE-BBC8-BC35-CD0C0AF56E4B}"/>
                  </a:ext>
                </a:extLst>
              </p:cNvPr>
              <p:cNvCxnSpPr>
                <a:stCxn id="15" idx="1"/>
                <a:endCxn id="23" idx="3"/>
              </p:cNvCxnSpPr>
              <p:nvPr/>
            </p:nvCxnSpPr>
            <p:spPr>
              <a:xfrm flipV="1">
                <a:off x="5036725" y="2333776"/>
                <a:ext cx="976992" cy="698109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047654E4-411A-EB63-9E08-45CF19148FB2}"/>
                  </a:ext>
                </a:extLst>
              </p:cNvPr>
              <p:cNvCxnSpPr>
                <a:stCxn id="15" idx="4"/>
                <a:endCxn id="24" idx="2"/>
              </p:cNvCxnSpPr>
              <p:nvPr/>
            </p:nvCxnSpPr>
            <p:spPr>
              <a:xfrm>
                <a:off x="5125820" y="3246980"/>
                <a:ext cx="42728" cy="146331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39F35096-56B8-9391-FC36-08D8E691ED4B}"/>
                  </a:ext>
                </a:extLst>
              </p:cNvPr>
              <p:cNvCxnSpPr>
                <a:stCxn id="73" idx="4"/>
                <a:endCxn id="79" idx="0"/>
              </p:cNvCxnSpPr>
              <p:nvPr/>
            </p:nvCxnSpPr>
            <p:spPr>
              <a:xfrm flipH="1">
                <a:off x="7031908" y="3622900"/>
                <a:ext cx="725352" cy="111379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>
                <a:extLst>
                  <a:ext uri="{FF2B5EF4-FFF2-40B4-BE49-F238E27FC236}">
                    <a16:creationId xmlns:a16="http://schemas.microsoft.com/office/drawing/2014/main" id="{D64F33E7-07BB-517D-EDA9-09F067B01026}"/>
                  </a:ext>
                </a:extLst>
              </p:cNvPr>
              <p:cNvCxnSpPr>
                <a:stCxn id="74" idx="3"/>
                <a:endCxn id="79" idx="6"/>
              </p:cNvCxnSpPr>
              <p:nvPr/>
            </p:nvCxnSpPr>
            <p:spPr>
              <a:xfrm flipH="1">
                <a:off x="7157908" y="3431056"/>
                <a:ext cx="1487249" cy="1431639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>
                <a:extLst>
                  <a:ext uri="{FF2B5EF4-FFF2-40B4-BE49-F238E27FC236}">
                    <a16:creationId xmlns:a16="http://schemas.microsoft.com/office/drawing/2014/main" id="{44286E07-176C-FB2D-7B30-356BFBD55609}"/>
                  </a:ext>
                </a:extLst>
              </p:cNvPr>
              <p:cNvCxnSpPr>
                <a:stCxn id="75" idx="2"/>
                <a:endCxn id="24" idx="4"/>
              </p:cNvCxnSpPr>
              <p:nvPr/>
            </p:nvCxnSpPr>
            <p:spPr>
              <a:xfrm flipH="1" flipV="1">
                <a:off x="5294548" y="4836295"/>
                <a:ext cx="2505440" cy="97128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1" name="TextBox 140">
                  <a:extLst>
                    <a:ext uri="{FF2B5EF4-FFF2-40B4-BE49-F238E27FC236}">
                      <a16:creationId xmlns:a16="http://schemas.microsoft.com/office/drawing/2014/main" id="{952A3D4F-BE36-A54B-074F-C22333461075}"/>
                    </a:ext>
                  </a:extLst>
                </p:cNvPr>
                <p:cNvSpPr txBox="1"/>
                <p:nvPr/>
              </p:nvSpPr>
              <p:spPr>
                <a:xfrm>
                  <a:off x="8888224" y="3363912"/>
                  <a:ext cx="792907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oMath>
                    </m:oMathPara>
                  </a14:m>
                  <a:endParaRPr lang="en-US" sz="36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141" name="TextBox 140">
                  <a:extLst>
                    <a:ext uri="{FF2B5EF4-FFF2-40B4-BE49-F238E27FC236}">
                      <a16:creationId xmlns:a16="http://schemas.microsoft.com/office/drawing/2014/main" id="{952A3D4F-BE36-A54B-074F-C2233346107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88224" y="3363912"/>
                  <a:ext cx="792907" cy="646331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77A9C85B-5A39-7382-D68A-D86F8DF058D8}"/>
              </a:ext>
            </a:extLst>
          </p:cNvPr>
          <p:cNvGrpSpPr/>
          <p:nvPr/>
        </p:nvGrpSpPr>
        <p:grpSpPr>
          <a:xfrm>
            <a:off x="6400379" y="3363911"/>
            <a:ext cx="5306290" cy="3188713"/>
            <a:chOff x="221672" y="3363911"/>
            <a:chExt cx="5306290" cy="3188713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69E878E-65DA-B9AE-92F0-2865848D9C1C}"/>
                </a:ext>
              </a:extLst>
            </p:cNvPr>
            <p:cNvGrpSpPr/>
            <p:nvPr/>
          </p:nvGrpSpPr>
          <p:grpSpPr>
            <a:xfrm>
              <a:off x="424536" y="4199251"/>
              <a:ext cx="5039365" cy="2353373"/>
              <a:chOff x="4999820" y="1869036"/>
              <a:chExt cx="6386280" cy="4064539"/>
            </a:xfrm>
          </p:grpSpPr>
          <p:sp>
            <p:nvSpPr>
              <p:cNvPr id="3" name="Oval 2">
                <a:extLst>
                  <a:ext uri="{FF2B5EF4-FFF2-40B4-BE49-F238E27FC236}">
                    <a16:creationId xmlns:a16="http://schemas.microsoft.com/office/drawing/2014/main" id="{4B6DEBD0-4A57-6C7A-9197-5BFAEE50025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999820" y="2994980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BCD0CBEC-18C6-F32B-9FBA-06FD8F1AF17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976812" y="2118681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B5A7C986-3559-2156-AA1D-A6A0A490E79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168548" y="4584295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B1974B76-5B9E-20DE-8B90-D56C4BFAFA5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145540" y="370799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3C42B256-1812-DF9C-4966-02EC4ED5DFA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7819222" y="4736695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379FA745-B7C9-F653-8B1A-C60052D0C4E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796214" y="386039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6F39A780-42C7-1E8C-1610-0871E23A97E5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9988380" y="3147380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C1BDB1F0-62D5-6114-4A50-C9DF411626E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0965372" y="2271081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FCE63CBA-ED1A-DA17-8D36-A07D29DBC8E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0136788" y="4320135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C5280E4-BC95-3C24-0A9A-FEA34026B96C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1134100" y="386039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5A3BA5CE-23DB-5C3D-EE9E-8AA4F277383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9253414" y="186903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BADE3F55-07F5-0DA3-08E2-CB1FA200F34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7631260" y="3370900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B4E3B681-E5C6-F32F-99F3-CF6715183645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608252" y="3215961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F17E147A-E92B-1748-8F67-E3B7FB100FC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7799988" y="5681575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39E37158-FAD8-7A5C-6BC9-E9E20949B03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776980" y="480527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9852D212-536F-BAFC-7325-7AC1EC29733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0257622" y="5224375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E1E94CC7-8D45-ED97-3985-0BDE1FC7C1C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737180" y="3147380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857A5DC3-086B-F443-E9D8-FE601ABE020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905908" y="4736695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1E159E5B-29D9-E70E-B310-132BB31C5E80}"/>
                  </a:ext>
                </a:extLst>
              </p:cNvPr>
              <p:cNvCxnSpPr>
                <a:stCxn id="27" idx="5"/>
                <a:endCxn id="20" idx="2"/>
              </p:cNvCxnSpPr>
              <p:nvPr/>
            </p:nvCxnSpPr>
            <p:spPr>
              <a:xfrm>
                <a:off x="6952275" y="3362475"/>
                <a:ext cx="678985" cy="13442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9D61F148-C778-92F9-C7C4-148BF8B5D842}"/>
                  </a:ext>
                </a:extLst>
              </p:cNvPr>
              <p:cNvCxnSpPr>
                <a:stCxn id="6" idx="6"/>
                <a:endCxn id="20" idx="3"/>
              </p:cNvCxnSpPr>
              <p:nvPr/>
            </p:nvCxnSpPr>
            <p:spPr>
              <a:xfrm flipV="1">
                <a:off x="6397540" y="3585995"/>
                <a:ext cx="1270625" cy="24800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913DF79F-2C0C-EE3A-173C-75A378B39446}"/>
                  </a:ext>
                </a:extLst>
              </p:cNvPr>
              <p:cNvCxnSpPr>
                <a:stCxn id="28" idx="5"/>
                <a:endCxn id="22" idx="1"/>
              </p:cNvCxnSpPr>
              <p:nvPr/>
            </p:nvCxnSpPr>
            <p:spPr>
              <a:xfrm>
                <a:off x="7121003" y="4951790"/>
                <a:ext cx="715890" cy="7666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55DBED4B-C70A-A04B-043E-7DC70550C3B6}"/>
                  </a:ext>
                </a:extLst>
              </p:cNvPr>
              <p:cNvCxnSpPr>
                <a:stCxn id="20" idx="5"/>
                <a:endCxn id="7" idx="0"/>
              </p:cNvCxnSpPr>
              <p:nvPr/>
            </p:nvCxnSpPr>
            <p:spPr>
              <a:xfrm>
                <a:off x="7846355" y="3585995"/>
                <a:ext cx="98867" cy="11507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F30F0E57-84DE-D0AA-FEB0-BDBA10C60591}"/>
                  </a:ext>
                </a:extLst>
              </p:cNvPr>
              <p:cNvCxnSpPr>
                <a:stCxn id="19" idx="6"/>
                <a:endCxn id="13" idx="1"/>
              </p:cNvCxnSpPr>
              <p:nvPr/>
            </p:nvCxnSpPr>
            <p:spPr>
              <a:xfrm>
                <a:off x="9505414" y="1995036"/>
                <a:ext cx="1496863" cy="3129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5C989418-F619-87C6-6A8B-3DC677CC8DAC}"/>
                  </a:ext>
                </a:extLst>
              </p:cNvPr>
              <p:cNvCxnSpPr>
                <a:stCxn id="13" idx="4"/>
                <a:endCxn id="18" idx="7"/>
              </p:cNvCxnSpPr>
              <p:nvPr/>
            </p:nvCxnSpPr>
            <p:spPr>
              <a:xfrm>
                <a:off x="11091372" y="2523081"/>
                <a:ext cx="257823" cy="137422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C65D5303-515B-454C-F26E-CA81FFE51720}"/>
                  </a:ext>
                </a:extLst>
              </p:cNvPr>
              <p:cNvCxnSpPr>
                <a:stCxn id="21" idx="6"/>
                <a:endCxn id="14" idx="1"/>
              </p:cNvCxnSpPr>
              <p:nvPr/>
            </p:nvCxnSpPr>
            <p:spPr>
              <a:xfrm>
                <a:off x="8860252" y="3341961"/>
                <a:ext cx="1313441" cy="1015079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712BD90E-EC6B-EA25-AE93-02809FADE408}"/>
                  </a:ext>
                </a:extLst>
              </p:cNvPr>
              <p:cNvCxnSpPr>
                <a:stCxn id="8" idx="4"/>
                <a:endCxn id="25" idx="0"/>
              </p:cNvCxnSpPr>
              <p:nvPr/>
            </p:nvCxnSpPr>
            <p:spPr>
              <a:xfrm flipH="1">
                <a:off x="8902980" y="4112396"/>
                <a:ext cx="19234" cy="69288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CFC0C061-67F8-276B-3936-4A3ED267BA29}"/>
                  </a:ext>
                </a:extLst>
              </p:cNvPr>
              <p:cNvCxnSpPr>
                <a:stCxn id="25" idx="6"/>
                <a:endCxn id="26" idx="1"/>
              </p:cNvCxnSpPr>
              <p:nvPr/>
            </p:nvCxnSpPr>
            <p:spPr>
              <a:xfrm>
                <a:off x="9028980" y="4931276"/>
                <a:ext cx="1265547" cy="33000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865EF088-FC74-AD93-132C-ECDBCE36F4A4}"/>
                  </a:ext>
                </a:extLst>
              </p:cNvPr>
              <p:cNvCxnSpPr>
                <a:stCxn id="14" idx="4"/>
                <a:endCxn id="26" idx="0"/>
              </p:cNvCxnSpPr>
              <p:nvPr/>
            </p:nvCxnSpPr>
            <p:spPr>
              <a:xfrm>
                <a:off x="10262788" y="4572135"/>
                <a:ext cx="120834" cy="65224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05D6D6B7-9ACC-25AC-F2AB-EC3389B06EBF}"/>
                  </a:ext>
                </a:extLst>
              </p:cNvPr>
              <p:cNvCxnSpPr>
                <a:stCxn id="10" idx="5"/>
                <a:endCxn id="18" idx="1"/>
              </p:cNvCxnSpPr>
              <p:nvPr/>
            </p:nvCxnSpPr>
            <p:spPr>
              <a:xfrm>
                <a:off x="10203475" y="3362475"/>
                <a:ext cx="967530" cy="5348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D6461B2A-14BE-ECA2-47D4-E062A1AEDEFB}"/>
                  </a:ext>
                </a:extLst>
              </p:cNvPr>
              <p:cNvCxnSpPr>
                <a:stCxn id="14" idx="7"/>
                <a:endCxn id="18" idx="3"/>
              </p:cNvCxnSpPr>
              <p:nvPr/>
            </p:nvCxnSpPr>
            <p:spPr>
              <a:xfrm flipV="1">
                <a:off x="10351883" y="4075491"/>
                <a:ext cx="819122" cy="281549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48E1ABBD-8137-49A5-F919-628EE7843C76}"/>
                  </a:ext>
                </a:extLst>
              </p:cNvPr>
              <p:cNvCxnSpPr>
                <a:stCxn id="22" idx="6"/>
                <a:endCxn id="25" idx="3"/>
              </p:cNvCxnSpPr>
              <p:nvPr/>
            </p:nvCxnSpPr>
            <p:spPr>
              <a:xfrm flipV="1">
                <a:off x="8051988" y="5020371"/>
                <a:ext cx="761897" cy="78720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368A699C-0803-FC0D-7959-456FB5662420}"/>
                  </a:ext>
                </a:extLst>
              </p:cNvPr>
              <p:cNvCxnSpPr>
                <a:stCxn id="19" idx="3"/>
                <a:endCxn id="3" idx="7"/>
              </p:cNvCxnSpPr>
              <p:nvPr/>
            </p:nvCxnSpPr>
            <p:spPr>
              <a:xfrm flipH="1">
                <a:off x="5214915" y="2084131"/>
                <a:ext cx="4075404" cy="94775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3797940D-8B5D-79AF-FC1B-674615E4F35D}"/>
                  </a:ext>
                </a:extLst>
              </p:cNvPr>
              <p:cNvCxnSpPr>
                <a:stCxn id="3" idx="1"/>
                <a:endCxn id="4" idx="3"/>
              </p:cNvCxnSpPr>
              <p:nvPr/>
            </p:nvCxnSpPr>
            <p:spPr>
              <a:xfrm flipV="1">
                <a:off x="5036725" y="2333776"/>
                <a:ext cx="976992" cy="698109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AC3D1A5D-47B3-B361-FC10-77396AD40F71}"/>
                  </a:ext>
                </a:extLst>
              </p:cNvPr>
              <p:cNvCxnSpPr>
                <a:stCxn id="3" idx="4"/>
                <a:endCxn id="5" idx="2"/>
              </p:cNvCxnSpPr>
              <p:nvPr/>
            </p:nvCxnSpPr>
            <p:spPr>
              <a:xfrm>
                <a:off x="5125820" y="3246980"/>
                <a:ext cx="42728" cy="146331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C1E165EE-9CCD-5D27-115E-39B794B33AED}"/>
                  </a:ext>
                </a:extLst>
              </p:cNvPr>
              <p:cNvCxnSpPr>
                <a:stCxn id="20" idx="4"/>
                <a:endCxn id="28" idx="0"/>
              </p:cNvCxnSpPr>
              <p:nvPr/>
            </p:nvCxnSpPr>
            <p:spPr>
              <a:xfrm flipH="1">
                <a:off x="7031908" y="3622900"/>
                <a:ext cx="725352" cy="111379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BCAD663A-BD11-B1F0-73C7-E5CD08B9F9EE}"/>
                  </a:ext>
                </a:extLst>
              </p:cNvPr>
              <p:cNvCxnSpPr>
                <a:stCxn id="21" idx="3"/>
                <a:endCxn id="28" idx="6"/>
              </p:cNvCxnSpPr>
              <p:nvPr/>
            </p:nvCxnSpPr>
            <p:spPr>
              <a:xfrm flipH="1">
                <a:off x="7157908" y="3431056"/>
                <a:ext cx="1487249" cy="1431639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0D83BDD2-4D0F-F242-39B5-D9F1199C7BD0}"/>
                    </a:ext>
                  </a:extLst>
                </p:cNvPr>
                <p:cNvSpPr txBox="1"/>
                <p:nvPr/>
              </p:nvSpPr>
              <p:spPr>
                <a:xfrm>
                  <a:off x="658623" y="4252280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0D83BDD2-4D0F-F242-39B5-D9F1199C7BD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8623" y="4252280"/>
                  <a:ext cx="230198" cy="369332"/>
                </a:xfrm>
                <a:prstGeom prst="rect">
                  <a:avLst/>
                </a:prstGeom>
                <a:blipFill>
                  <a:blip r:embed="rId7"/>
                  <a:stretch>
                    <a:fillRect r="-32432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8" name="TextBox 117">
                  <a:extLst>
                    <a:ext uri="{FF2B5EF4-FFF2-40B4-BE49-F238E27FC236}">
                      <a16:creationId xmlns:a16="http://schemas.microsoft.com/office/drawing/2014/main" id="{51A9D6E9-AB0E-0D65-81FB-E8CF2DACF4DD}"/>
                    </a:ext>
                  </a:extLst>
                </p:cNvPr>
                <p:cNvSpPr txBox="1"/>
                <p:nvPr/>
              </p:nvSpPr>
              <p:spPr>
                <a:xfrm>
                  <a:off x="4673244" y="5239333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18" name="TextBox 117">
                  <a:extLst>
                    <a:ext uri="{FF2B5EF4-FFF2-40B4-BE49-F238E27FC236}">
                      <a16:creationId xmlns:a16="http://schemas.microsoft.com/office/drawing/2014/main" id="{51A9D6E9-AB0E-0D65-81FB-E8CF2DACF4D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73244" y="5239333"/>
                  <a:ext cx="230198" cy="369332"/>
                </a:xfrm>
                <a:prstGeom prst="rect">
                  <a:avLst/>
                </a:prstGeom>
                <a:blipFill>
                  <a:blip r:embed="rId8"/>
                  <a:stretch>
                    <a:fillRect r="-315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9" name="TextBox 118">
                  <a:extLst>
                    <a:ext uri="{FF2B5EF4-FFF2-40B4-BE49-F238E27FC236}">
                      <a16:creationId xmlns:a16="http://schemas.microsoft.com/office/drawing/2014/main" id="{C8B146F7-D1BA-0BE9-EA8F-FDE40A639B1A}"/>
                    </a:ext>
                  </a:extLst>
                </p:cNvPr>
                <p:cNvSpPr txBox="1"/>
                <p:nvPr/>
              </p:nvSpPr>
              <p:spPr>
                <a:xfrm>
                  <a:off x="4064710" y="5127247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19" name="TextBox 118">
                  <a:extLst>
                    <a:ext uri="{FF2B5EF4-FFF2-40B4-BE49-F238E27FC236}">
                      <a16:creationId xmlns:a16="http://schemas.microsoft.com/office/drawing/2014/main" id="{C8B146F7-D1BA-0BE9-EA8F-FDE40A639B1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64710" y="5127247"/>
                  <a:ext cx="230198" cy="369332"/>
                </a:xfrm>
                <a:prstGeom prst="rect">
                  <a:avLst/>
                </a:prstGeom>
                <a:blipFill>
                  <a:blip r:embed="rId9"/>
                  <a:stretch>
                    <a:fillRect r="-315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0" name="TextBox 119">
                  <a:extLst>
                    <a:ext uri="{FF2B5EF4-FFF2-40B4-BE49-F238E27FC236}">
                      <a16:creationId xmlns:a16="http://schemas.microsoft.com/office/drawing/2014/main" id="{B4DA24A1-0D64-6671-8E64-374F519ED3E6}"/>
                    </a:ext>
                  </a:extLst>
                </p:cNvPr>
                <p:cNvSpPr txBox="1"/>
                <p:nvPr/>
              </p:nvSpPr>
              <p:spPr>
                <a:xfrm>
                  <a:off x="1936437" y="5423999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20" name="TextBox 119">
                  <a:extLst>
                    <a:ext uri="{FF2B5EF4-FFF2-40B4-BE49-F238E27FC236}">
                      <a16:creationId xmlns:a16="http://schemas.microsoft.com/office/drawing/2014/main" id="{B4DA24A1-0D64-6671-8E64-374F519ED3E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36437" y="5423999"/>
                  <a:ext cx="230198" cy="369332"/>
                </a:xfrm>
                <a:prstGeom prst="rect">
                  <a:avLst/>
                </a:prstGeom>
                <a:blipFill>
                  <a:blip r:embed="rId10"/>
                  <a:stretch>
                    <a:fillRect r="-315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1" name="TextBox 120">
                  <a:extLst>
                    <a:ext uri="{FF2B5EF4-FFF2-40B4-BE49-F238E27FC236}">
                      <a16:creationId xmlns:a16="http://schemas.microsoft.com/office/drawing/2014/main" id="{FCA06872-F21C-9A7C-2C2E-F00B62C3FB91}"/>
                    </a:ext>
                  </a:extLst>
                </p:cNvPr>
                <p:cNvSpPr txBox="1"/>
                <p:nvPr/>
              </p:nvSpPr>
              <p:spPr>
                <a:xfrm>
                  <a:off x="2054735" y="4757915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21" name="TextBox 120">
                  <a:extLst>
                    <a:ext uri="{FF2B5EF4-FFF2-40B4-BE49-F238E27FC236}">
                      <a16:creationId xmlns:a16="http://schemas.microsoft.com/office/drawing/2014/main" id="{FCA06872-F21C-9A7C-2C2E-F00B62C3FB9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54735" y="4757915"/>
                  <a:ext cx="230198" cy="369332"/>
                </a:xfrm>
                <a:prstGeom prst="rect">
                  <a:avLst/>
                </a:prstGeom>
                <a:blipFill>
                  <a:blip r:embed="rId11"/>
                  <a:stretch>
                    <a:fillRect r="-3243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3" name="TextBox 122">
                  <a:extLst>
                    <a:ext uri="{FF2B5EF4-FFF2-40B4-BE49-F238E27FC236}">
                      <a16:creationId xmlns:a16="http://schemas.microsoft.com/office/drawing/2014/main" id="{86B2D2FF-87D6-54C1-B894-7E61EB346C8A}"/>
                    </a:ext>
                  </a:extLst>
                </p:cNvPr>
                <p:cNvSpPr txBox="1"/>
                <p:nvPr/>
              </p:nvSpPr>
              <p:spPr>
                <a:xfrm>
                  <a:off x="4673244" y="4818616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23" name="TextBox 122">
                  <a:extLst>
                    <a:ext uri="{FF2B5EF4-FFF2-40B4-BE49-F238E27FC236}">
                      <a16:creationId xmlns:a16="http://schemas.microsoft.com/office/drawing/2014/main" id="{86B2D2FF-87D6-54C1-B894-7E61EB346C8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73244" y="4818616"/>
                  <a:ext cx="230198" cy="369332"/>
                </a:xfrm>
                <a:prstGeom prst="rect">
                  <a:avLst/>
                </a:prstGeom>
                <a:blipFill>
                  <a:blip r:embed="rId12"/>
                  <a:stretch>
                    <a:fillRect r="-315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97CBFC18-DB77-F686-57CF-10BFE3349431}"/>
                </a:ext>
              </a:extLst>
            </p:cNvPr>
            <p:cNvSpPr txBox="1"/>
            <p:nvPr/>
          </p:nvSpPr>
          <p:spPr>
            <a:xfrm>
              <a:off x="5297764" y="4621612"/>
              <a:ext cx="2301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</a:rPr>
                <a:t>3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5" name="TextBox 124">
                  <a:extLst>
                    <a:ext uri="{FF2B5EF4-FFF2-40B4-BE49-F238E27FC236}">
                      <a16:creationId xmlns:a16="http://schemas.microsoft.com/office/drawing/2014/main" id="{8AA05FF7-DBE0-798A-9B03-359C59105670}"/>
                    </a:ext>
                  </a:extLst>
                </p:cNvPr>
                <p:cNvSpPr txBox="1"/>
                <p:nvPr/>
              </p:nvSpPr>
              <p:spPr>
                <a:xfrm>
                  <a:off x="4612497" y="5711436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25" name="TextBox 124">
                  <a:extLst>
                    <a:ext uri="{FF2B5EF4-FFF2-40B4-BE49-F238E27FC236}">
                      <a16:creationId xmlns:a16="http://schemas.microsoft.com/office/drawing/2014/main" id="{8AA05FF7-DBE0-798A-9B03-359C5910567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12497" y="5711436"/>
                  <a:ext cx="230198" cy="369332"/>
                </a:xfrm>
                <a:prstGeom prst="rect">
                  <a:avLst/>
                </a:prstGeom>
                <a:blipFill>
                  <a:blip r:embed="rId13"/>
                  <a:stretch>
                    <a:fillRect r="-315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7" name="TextBox 126">
                  <a:extLst>
                    <a:ext uri="{FF2B5EF4-FFF2-40B4-BE49-F238E27FC236}">
                      <a16:creationId xmlns:a16="http://schemas.microsoft.com/office/drawing/2014/main" id="{2840C6C0-DAC1-777F-DF89-923E9A49FA0D}"/>
                    </a:ext>
                  </a:extLst>
                </p:cNvPr>
                <p:cNvSpPr txBox="1"/>
                <p:nvPr/>
              </p:nvSpPr>
              <p:spPr>
                <a:xfrm>
                  <a:off x="221672" y="5197742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27" name="TextBox 126">
                  <a:extLst>
                    <a:ext uri="{FF2B5EF4-FFF2-40B4-BE49-F238E27FC236}">
                      <a16:creationId xmlns:a16="http://schemas.microsoft.com/office/drawing/2014/main" id="{2840C6C0-DAC1-777F-DF89-923E9A49FA0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1672" y="5197742"/>
                  <a:ext cx="230198" cy="369332"/>
                </a:xfrm>
                <a:prstGeom prst="rect">
                  <a:avLst/>
                </a:prstGeom>
                <a:blipFill>
                  <a:blip r:embed="rId14"/>
                  <a:stretch>
                    <a:fillRect r="-2894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9" name="TextBox 128">
                  <a:extLst>
                    <a:ext uri="{FF2B5EF4-FFF2-40B4-BE49-F238E27FC236}">
                      <a16:creationId xmlns:a16="http://schemas.microsoft.com/office/drawing/2014/main" id="{E7968EF2-C573-5692-6365-5E7FED2E8BF2}"/>
                    </a:ext>
                  </a:extLst>
                </p:cNvPr>
                <p:cNvSpPr txBox="1"/>
                <p:nvPr/>
              </p:nvSpPr>
              <p:spPr>
                <a:xfrm>
                  <a:off x="4612497" y="3941615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29" name="TextBox 128">
                  <a:extLst>
                    <a:ext uri="{FF2B5EF4-FFF2-40B4-BE49-F238E27FC236}">
                      <a16:creationId xmlns:a16="http://schemas.microsoft.com/office/drawing/2014/main" id="{E7968EF2-C573-5692-6365-5E7FED2E8BF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12497" y="3941615"/>
                  <a:ext cx="230198" cy="369332"/>
                </a:xfrm>
                <a:prstGeom prst="rect">
                  <a:avLst/>
                </a:prstGeom>
                <a:blipFill>
                  <a:blip r:embed="rId15"/>
                  <a:stretch>
                    <a:fillRect r="-315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4588A4FB-2F20-2176-328E-C4CA7AE02531}"/>
                </a:ext>
              </a:extLst>
            </p:cNvPr>
            <p:cNvCxnSpPr>
              <a:cxnSpLocks/>
              <a:stCxn id="5" idx="6"/>
              <a:endCxn id="28" idx="2"/>
            </p:cNvCxnSpPr>
            <p:nvPr/>
          </p:nvCxnSpPr>
          <p:spPr>
            <a:xfrm>
              <a:off x="756529" y="5844344"/>
              <a:ext cx="1172087" cy="8823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FFDE1FF8-A7CE-B825-786E-B5A746131536}"/>
                    </a:ext>
                  </a:extLst>
                </p:cNvPr>
                <p:cNvSpPr txBox="1"/>
                <p:nvPr/>
              </p:nvSpPr>
              <p:spPr>
                <a:xfrm>
                  <a:off x="1217748" y="5567074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FFDE1FF8-A7CE-B825-786E-B5A74613153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17748" y="5567074"/>
                  <a:ext cx="230198" cy="369332"/>
                </a:xfrm>
                <a:prstGeom prst="rect">
                  <a:avLst/>
                </a:prstGeom>
                <a:blipFill>
                  <a:blip r:embed="rId16"/>
                  <a:stretch>
                    <a:fillRect r="-315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4" name="TextBox 133">
                  <a:extLst>
                    <a:ext uri="{FF2B5EF4-FFF2-40B4-BE49-F238E27FC236}">
                      <a16:creationId xmlns:a16="http://schemas.microsoft.com/office/drawing/2014/main" id="{505F5873-BBF4-C204-2B9C-FD0F5A76C013}"/>
                    </a:ext>
                  </a:extLst>
                </p:cNvPr>
                <p:cNvSpPr txBox="1"/>
                <p:nvPr/>
              </p:nvSpPr>
              <p:spPr>
                <a:xfrm>
                  <a:off x="2071787" y="4264618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34" name="TextBox 133">
                  <a:extLst>
                    <a:ext uri="{FF2B5EF4-FFF2-40B4-BE49-F238E27FC236}">
                      <a16:creationId xmlns:a16="http://schemas.microsoft.com/office/drawing/2014/main" id="{505F5873-BBF4-C204-2B9C-FD0F5A76C01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71787" y="4264618"/>
                  <a:ext cx="230198" cy="369332"/>
                </a:xfrm>
                <a:prstGeom prst="rect">
                  <a:avLst/>
                </a:prstGeom>
                <a:blipFill>
                  <a:blip r:embed="rId17"/>
                  <a:stretch>
                    <a:fillRect r="-31579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5" name="TextBox 134">
                  <a:extLst>
                    <a:ext uri="{FF2B5EF4-FFF2-40B4-BE49-F238E27FC236}">
                      <a16:creationId xmlns:a16="http://schemas.microsoft.com/office/drawing/2014/main" id="{41EEAF2D-5A8A-8A34-2994-D1F66CBE83DF}"/>
                    </a:ext>
                  </a:extLst>
                </p:cNvPr>
                <p:cNvSpPr txBox="1"/>
                <p:nvPr/>
              </p:nvSpPr>
              <p:spPr>
                <a:xfrm>
                  <a:off x="2665740" y="5526770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35" name="TextBox 134">
                  <a:extLst>
                    <a:ext uri="{FF2B5EF4-FFF2-40B4-BE49-F238E27FC236}">
                      <a16:creationId xmlns:a16="http://schemas.microsoft.com/office/drawing/2014/main" id="{41EEAF2D-5A8A-8A34-2994-D1F66CBE83D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65740" y="5526770"/>
                  <a:ext cx="230198" cy="369332"/>
                </a:xfrm>
                <a:prstGeom prst="rect">
                  <a:avLst/>
                </a:prstGeom>
                <a:blipFill>
                  <a:blip r:embed="rId18"/>
                  <a:stretch>
                    <a:fillRect r="-289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6" name="TextBox 135">
                  <a:extLst>
                    <a:ext uri="{FF2B5EF4-FFF2-40B4-BE49-F238E27FC236}">
                      <a16:creationId xmlns:a16="http://schemas.microsoft.com/office/drawing/2014/main" id="{33F2EFC8-1C9D-F78E-1757-4004EE64CFF1}"/>
                    </a:ext>
                  </a:extLst>
                </p:cNvPr>
                <p:cNvSpPr txBox="1"/>
                <p:nvPr/>
              </p:nvSpPr>
              <p:spPr>
                <a:xfrm>
                  <a:off x="2879081" y="4950584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36" name="TextBox 135">
                  <a:extLst>
                    <a:ext uri="{FF2B5EF4-FFF2-40B4-BE49-F238E27FC236}">
                      <a16:creationId xmlns:a16="http://schemas.microsoft.com/office/drawing/2014/main" id="{33F2EFC8-1C9D-F78E-1757-4004EE64CFF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79081" y="4950584"/>
                  <a:ext cx="230198" cy="369332"/>
                </a:xfrm>
                <a:prstGeom prst="rect">
                  <a:avLst/>
                </a:prstGeom>
                <a:blipFill>
                  <a:blip r:embed="rId19"/>
                  <a:stretch>
                    <a:fillRect r="-289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7" name="TextBox 136">
                  <a:extLst>
                    <a:ext uri="{FF2B5EF4-FFF2-40B4-BE49-F238E27FC236}">
                      <a16:creationId xmlns:a16="http://schemas.microsoft.com/office/drawing/2014/main" id="{B0D43E54-C19B-FCEE-F12E-E5F2AFEDFAEC}"/>
                    </a:ext>
                  </a:extLst>
                </p:cNvPr>
                <p:cNvSpPr txBox="1"/>
                <p:nvPr/>
              </p:nvSpPr>
              <p:spPr>
                <a:xfrm>
                  <a:off x="3782616" y="6010990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37" name="TextBox 136">
                  <a:extLst>
                    <a:ext uri="{FF2B5EF4-FFF2-40B4-BE49-F238E27FC236}">
                      <a16:creationId xmlns:a16="http://schemas.microsoft.com/office/drawing/2014/main" id="{B0D43E54-C19B-FCEE-F12E-E5F2AFEDFAE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82616" y="6010990"/>
                  <a:ext cx="230198" cy="369332"/>
                </a:xfrm>
                <a:prstGeom prst="rect">
                  <a:avLst/>
                </a:prstGeom>
                <a:blipFill>
                  <a:blip r:embed="rId20"/>
                  <a:stretch>
                    <a:fillRect r="-315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8" name="TextBox 137">
                  <a:extLst>
                    <a:ext uri="{FF2B5EF4-FFF2-40B4-BE49-F238E27FC236}">
                      <a16:creationId xmlns:a16="http://schemas.microsoft.com/office/drawing/2014/main" id="{26D13CE8-381C-7AC7-32AA-969347439B68}"/>
                    </a:ext>
                  </a:extLst>
                </p:cNvPr>
                <p:cNvSpPr txBox="1"/>
                <p:nvPr/>
              </p:nvSpPr>
              <p:spPr>
                <a:xfrm>
                  <a:off x="3470395" y="5527413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38" name="TextBox 137">
                  <a:extLst>
                    <a:ext uri="{FF2B5EF4-FFF2-40B4-BE49-F238E27FC236}">
                      <a16:creationId xmlns:a16="http://schemas.microsoft.com/office/drawing/2014/main" id="{26D13CE8-381C-7AC7-32AA-969347439B6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70395" y="5527413"/>
                  <a:ext cx="230198" cy="369332"/>
                </a:xfrm>
                <a:prstGeom prst="rect">
                  <a:avLst/>
                </a:prstGeom>
                <a:blipFill>
                  <a:blip r:embed="rId21"/>
                  <a:stretch>
                    <a:fillRect r="-289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9" name="TextBox 138">
                  <a:extLst>
                    <a:ext uri="{FF2B5EF4-FFF2-40B4-BE49-F238E27FC236}">
                      <a16:creationId xmlns:a16="http://schemas.microsoft.com/office/drawing/2014/main" id="{5A1B0E90-4413-09DB-8E36-AEE0F871BBEE}"/>
                    </a:ext>
                  </a:extLst>
                </p:cNvPr>
                <p:cNvSpPr txBox="1"/>
                <p:nvPr/>
              </p:nvSpPr>
              <p:spPr>
                <a:xfrm>
                  <a:off x="3109279" y="6168653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39" name="TextBox 138">
                  <a:extLst>
                    <a:ext uri="{FF2B5EF4-FFF2-40B4-BE49-F238E27FC236}">
                      <a16:creationId xmlns:a16="http://schemas.microsoft.com/office/drawing/2014/main" id="{5A1B0E90-4413-09DB-8E36-AEE0F871BB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09279" y="6168653"/>
                  <a:ext cx="230198" cy="369332"/>
                </a:xfrm>
                <a:prstGeom prst="rect">
                  <a:avLst/>
                </a:prstGeom>
                <a:blipFill>
                  <a:blip r:embed="rId22"/>
                  <a:stretch>
                    <a:fillRect r="-3243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0" name="TextBox 139">
                  <a:extLst>
                    <a:ext uri="{FF2B5EF4-FFF2-40B4-BE49-F238E27FC236}">
                      <a16:creationId xmlns:a16="http://schemas.microsoft.com/office/drawing/2014/main" id="{597515FA-262F-DABA-9C18-A0AB7AAD0BE2}"/>
                    </a:ext>
                  </a:extLst>
                </p:cNvPr>
                <p:cNvSpPr txBox="1"/>
                <p:nvPr/>
              </p:nvSpPr>
              <p:spPr>
                <a:xfrm>
                  <a:off x="1583414" y="5007257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40" name="TextBox 139">
                  <a:extLst>
                    <a:ext uri="{FF2B5EF4-FFF2-40B4-BE49-F238E27FC236}">
                      <a16:creationId xmlns:a16="http://schemas.microsoft.com/office/drawing/2014/main" id="{597515FA-262F-DABA-9C18-A0AB7AAD0BE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83414" y="5007257"/>
                  <a:ext cx="230198" cy="369332"/>
                </a:xfrm>
                <a:prstGeom prst="rect">
                  <a:avLst/>
                </a:prstGeom>
                <a:blipFill>
                  <a:blip r:embed="rId23"/>
                  <a:stretch>
                    <a:fillRect r="-315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2" name="TextBox 141">
                  <a:extLst>
                    <a:ext uri="{FF2B5EF4-FFF2-40B4-BE49-F238E27FC236}">
                      <a16:creationId xmlns:a16="http://schemas.microsoft.com/office/drawing/2014/main" id="{160163FE-5FE8-CAB7-8717-55799E2E620E}"/>
                    </a:ext>
                  </a:extLst>
                </p:cNvPr>
                <p:cNvSpPr txBox="1"/>
                <p:nvPr/>
              </p:nvSpPr>
              <p:spPr>
                <a:xfrm>
                  <a:off x="2544980" y="3363911"/>
                  <a:ext cx="792907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oMath>
                    </m:oMathPara>
                  </a14:m>
                  <a:endParaRPr lang="en-US" sz="36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142" name="TextBox 141">
                  <a:extLst>
                    <a:ext uri="{FF2B5EF4-FFF2-40B4-BE49-F238E27FC236}">
                      <a16:creationId xmlns:a16="http://schemas.microsoft.com/office/drawing/2014/main" id="{160163FE-5FE8-CAB7-8717-55799E2E620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44980" y="3363911"/>
                  <a:ext cx="792907" cy="646331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003786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6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DDE37923-A5DC-C4F0-2EB1-1209ADE10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2902" y="114895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lvl="0" algn="ctr" defTabSz="9144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lang="en-US" sz="4400" kern="0" dirty="0">
                <a:solidFill>
                  <a:srgbClr val="0000FF"/>
                </a:solidFill>
              </a:rPr>
              <a:t>Implementing refinement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800757-2DE0-9058-9670-A9FA2EF283C7}"/>
              </a:ext>
            </a:extLst>
          </p:cNvPr>
          <p:cNvSpPr txBox="1"/>
          <p:nvPr/>
        </p:nvSpPr>
        <p:spPr>
          <a:xfrm>
            <a:off x="2344439" y="976277"/>
            <a:ext cx="8112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Iteratively check whether </a:t>
            </a:r>
            <a:r>
              <a:rPr lang="en-US" sz="2400" dirty="0">
                <a:solidFill>
                  <a:srgbClr val="00B050"/>
                </a:solidFill>
              </a:rPr>
              <a:t>boundary</a:t>
            </a:r>
            <a:r>
              <a:rPr lang="en-US" sz="2400" dirty="0"/>
              <a:t> can route </a:t>
            </a:r>
            <a:r>
              <a:rPr lang="en-US" sz="2400" dirty="0">
                <a:solidFill>
                  <a:srgbClr val="00B050"/>
                </a:solidFill>
              </a:rPr>
              <a:t>all-to-all</a:t>
            </a:r>
            <a:r>
              <a:rPr lang="en-US" sz="2400" dirty="0"/>
              <a:t>.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9D0683-BEF5-2C15-601D-B0A5424AF3CA}"/>
              </a:ext>
            </a:extLst>
          </p:cNvPr>
          <p:cNvSpPr txBox="1"/>
          <p:nvPr/>
        </p:nvSpPr>
        <p:spPr>
          <a:xfrm>
            <a:off x="2344439" y="1460649"/>
            <a:ext cx="8112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If </a:t>
            </a:r>
            <a:r>
              <a:rPr lang="en-US" sz="2400" dirty="0">
                <a:solidFill>
                  <a:srgbClr val="FF0000"/>
                </a:solidFill>
              </a:rPr>
              <a:t>not</a:t>
            </a:r>
            <a:r>
              <a:rPr lang="en-US" sz="2400" dirty="0"/>
              <a:t>, find a (balanced) </a:t>
            </a:r>
            <a:r>
              <a:rPr lang="en-US" sz="2400" dirty="0">
                <a:solidFill>
                  <a:schemeClr val="accent2"/>
                </a:solidFill>
              </a:rPr>
              <a:t>cut</a:t>
            </a:r>
            <a:r>
              <a:rPr lang="en-US" sz="2400" dirty="0"/>
              <a:t> that certifies </a:t>
            </a:r>
            <a:r>
              <a:rPr lang="en-US" sz="2400" dirty="0">
                <a:solidFill>
                  <a:srgbClr val="FF0000"/>
                </a:solidFill>
              </a:rPr>
              <a:t>impossibility</a:t>
            </a:r>
            <a:r>
              <a:rPr lang="en-US" sz="2400" dirty="0"/>
              <a:t>.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D12C10-756B-7948-0217-316967066D31}"/>
              </a:ext>
            </a:extLst>
          </p:cNvPr>
          <p:cNvSpPr txBox="1"/>
          <p:nvPr/>
        </p:nvSpPr>
        <p:spPr>
          <a:xfrm>
            <a:off x="2344439" y="1922314"/>
            <a:ext cx="8112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recur on both sides.</a:t>
            </a:r>
            <a:endParaRPr lang="en-US" sz="2400" dirty="0">
              <a:solidFill>
                <a:srgbClr val="00B050"/>
              </a:solidFill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2A5A70F3-7307-4326-7493-84BBD5D184D6}"/>
              </a:ext>
            </a:extLst>
          </p:cNvPr>
          <p:cNvGrpSpPr/>
          <p:nvPr/>
        </p:nvGrpSpPr>
        <p:grpSpPr>
          <a:xfrm>
            <a:off x="3320916" y="3195324"/>
            <a:ext cx="5878412" cy="3079833"/>
            <a:chOff x="4573877" y="3488492"/>
            <a:chExt cx="3778783" cy="2190534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4E26138-6B68-7C7D-E3C8-95D878161107}"/>
                </a:ext>
              </a:extLst>
            </p:cNvPr>
            <p:cNvSpPr/>
            <p:nvPr/>
          </p:nvSpPr>
          <p:spPr>
            <a:xfrm>
              <a:off x="4639752" y="3488492"/>
              <a:ext cx="3613766" cy="2098674"/>
            </a:xfrm>
            <a:prstGeom prst="ellipse">
              <a:avLst/>
            </a:prstGeom>
            <a:noFill/>
            <a:ln w="19050">
              <a:solidFill>
                <a:srgbClr val="1753A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DF101D7-01E6-A539-4612-1B53A71A7562}"/>
                </a:ext>
              </a:extLst>
            </p:cNvPr>
            <p:cNvSpPr/>
            <p:nvPr/>
          </p:nvSpPr>
          <p:spPr>
            <a:xfrm>
              <a:off x="5435572" y="3584710"/>
              <a:ext cx="372878" cy="1821656"/>
            </a:xfrm>
            <a:custGeom>
              <a:avLst/>
              <a:gdLst>
                <a:gd name="connsiteX0" fmla="*/ 0 w 372878"/>
                <a:gd name="connsiteY0" fmla="*/ 1821656 h 1821656"/>
                <a:gd name="connsiteX1" fmla="*/ 366712 w 372878"/>
                <a:gd name="connsiteY1" fmla="*/ 890587 h 1821656"/>
                <a:gd name="connsiteX2" fmla="*/ 195262 w 372878"/>
                <a:gd name="connsiteY2" fmla="*/ 0 h 1821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2878" h="1821656">
                  <a:moveTo>
                    <a:pt x="0" y="1821656"/>
                  </a:moveTo>
                  <a:cubicBezTo>
                    <a:pt x="167084" y="1507926"/>
                    <a:pt x="334168" y="1194196"/>
                    <a:pt x="366712" y="890587"/>
                  </a:cubicBezTo>
                  <a:cubicBezTo>
                    <a:pt x="399256" y="586978"/>
                    <a:pt x="297259" y="293489"/>
                    <a:pt x="195262" y="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E580438-EB12-7C9E-3AA6-F7602CD3678A}"/>
                </a:ext>
              </a:extLst>
            </p:cNvPr>
            <p:cNvGrpSpPr/>
            <p:nvPr/>
          </p:nvGrpSpPr>
          <p:grpSpPr>
            <a:xfrm rot="16686005">
              <a:off x="4571916" y="4382542"/>
              <a:ext cx="165676" cy="161754"/>
              <a:chOff x="6530594" y="4893673"/>
              <a:chExt cx="165676" cy="142478"/>
            </a:xfrm>
          </p:grpSpPr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44C3D2FC-905C-22F2-DFB0-28766984EB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856895A1-9AF7-9C7D-7571-C3945F9B95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46B3995-D5C9-1B9A-6FC6-35B74391979E}"/>
                </a:ext>
              </a:extLst>
            </p:cNvPr>
            <p:cNvGrpSpPr/>
            <p:nvPr/>
          </p:nvGrpSpPr>
          <p:grpSpPr>
            <a:xfrm rot="469843">
              <a:off x="6400829" y="5517272"/>
              <a:ext cx="165676" cy="161754"/>
              <a:chOff x="6530594" y="4893673"/>
              <a:chExt cx="165676" cy="142478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97072E6-AE88-F50A-B6D2-05468EFB4C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721B8DE8-BFBD-35FF-603B-2379EDDF8F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BB5FF8D-3AFD-5CBA-ECF2-51E56997AF24}"/>
                </a:ext>
              </a:extLst>
            </p:cNvPr>
            <p:cNvGrpSpPr/>
            <p:nvPr/>
          </p:nvGrpSpPr>
          <p:grpSpPr>
            <a:xfrm rot="21018411">
              <a:off x="7000356" y="5452827"/>
              <a:ext cx="165676" cy="161754"/>
              <a:chOff x="6530594" y="4893673"/>
              <a:chExt cx="165676" cy="142478"/>
            </a:xfrm>
          </p:grpSpPr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63BF740-7520-FE47-D135-E0097039B2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2001CB96-F540-CAD2-1DF7-36C10C61DF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7E1C4A6-0CF9-C768-F772-E6511FC4DA51}"/>
                </a:ext>
              </a:extLst>
            </p:cNvPr>
            <p:cNvGrpSpPr/>
            <p:nvPr/>
          </p:nvGrpSpPr>
          <p:grpSpPr>
            <a:xfrm rot="8003865">
              <a:off x="4713688" y="3997256"/>
              <a:ext cx="165676" cy="161754"/>
              <a:chOff x="6530594" y="4893673"/>
              <a:chExt cx="165676" cy="142478"/>
            </a:xfrm>
          </p:grpSpPr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6C069D57-F6B0-F7F5-11FB-439EDB6F70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0E2B1273-58B0-B78C-CC45-880E167752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ADCE328C-8944-2DF6-7BF2-5D41F2C9E8AA}"/>
                </a:ext>
              </a:extLst>
            </p:cNvPr>
            <p:cNvGrpSpPr/>
            <p:nvPr/>
          </p:nvGrpSpPr>
          <p:grpSpPr>
            <a:xfrm rot="9439951">
              <a:off x="7424200" y="5295278"/>
              <a:ext cx="165676" cy="161754"/>
              <a:chOff x="6530594" y="4893673"/>
              <a:chExt cx="165676" cy="142478"/>
            </a:xfrm>
          </p:grpSpPr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A0C3AA31-368A-2012-1D5D-F54073431B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EA8A3405-E8AD-9959-FEB8-3483654807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B56B9F44-744D-0FE7-3571-EFD757934FB9}"/>
                </a:ext>
              </a:extLst>
            </p:cNvPr>
            <p:cNvGrpSpPr/>
            <p:nvPr/>
          </p:nvGrpSpPr>
          <p:grpSpPr>
            <a:xfrm rot="9868273">
              <a:off x="5111715" y="3679102"/>
              <a:ext cx="165676" cy="161754"/>
              <a:chOff x="6530594" y="4893673"/>
              <a:chExt cx="165676" cy="142478"/>
            </a:xfrm>
          </p:grpSpPr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4C2022F0-C5F5-1505-9C34-1F9730C7DC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A9FCCF03-AA23-88F4-705E-83AEECAE4A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DA78596C-CEBD-8F91-FB42-F9B615783571}"/>
                </a:ext>
              </a:extLst>
            </p:cNvPr>
            <p:cNvGrpSpPr/>
            <p:nvPr/>
          </p:nvGrpSpPr>
          <p:grpSpPr>
            <a:xfrm rot="14506397">
              <a:off x="4679765" y="4813178"/>
              <a:ext cx="165676" cy="161754"/>
              <a:chOff x="6530594" y="4893673"/>
              <a:chExt cx="165676" cy="142478"/>
            </a:xfrm>
          </p:grpSpPr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E596B515-580B-DBE9-91DC-B041F32E1A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6CB38F9D-8053-2BA8-9521-C6C3DD894C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B417A5F3-B753-E3A6-1D41-08FE267BA3F2}"/>
                </a:ext>
              </a:extLst>
            </p:cNvPr>
            <p:cNvGrpSpPr/>
            <p:nvPr/>
          </p:nvGrpSpPr>
          <p:grpSpPr>
            <a:xfrm rot="8283006">
              <a:off x="7928420" y="4981034"/>
              <a:ext cx="165676" cy="161754"/>
              <a:chOff x="6530594" y="4893673"/>
              <a:chExt cx="165676" cy="142478"/>
            </a:xfrm>
          </p:grpSpPr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56E1D5AC-9928-1C78-A5C6-F094E036F1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45F8AE89-9E30-4EBB-D196-D737FF4A9B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2F06174B-6821-877D-8769-0F68D4EEFE9B}"/>
                    </a:ext>
                  </a:extLst>
                </p:cNvPr>
                <p:cNvSpPr txBox="1"/>
                <p:nvPr/>
              </p:nvSpPr>
              <p:spPr>
                <a:xfrm>
                  <a:off x="5024402" y="4385731"/>
                  <a:ext cx="385883" cy="37214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2F06174B-6821-877D-8769-0F68D4EEFE9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24402" y="4385731"/>
                  <a:ext cx="385883" cy="372141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247616EC-0FD9-57EE-3AFC-DD2B81B64C38}"/>
                    </a:ext>
                  </a:extLst>
                </p:cNvPr>
                <p:cNvSpPr txBox="1"/>
                <p:nvPr/>
              </p:nvSpPr>
              <p:spPr>
                <a:xfrm>
                  <a:off x="5881607" y="3728986"/>
                  <a:ext cx="391200" cy="37214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247616EC-0FD9-57EE-3AFC-DD2B81B64C3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81607" y="3728986"/>
                  <a:ext cx="391200" cy="372141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7A8176E6-97CA-1C8F-6808-7DF372EDF50F}"/>
                </a:ext>
              </a:extLst>
            </p:cNvPr>
            <p:cNvGrpSpPr/>
            <p:nvPr/>
          </p:nvGrpSpPr>
          <p:grpSpPr>
            <a:xfrm rot="13280816">
              <a:off x="5018173" y="5144933"/>
              <a:ext cx="165676" cy="161754"/>
              <a:chOff x="6530594" y="4893673"/>
              <a:chExt cx="165676" cy="142478"/>
            </a:xfrm>
          </p:grpSpPr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FC53D506-7912-C354-BB3E-61758D17DFE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D2CBF51D-1387-BADC-44C8-F428A6D6D5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24DE5F8F-00B6-957B-7501-0F83A9242C08}"/>
                </a:ext>
              </a:extLst>
            </p:cNvPr>
            <p:cNvGrpSpPr/>
            <p:nvPr/>
          </p:nvGrpSpPr>
          <p:grpSpPr>
            <a:xfrm rot="12130290">
              <a:off x="5590436" y="5384372"/>
              <a:ext cx="165676" cy="161754"/>
              <a:chOff x="6530594" y="4893673"/>
              <a:chExt cx="165676" cy="142478"/>
            </a:xfrm>
          </p:grpSpPr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4DDACACA-2CA9-9CA6-E3F0-799E4F896D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BEE7408A-CCF7-256C-84E4-BFD69BD4FD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B0AF4674-7D59-BCB1-80E8-8C57F0D868E2}"/>
                </a:ext>
              </a:extLst>
            </p:cNvPr>
            <p:cNvGrpSpPr/>
            <p:nvPr/>
          </p:nvGrpSpPr>
          <p:grpSpPr>
            <a:xfrm rot="5886005">
              <a:off x="8188945" y="4530887"/>
              <a:ext cx="165676" cy="161754"/>
              <a:chOff x="6530594" y="4893673"/>
              <a:chExt cx="165676" cy="142478"/>
            </a:xfrm>
          </p:grpSpPr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FCAD89E3-4EB8-FD4D-9354-FB9F8B7D5B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4E739CFF-A6E8-4D54-364C-259976B30B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CF12A158-A9BC-AD78-47E9-4CAE9FBEDB5B}"/>
                </a:ext>
              </a:extLst>
            </p:cNvPr>
            <p:cNvGrpSpPr/>
            <p:nvPr/>
          </p:nvGrpSpPr>
          <p:grpSpPr>
            <a:xfrm rot="10258612">
              <a:off x="5649395" y="3508630"/>
              <a:ext cx="165676" cy="161754"/>
              <a:chOff x="6530594" y="4893673"/>
              <a:chExt cx="165676" cy="142478"/>
            </a:xfrm>
          </p:grpSpPr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FE662B47-A72B-6505-24D0-BA91B875FC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718A3329-6543-13D4-CB63-5B51F1911F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E5FAEA3A-40CE-8CA5-6B1C-1770A5FE8F23}"/>
                </a:ext>
              </a:extLst>
            </p:cNvPr>
            <p:cNvGrpSpPr/>
            <p:nvPr/>
          </p:nvGrpSpPr>
          <p:grpSpPr>
            <a:xfrm rot="3706397">
              <a:off x="8081096" y="4100251"/>
              <a:ext cx="165676" cy="161754"/>
              <a:chOff x="6530594" y="4893673"/>
              <a:chExt cx="165676" cy="142478"/>
            </a:xfrm>
          </p:grpSpPr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060BFEC2-D2ED-E92B-611A-90EB22AE57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166E9D2B-F167-979B-7277-55F61414C9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693F7978-4E0A-83E3-2D4F-8FA5B3ED7715}"/>
                </a:ext>
              </a:extLst>
            </p:cNvPr>
            <p:cNvGrpSpPr/>
            <p:nvPr/>
          </p:nvGrpSpPr>
          <p:grpSpPr>
            <a:xfrm rot="1829741">
              <a:off x="7650294" y="3725271"/>
              <a:ext cx="165676" cy="161754"/>
              <a:chOff x="6530594" y="4893673"/>
              <a:chExt cx="165676" cy="142478"/>
            </a:xfrm>
          </p:grpSpPr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913C953E-C8FE-AB6A-7B1F-A8FC3382F8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B4786FB9-19CC-D2C9-65C3-525CD0E271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07A37179-AA7C-6D18-3920-9A39FFFF6F30}"/>
                </a:ext>
              </a:extLst>
            </p:cNvPr>
            <p:cNvGrpSpPr/>
            <p:nvPr/>
          </p:nvGrpSpPr>
          <p:grpSpPr>
            <a:xfrm rot="1968724">
              <a:off x="7170425" y="3529057"/>
              <a:ext cx="165676" cy="161754"/>
              <a:chOff x="6530594" y="4893673"/>
              <a:chExt cx="165676" cy="142478"/>
            </a:xfrm>
          </p:grpSpPr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26B57A2D-85C2-3EF4-D7ED-B58C4AB10C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42C88BED-0B59-1BF3-212D-5C8BC27019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306DFFAF-0588-D499-B5B6-22C677AECE44}"/>
              </a:ext>
            </a:extLst>
          </p:cNvPr>
          <p:cNvCxnSpPr>
            <a:cxnSpLocks/>
          </p:cNvCxnSpPr>
          <p:nvPr/>
        </p:nvCxnSpPr>
        <p:spPr>
          <a:xfrm flipH="1" flipV="1">
            <a:off x="4862314" y="5276984"/>
            <a:ext cx="238891" cy="120514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45396202-64F3-2B29-3ADF-1BF6ACA7CAE5}"/>
              </a:ext>
            </a:extLst>
          </p:cNvPr>
          <p:cNvCxnSpPr>
            <a:cxnSpLocks/>
          </p:cNvCxnSpPr>
          <p:nvPr/>
        </p:nvCxnSpPr>
        <p:spPr>
          <a:xfrm flipH="1">
            <a:off x="5081760" y="4718428"/>
            <a:ext cx="257332" cy="2446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A53F299B-346D-9D15-41D6-496A9FC9531C}"/>
              </a:ext>
            </a:extLst>
          </p:cNvPr>
          <p:cNvCxnSpPr>
            <a:cxnSpLocks/>
          </p:cNvCxnSpPr>
          <p:nvPr/>
        </p:nvCxnSpPr>
        <p:spPr>
          <a:xfrm rot="4468273">
            <a:off x="5164213" y="3846218"/>
            <a:ext cx="34574" cy="227422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281B9EA7-3DBD-E5C7-BFCA-FC73AA13F2AD}"/>
              </a:ext>
            </a:extLst>
          </p:cNvPr>
          <p:cNvSpPr/>
          <p:nvPr/>
        </p:nvSpPr>
        <p:spPr>
          <a:xfrm>
            <a:off x="70960" y="3087976"/>
            <a:ext cx="2765387" cy="968695"/>
          </a:xfrm>
          <a:prstGeom prst="roundRect">
            <a:avLst/>
          </a:prstGeom>
          <a:solidFill>
            <a:srgbClr val="F5F8FF"/>
          </a:solidFill>
          <a:ln>
            <a:solidFill>
              <a:srgbClr val="B9C8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What about flow from </a:t>
            </a:r>
            <a:r>
              <a:rPr lang="en-US" dirty="0">
                <a:solidFill>
                  <a:srgbClr val="FF0000"/>
                </a:solidFill>
              </a:rPr>
              <a:t>inter-cluster-edges</a:t>
            </a:r>
            <a:r>
              <a:rPr lang="en-US" dirty="0">
                <a:solidFill>
                  <a:schemeClr val="tx1"/>
                </a:solidFill>
              </a:rPr>
              <a:t> to the </a:t>
            </a:r>
            <a:r>
              <a:rPr lang="en-US" dirty="0">
                <a:solidFill>
                  <a:srgbClr val="00B050"/>
                </a:solidFill>
              </a:rPr>
              <a:t>boundary</a:t>
            </a:r>
            <a:r>
              <a:rPr lang="en-US" dirty="0">
                <a:solidFill>
                  <a:schemeClr val="tx1"/>
                </a:solidFill>
              </a:rPr>
              <a:t>?</a:t>
            </a:r>
            <a:endParaRPr lang="en-US" dirty="0"/>
          </a:p>
          <a:p>
            <a:pPr algn="ctr"/>
            <a:endParaRPr lang="en-US" dirty="0"/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5D91CE3C-11D4-CA50-12E8-BAA6113E53D3}"/>
              </a:ext>
            </a:extLst>
          </p:cNvPr>
          <p:cNvSpPr/>
          <p:nvPr/>
        </p:nvSpPr>
        <p:spPr>
          <a:xfrm>
            <a:off x="62551" y="4565568"/>
            <a:ext cx="2773797" cy="968695"/>
          </a:xfrm>
          <a:prstGeom prst="roundRect">
            <a:avLst/>
          </a:prstGeom>
          <a:solidFill>
            <a:srgbClr val="F5F8FF"/>
          </a:solidFill>
          <a:ln>
            <a:solidFill>
              <a:srgbClr val="B9C8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By white-boxing the balanced cut algorithm we prove that it certifies flow</a:t>
            </a:r>
            <a:endParaRPr lang="en-US" dirty="0"/>
          </a:p>
          <a:p>
            <a:pPr algn="ctr"/>
            <a:endParaRPr lang="en-US" dirty="0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03571632-035D-890B-D881-9C9A908F8B45}"/>
              </a:ext>
            </a:extLst>
          </p:cNvPr>
          <p:cNvGrpSpPr/>
          <p:nvPr/>
        </p:nvGrpSpPr>
        <p:grpSpPr>
          <a:xfrm>
            <a:off x="3559175" y="3951375"/>
            <a:ext cx="1528464" cy="1482473"/>
            <a:chOff x="3559175" y="3951375"/>
            <a:chExt cx="1528464" cy="1482473"/>
          </a:xfrm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AAE6684-F472-74A9-44EF-6E63E91C3966}"/>
                </a:ext>
              </a:extLst>
            </p:cNvPr>
            <p:cNvSpPr/>
            <p:nvPr/>
          </p:nvSpPr>
          <p:spPr>
            <a:xfrm>
              <a:off x="3822605" y="3951375"/>
              <a:ext cx="1265034" cy="146820"/>
            </a:xfrm>
            <a:custGeom>
              <a:avLst/>
              <a:gdLst>
                <a:gd name="connsiteX0" fmla="*/ 1265034 w 1265034"/>
                <a:gd name="connsiteY0" fmla="*/ 43109 h 146820"/>
                <a:gd name="connsiteX1" fmla="*/ 673768 w 1265034"/>
                <a:gd name="connsiteY1" fmla="*/ 146237 h 146820"/>
                <a:gd name="connsiteX2" fmla="*/ 343759 w 1265034"/>
                <a:gd name="connsiteY2" fmla="*/ 1858 h 146820"/>
                <a:gd name="connsiteX3" fmla="*/ 0 w 1265034"/>
                <a:gd name="connsiteY3" fmla="*/ 77485 h 146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5034" h="146820">
                  <a:moveTo>
                    <a:pt x="1265034" y="43109"/>
                  </a:moveTo>
                  <a:cubicBezTo>
                    <a:pt x="1046174" y="98110"/>
                    <a:pt x="827314" y="153112"/>
                    <a:pt x="673768" y="146237"/>
                  </a:cubicBezTo>
                  <a:cubicBezTo>
                    <a:pt x="520222" y="139362"/>
                    <a:pt x="456054" y="13317"/>
                    <a:pt x="343759" y="1858"/>
                  </a:cubicBezTo>
                  <a:cubicBezTo>
                    <a:pt x="231464" y="-9601"/>
                    <a:pt x="115732" y="33942"/>
                    <a:pt x="0" y="77485"/>
                  </a:cubicBezTo>
                </a:path>
              </a:pathLst>
            </a:custGeom>
            <a:noFill/>
            <a:ln>
              <a:solidFill>
                <a:srgbClr val="00B05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AE560B2B-4702-86BC-EC9E-C8D12C68C219}"/>
                </a:ext>
              </a:extLst>
            </p:cNvPr>
            <p:cNvSpPr/>
            <p:nvPr/>
          </p:nvSpPr>
          <p:spPr>
            <a:xfrm>
              <a:off x="3559175" y="4010025"/>
              <a:ext cx="1514475" cy="660400"/>
            </a:xfrm>
            <a:custGeom>
              <a:avLst/>
              <a:gdLst>
                <a:gd name="connsiteX0" fmla="*/ 1514475 w 1514475"/>
                <a:gd name="connsiteY0" fmla="*/ 0 h 660400"/>
                <a:gd name="connsiteX1" fmla="*/ 1031875 w 1514475"/>
                <a:gd name="connsiteY1" fmla="*/ 482600 h 660400"/>
                <a:gd name="connsiteX2" fmla="*/ 352425 w 1514475"/>
                <a:gd name="connsiteY2" fmla="*/ 314325 h 660400"/>
                <a:gd name="connsiteX3" fmla="*/ 0 w 1514475"/>
                <a:gd name="connsiteY3" fmla="*/ 660400 h 66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14475" h="660400">
                  <a:moveTo>
                    <a:pt x="1514475" y="0"/>
                  </a:moveTo>
                  <a:cubicBezTo>
                    <a:pt x="1370012" y="215106"/>
                    <a:pt x="1225550" y="430213"/>
                    <a:pt x="1031875" y="482600"/>
                  </a:cubicBezTo>
                  <a:cubicBezTo>
                    <a:pt x="838200" y="534987"/>
                    <a:pt x="524404" y="284692"/>
                    <a:pt x="352425" y="314325"/>
                  </a:cubicBezTo>
                  <a:cubicBezTo>
                    <a:pt x="180446" y="343958"/>
                    <a:pt x="90223" y="502179"/>
                    <a:pt x="0" y="660400"/>
                  </a:cubicBezTo>
                </a:path>
              </a:pathLst>
            </a:custGeom>
            <a:noFill/>
            <a:ln>
              <a:solidFill>
                <a:srgbClr val="00B05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F2E97C6A-4678-23F5-BCB8-7A4D888BEF9A}"/>
                </a:ext>
              </a:extLst>
            </p:cNvPr>
            <p:cNvSpPr/>
            <p:nvPr/>
          </p:nvSpPr>
          <p:spPr>
            <a:xfrm>
              <a:off x="3751324" y="4718050"/>
              <a:ext cx="1328676" cy="457200"/>
            </a:xfrm>
            <a:custGeom>
              <a:avLst/>
              <a:gdLst>
                <a:gd name="connsiteX0" fmla="*/ 1328676 w 1328676"/>
                <a:gd name="connsiteY0" fmla="*/ 0 h 457200"/>
                <a:gd name="connsiteX1" fmla="*/ 773051 w 1328676"/>
                <a:gd name="connsiteY1" fmla="*/ 409575 h 457200"/>
                <a:gd name="connsiteX2" fmla="*/ 109476 w 1328676"/>
                <a:gd name="connsiteY2" fmla="*/ 269875 h 457200"/>
                <a:gd name="connsiteX3" fmla="*/ 7876 w 1328676"/>
                <a:gd name="connsiteY3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8676" h="457200">
                  <a:moveTo>
                    <a:pt x="1328676" y="0"/>
                  </a:moveTo>
                  <a:cubicBezTo>
                    <a:pt x="1152463" y="182298"/>
                    <a:pt x="976251" y="364596"/>
                    <a:pt x="773051" y="409575"/>
                  </a:cubicBezTo>
                  <a:cubicBezTo>
                    <a:pt x="569851" y="454554"/>
                    <a:pt x="237005" y="261938"/>
                    <a:pt x="109476" y="269875"/>
                  </a:cubicBezTo>
                  <a:cubicBezTo>
                    <a:pt x="-18053" y="277812"/>
                    <a:pt x="-5089" y="367506"/>
                    <a:pt x="7876" y="457200"/>
                  </a:cubicBezTo>
                </a:path>
              </a:pathLst>
            </a:custGeom>
            <a:noFill/>
            <a:ln>
              <a:solidFill>
                <a:srgbClr val="00B05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FA335DCA-3E28-4309-37B9-0CF12C9624A4}"/>
                </a:ext>
              </a:extLst>
            </p:cNvPr>
            <p:cNvSpPr/>
            <p:nvPr/>
          </p:nvSpPr>
          <p:spPr>
            <a:xfrm>
              <a:off x="3775075" y="5203825"/>
              <a:ext cx="1085850" cy="230023"/>
            </a:xfrm>
            <a:custGeom>
              <a:avLst/>
              <a:gdLst>
                <a:gd name="connsiteX0" fmla="*/ 1085850 w 1085850"/>
                <a:gd name="connsiteY0" fmla="*/ 79375 h 230023"/>
                <a:gd name="connsiteX1" fmla="*/ 619125 w 1085850"/>
                <a:gd name="connsiteY1" fmla="*/ 228600 h 230023"/>
                <a:gd name="connsiteX2" fmla="*/ 0 w 1085850"/>
                <a:gd name="connsiteY2" fmla="*/ 0 h 230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5850" h="230023">
                  <a:moveTo>
                    <a:pt x="1085850" y="79375"/>
                  </a:moveTo>
                  <a:cubicBezTo>
                    <a:pt x="942975" y="160602"/>
                    <a:pt x="800100" y="241829"/>
                    <a:pt x="619125" y="228600"/>
                  </a:cubicBezTo>
                  <a:cubicBezTo>
                    <a:pt x="438150" y="215371"/>
                    <a:pt x="219075" y="107685"/>
                    <a:pt x="0" y="0"/>
                  </a:cubicBezTo>
                </a:path>
              </a:pathLst>
            </a:custGeom>
            <a:noFill/>
            <a:ln>
              <a:solidFill>
                <a:srgbClr val="00B05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6EE7CDE6-9AB9-A174-D665-41993BE9C423}"/>
              </a:ext>
            </a:extLst>
          </p:cNvPr>
          <p:cNvSpPr/>
          <p:nvPr/>
        </p:nvSpPr>
        <p:spPr>
          <a:xfrm>
            <a:off x="5164303" y="3206778"/>
            <a:ext cx="1166873" cy="1657246"/>
          </a:xfrm>
          <a:custGeom>
            <a:avLst/>
            <a:gdLst>
              <a:gd name="connsiteX0" fmla="*/ 0 w 750094"/>
              <a:gd name="connsiteY0" fmla="*/ 1178718 h 1178718"/>
              <a:gd name="connsiteX1" fmla="*/ 295275 w 750094"/>
              <a:gd name="connsiteY1" fmla="*/ 1026318 h 1178718"/>
              <a:gd name="connsiteX2" fmla="*/ 583407 w 750094"/>
              <a:gd name="connsiteY2" fmla="*/ 650081 h 1178718"/>
              <a:gd name="connsiteX3" fmla="*/ 750094 w 750094"/>
              <a:gd name="connsiteY3" fmla="*/ 0 h 1178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0094" h="1178718">
                <a:moveTo>
                  <a:pt x="0" y="1178718"/>
                </a:moveTo>
                <a:cubicBezTo>
                  <a:pt x="99020" y="1146571"/>
                  <a:pt x="198040" y="1114424"/>
                  <a:pt x="295275" y="1026318"/>
                </a:cubicBezTo>
                <a:cubicBezTo>
                  <a:pt x="392510" y="938212"/>
                  <a:pt x="507604" y="821134"/>
                  <a:pt x="583407" y="650081"/>
                </a:cubicBezTo>
                <a:cubicBezTo>
                  <a:pt x="659210" y="479028"/>
                  <a:pt x="704652" y="239514"/>
                  <a:pt x="750094" y="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C9DE14E-2184-4279-FB38-8D78968A727F}"/>
              </a:ext>
            </a:extLst>
          </p:cNvPr>
          <p:cNvCxnSpPr>
            <a:cxnSpLocks/>
          </p:cNvCxnSpPr>
          <p:nvPr/>
        </p:nvCxnSpPr>
        <p:spPr>
          <a:xfrm flipH="1" flipV="1">
            <a:off x="6067788" y="3860352"/>
            <a:ext cx="237704" cy="52478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54BF5FB4-4F2A-8B6F-2FAA-4D43A089E78A}"/>
              </a:ext>
            </a:extLst>
          </p:cNvPr>
          <p:cNvCxnSpPr>
            <a:cxnSpLocks/>
          </p:cNvCxnSpPr>
          <p:nvPr/>
        </p:nvCxnSpPr>
        <p:spPr>
          <a:xfrm rot="8003865">
            <a:off x="5676583" y="4484363"/>
            <a:ext cx="31248" cy="251630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1D39B7DF-D1AC-C18A-9993-6AC0A38B370A}"/>
                  </a:ext>
                </a:extLst>
              </p:cNvPr>
              <p:cNvSpPr txBox="1"/>
              <p:nvPr/>
            </p:nvSpPr>
            <p:spPr>
              <a:xfrm>
                <a:off x="5710418" y="5011043"/>
                <a:ext cx="60856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1D39B7DF-D1AC-C18A-9993-6AC0A38B37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0418" y="5011043"/>
                <a:ext cx="608565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2" name="Group 71">
            <a:extLst>
              <a:ext uri="{FF2B5EF4-FFF2-40B4-BE49-F238E27FC236}">
                <a16:creationId xmlns:a16="http://schemas.microsoft.com/office/drawing/2014/main" id="{89D693A6-29FF-5680-DD36-A7D25AE14021}"/>
              </a:ext>
            </a:extLst>
          </p:cNvPr>
          <p:cNvGrpSpPr/>
          <p:nvPr/>
        </p:nvGrpSpPr>
        <p:grpSpPr>
          <a:xfrm>
            <a:off x="5270500" y="3441700"/>
            <a:ext cx="803275" cy="1101725"/>
            <a:chOff x="5270500" y="3441700"/>
            <a:chExt cx="803275" cy="1101725"/>
          </a:xfrm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76B7904F-477D-3DA9-AF3B-E047B9EE30EC}"/>
                </a:ext>
              </a:extLst>
            </p:cNvPr>
            <p:cNvSpPr/>
            <p:nvPr/>
          </p:nvSpPr>
          <p:spPr>
            <a:xfrm>
              <a:off x="5299075" y="3927475"/>
              <a:ext cx="301625" cy="615950"/>
            </a:xfrm>
            <a:custGeom>
              <a:avLst/>
              <a:gdLst>
                <a:gd name="connsiteX0" fmla="*/ 301625 w 301625"/>
                <a:gd name="connsiteY0" fmla="*/ 615950 h 615950"/>
                <a:gd name="connsiteX1" fmla="*/ 238125 w 301625"/>
                <a:gd name="connsiteY1" fmla="*/ 206375 h 615950"/>
                <a:gd name="connsiteX2" fmla="*/ 0 w 301625"/>
                <a:gd name="connsiteY2" fmla="*/ 0 h 61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1625" h="615950">
                  <a:moveTo>
                    <a:pt x="301625" y="615950"/>
                  </a:moveTo>
                  <a:cubicBezTo>
                    <a:pt x="295010" y="462491"/>
                    <a:pt x="288396" y="309033"/>
                    <a:pt x="238125" y="206375"/>
                  </a:cubicBezTo>
                  <a:cubicBezTo>
                    <a:pt x="187854" y="103717"/>
                    <a:pt x="93927" y="51858"/>
                    <a:pt x="0" y="0"/>
                  </a:cubicBezTo>
                </a:path>
              </a:pathLst>
            </a:custGeom>
            <a:noFill/>
            <a:ln>
              <a:solidFill>
                <a:schemeClr val="accent1">
                  <a:lumMod val="75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B5D53D0-8291-3EDE-1117-3DEDF8768CA6}"/>
                </a:ext>
              </a:extLst>
            </p:cNvPr>
            <p:cNvSpPr/>
            <p:nvPr/>
          </p:nvSpPr>
          <p:spPr>
            <a:xfrm>
              <a:off x="5270500" y="3441700"/>
              <a:ext cx="803275" cy="425450"/>
            </a:xfrm>
            <a:custGeom>
              <a:avLst/>
              <a:gdLst>
                <a:gd name="connsiteX0" fmla="*/ 803275 w 803275"/>
                <a:gd name="connsiteY0" fmla="*/ 425450 h 425450"/>
                <a:gd name="connsiteX1" fmla="*/ 606425 w 803275"/>
                <a:gd name="connsiteY1" fmla="*/ 53975 h 425450"/>
                <a:gd name="connsiteX2" fmla="*/ 136525 w 803275"/>
                <a:gd name="connsiteY2" fmla="*/ 142875 h 425450"/>
                <a:gd name="connsiteX3" fmla="*/ 0 w 803275"/>
                <a:gd name="connsiteY3" fmla="*/ 0 h 425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3275" h="425450">
                  <a:moveTo>
                    <a:pt x="803275" y="425450"/>
                  </a:moveTo>
                  <a:cubicBezTo>
                    <a:pt x="760412" y="263260"/>
                    <a:pt x="717550" y="101071"/>
                    <a:pt x="606425" y="53975"/>
                  </a:cubicBezTo>
                  <a:cubicBezTo>
                    <a:pt x="495300" y="6879"/>
                    <a:pt x="237596" y="151871"/>
                    <a:pt x="136525" y="142875"/>
                  </a:cubicBezTo>
                  <a:cubicBezTo>
                    <a:pt x="35454" y="133879"/>
                    <a:pt x="17727" y="66939"/>
                    <a:pt x="0" y="0"/>
                  </a:cubicBezTo>
                </a:path>
              </a:pathLst>
            </a:custGeom>
            <a:noFill/>
            <a:ln>
              <a:solidFill>
                <a:schemeClr val="accent1">
                  <a:lumMod val="75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C03958F-5CD7-0185-DCB7-50CC0DCE931B}"/>
              </a:ext>
            </a:extLst>
          </p:cNvPr>
          <p:cNvSpPr/>
          <p:nvPr/>
        </p:nvSpPr>
        <p:spPr>
          <a:xfrm>
            <a:off x="5881094" y="4418695"/>
            <a:ext cx="1541013" cy="1590288"/>
          </a:xfrm>
          <a:custGeom>
            <a:avLst/>
            <a:gdLst>
              <a:gd name="connsiteX0" fmla="*/ 0 w 990600"/>
              <a:gd name="connsiteY0" fmla="*/ 0 h 1131094"/>
              <a:gd name="connsiteX1" fmla="*/ 402432 w 990600"/>
              <a:gd name="connsiteY1" fmla="*/ 152400 h 1131094"/>
              <a:gd name="connsiteX2" fmla="*/ 702469 w 990600"/>
              <a:gd name="connsiteY2" fmla="*/ 459581 h 1131094"/>
              <a:gd name="connsiteX3" fmla="*/ 892969 w 990600"/>
              <a:gd name="connsiteY3" fmla="*/ 802481 h 1131094"/>
              <a:gd name="connsiteX4" fmla="*/ 990600 w 990600"/>
              <a:gd name="connsiteY4" fmla="*/ 1131094 h 1131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0600" h="1131094">
                <a:moveTo>
                  <a:pt x="0" y="0"/>
                </a:moveTo>
                <a:cubicBezTo>
                  <a:pt x="142677" y="37901"/>
                  <a:pt x="285354" y="75803"/>
                  <a:pt x="402432" y="152400"/>
                </a:cubicBezTo>
                <a:cubicBezTo>
                  <a:pt x="519510" y="228997"/>
                  <a:pt x="620713" y="351234"/>
                  <a:pt x="702469" y="459581"/>
                </a:cubicBezTo>
                <a:cubicBezTo>
                  <a:pt x="784225" y="567928"/>
                  <a:pt x="844947" y="690562"/>
                  <a:pt x="892969" y="802481"/>
                </a:cubicBezTo>
                <a:cubicBezTo>
                  <a:pt x="940991" y="914400"/>
                  <a:pt x="965795" y="1022747"/>
                  <a:pt x="990600" y="1131094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E0D5070-E719-BB2D-8119-0699AE9FF002}"/>
              </a:ext>
            </a:extLst>
          </p:cNvPr>
          <p:cNvCxnSpPr>
            <a:cxnSpLocks/>
          </p:cNvCxnSpPr>
          <p:nvPr/>
        </p:nvCxnSpPr>
        <p:spPr>
          <a:xfrm rot="13403865">
            <a:off x="6182693" y="4364300"/>
            <a:ext cx="31248" cy="251630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CFA67F-A7F5-8D29-A916-F5ADB7B391B3}"/>
              </a:ext>
            </a:extLst>
          </p:cNvPr>
          <p:cNvCxnSpPr>
            <a:cxnSpLocks/>
          </p:cNvCxnSpPr>
          <p:nvPr/>
        </p:nvCxnSpPr>
        <p:spPr>
          <a:xfrm rot="1478863" flipV="1">
            <a:off x="7235466" y="5523659"/>
            <a:ext cx="144652" cy="182425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40AE4E7A-5A65-560E-D215-880C976AF96B}"/>
              </a:ext>
            </a:extLst>
          </p:cNvPr>
          <p:cNvCxnSpPr>
            <a:cxnSpLocks/>
          </p:cNvCxnSpPr>
          <p:nvPr/>
        </p:nvCxnSpPr>
        <p:spPr>
          <a:xfrm rot="14882728">
            <a:off x="7054408" y="5003120"/>
            <a:ext cx="31248" cy="251630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2" name="Group 81">
            <a:extLst>
              <a:ext uri="{FF2B5EF4-FFF2-40B4-BE49-F238E27FC236}">
                <a16:creationId xmlns:a16="http://schemas.microsoft.com/office/drawing/2014/main" id="{5F313DD3-21B8-6153-61A0-B41BF91257AD}"/>
              </a:ext>
            </a:extLst>
          </p:cNvPr>
          <p:cNvGrpSpPr/>
          <p:nvPr/>
        </p:nvGrpSpPr>
        <p:grpSpPr>
          <a:xfrm>
            <a:off x="5114925" y="4594225"/>
            <a:ext cx="2101850" cy="1450975"/>
            <a:chOff x="5114925" y="4594225"/>
            <a:chExt cx="2101850" cy="1450975"/>
          </a:xfrm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33486197-3860-B347-B1DF-D613E07141FB}"/>
                </a:ext>
              </a:extLst>
            </p:cNvPr>
            <p:cNvSpPr/>
            <p:nvPr/>
          </p:nvSpPr>
          <p:spPr>
            <a:xfrm>
              <a:off x="5114925" y="4594225"/>
              <a:ext cx="1009650" cy="787400"/>
            </a:xfrm>
            <a:custGeom>
              <a:avLst/>
              <a:gdLst>
                <a:gd name="connsiteX0" fmla="*/ 1009650 w 1009650"/>
                <a:gd name="connsiteY0" fmla="*/ 0 h 787400"/>
                <a:gd name="connsiteX1" fmla="*/ 657225 w 1009650"/>
                <a:gd name="connsiteY1" fmla="*/ 530225 h 787400"/>
                <a:gd name="connsiteX2" fmla="*/ 206375 w 1009650"/>
                <a:gd name="connsiteY2" fmla="*/ 581025 h 787400"/>
                <a:gd name="connsiteX3" fmla="*/ 0 w 1009650"/>
                <a:gd name="connsiteY3" fmla="*/ 787400 h 78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9650" h="787400">
                  <a:moveTo>
                    <a:pt x="1009650" y="0"/>
                  </a:moveTo>
                  <a:cubicBezTo>
                    <a:pt x="900377" y="216694"/>
                    <a:pt x="791104" y="433388"/>
                    <a:pt x="657225" y="530225"/>
                  </a:cubicBezTo>
                  <a:cubicBezTo>
                    <a:pt x="523346" y="627063"/>
                    <a:pt x="315912" y="538163"/>
                    <a:pt x="206375" y="581025"/>
                  </a:cubicBezTo>
                  <a:cubicBezTo>
                    <a:pt x="96838" y="623887"/>
                    <a:pt x="48419" y="705643"/>
                    <a:pt x="0" y="787400"/>
                  </a:cubicBezTo>
                </a:path>
              </a:pathLst>
            </a:custGeom>
            <a:noFill/>
            <a:ln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838677C-9188-B6FF-8CD4-3B7EDF073E97}"/>
                </a:ext>
              </a:extLst>
            </p:cNvPr>
            <p:cNvSpPr/>
            <p:nvPr/>
          </p:nvSpPr>
          <p:spPr>
            <a:xfrm>
              <a:off x="5178425" y="5187950"/>
              <a:ext cx="1787525" cy="723900"/>
            </a:xfrm>
            <a:custGeom>
              <a:avLst/>
              <a:gdLst>
                <a:gd name="connsiteX0" fmla="*/ 1787525 w 1787525"/>
                <a:gd name="connsiteY0" fmla="*/ 0 h 723900"/>
                <a:gd name="connsiteX1" fmla="*/ 1117600 w 1787525"/>
                <a:gd name="connsiteY1" fmla="*/ 247650 h 723900"/>
                <a:gd name="connsiteX2" fmla="*/ 628650 w 1787525"/>
                <a:gd name="connsiteY2" fmla="*/ 615950 h 723900"/>
                <a:gd name="connsiteX3" fmla="*/ 0 w 1787525"/>
                <a:gd name="connsiteY3" fmla="*/ 7239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87525" h="723900">
                  <a:moveTo>
                    <a:pt x="1787525" y="0"/>
                  </a:moveTo>
                  <a:cubicBezTo>
                    <a:pt x="1549135" y="72496"/>
                    <a:pt x="1310746" y="144992"/>
                    <a:pt x="1117600" y="247650"/>
                  </a:cubicBezTo>
                  <a:cubicBezTo>
                    <a:pt x="924454" y="350308"/>
                    <a:pt x="814917" y="536575"/>
                    <a:pt x="628650" y="615950"/>
                  </a:cubicBezTo>
                  <a:cubicBezTo>
                    <a:pt x="442383" y="695325"/>
                    <a:pt x="221191" y="709612"/>
                    <a:pt x="0" y="723900"/>
                  </a:cubicBezTo>
                </a:path>
              </a:pathLst>
            </a:custGeom>
            <a:noFill/>
            <a:ln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B17C197-06A9-A171-BC5B-7E4705421996}"/>
                </a:ext>
              </a:extLst>
            </p:cNvPr>
            <p:cNvSpPr/>
            <p:nvPr/>
          </p:nvSpPr>
          <p:spPr>
            <a:xfrm>
              <a:off x="6140450" y="5553075"/>
              <a:ext cx="118226" cy="485775"/>
            </a:xfrm>
            <a:custGeom>
              <a:avLst/>
              <a:gdLst>
                <a:gd name="connsiteX0" fmla="*/ 0 w 118226"/>
                <a:gd name="connsiteY0" fmla="*/ 0 h 485775"/>
                <a:gd name="connsiteX1" fmla="*/ 117475 w 118226"/>
                <a:gd name="connsiteY1" fmla="*/ 234950 h 485775"/>
                <a:gd name="connsiteX2" fmla="*/ 41275 w 118226"/>
                <a:gd name="connsiteY2" fmla="*/ 485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226" h="485775">
                  <a:moveTo>
                    <a:pt x="0" y="0"/>
                  </a:moveTo>
                  <a:cubicBezTo>
                    <a:pt x="55298" y="76994"/>
                    <a:pt x="110596" y="153988"/>
                    <a:pt x="117475" y="234950"/>
                  </a:cubicBezTo>
                  <a:cubicBezTo>
                    <a:pt x="124354" y="315912"/>
                    <a:pt x="82814" y="400843"/>
                    <a:pt x="41275" y="485775"/>
                  </a:cubicBezTo>
                </a:path>
              </a:pathLst>
            </a:custGeom>
            <a:noFill/>
            <a:ln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FF6B3421-9E74-C509-F71D-DA06F31C8BAC}"/>
                </a:ext>
              </a:extLst>
            </p:cNvPr>
            <p:cNvSpPr/>
            <p:nvPr/>
          </p:nvSpPr>
          <p:spPr>
            <a:xfrm>
              <a:off x="6191250" y="5636815"/>
              <a:ext cx="1025525" cy="408385"/>
            </a:xfrm>
            <a:custGeom>
              <a:avLst/>
              <a:gdLst>
                <a:gd name="connsiteX0" fmla="*/ 1025525 w 1025525"/>
                <a:gd name="connsiteY0" fmla="*/ 21035 h 408385"/>
                <a:gd name="connsiteX1" fmla="*/ 635000 w 1025525"/>
                <a:gd name="connsiteY1" fmla="*/ 43260 h 408385"/>
                <a:gd name="connsiteX2" fmla="*/ 0 w 1025525"/>
                <a:gd name="connsiteY2" fmla="*/ 408385 h 408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5525" h="408385">
                  <a:moveTo>
                    <a:pt x="1025525" y="21035"/>
                  </a:moveTo>
                  <a:cubicBezTo>
                    <a:pt x="915723" y="-132"/>
                    <a:pt x="805921" y="-21298"/>
                    <a:pt x="635000" y="43260"/>
                  </a:cubicBezTo>
                  <a:cubicBezTo>
                    <a:pt x="464079" y="107818"/>
                    <a:pt x="232039" y="258101"/>
                    <a:pt x="0" y="408385"/>
                  </a:cubicBezTo>
                </a:path>
              </a:pathLst>
            </a:custGeom>
            <a:noFill/>
            <a:ln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220D904C-17BB-20C1-E9AF-F6D0EDA00E9F}"/>
                </a:ext>
              </a:extLst>
            </p:cNvPr>
            <p:cNvSpPr/>
            <p:nvPr/>
          </p:nvSpPr>
          <p:spPr>
            <a:xfrm>
              <a:off x="6800850" y="5695950"/>
              <a:ext cx="273050" cy="285750"/>
            </a:xfrm>
            <a:custGeom>
              <a:avLst/>
              <a:gdLst>
                <a:gd name="connsiteX0" fmla="*/ 0 w 273050"/>
                <a:gd name="connsiteY0" fmla="*/ 0 h 285750"/>
                <a:gd name="connsiteX1" fmla="*/ 209550 w 273050"/>
                <a:gd name="connsiteY1" fmla="*/ 104775 h 285750"/>
                <a:gd name="connsiteX2" fmla="*/ 273050 w 273050"/>
                <a:gd name="connsiteY2" fmla="*/ 28575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3050" h="285750">
                  <a:moveTo>
                    <a:pt x="0" y="0"/>
                  </a:moveTo>
                  <a:cubicBezTo>
                    <a:pt x="82021" y="28575"/>
                    <a:pt x="164042" y="57150"/>
                    <a:pt x="209550" y="104775"/>
                  </a:cubicBezTo>
                  <a:cubicBezTo>
                    <a:pt x="255058" y="152400"/>
                    <a:pt x="264054" y="219075"/>
                    <a:pt x="273050" y="285750"/>
                  </a:cubicBezTo>
                </a:path>
              </a:pathLst>
            </a:custGeom>
            <a:noFill/>
            <a:ln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2613EE54-F67F-EE28-03D0-2EF435D22618}"/>
                  </a:ext>
                </a:extLst>
              </p:cNvPr>
              <p:cNvSpPr txBox="1"/>
              <p:nvPr/>
            </p:nvSpPr>
            <p:spPr>
              <a:xfrm>
                <a:off x="6410351" y="3496627"/>
                <a:ext cx="60856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2613EE54-F67F-EE28-03D0-2EF435D226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0351" y="3496627"/>
                <a:ext cx="608565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DCA2F254-52BC-0D76-FCE2-2BEDD74788B7}"/>
              </a:ext>
            </a:extLst>
          </p:cNvPr>
          <p:cNvSpPr/>
          <p:nvPr/>
        </p:nvSpPr>
        <p:spPr>
          <a:xfrm>
            <a:off x="9361492" y="3195324"/>
            <a:ext cx="2765387" cy="968695"/>
          </a:xfrm>
          <a:prstGeom prst="roundRect">
            <a:avLst/>
          </a:prstGeom>
          <a:solidFill>
            <a:srgbClr val="F5F8FF"/>
          </a:solidFill>
          <a:ln>
            <a:solidFill>
              <a:srgbClr val="B9C8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Flow is sent from the cut to the </a:t>
            </a:r>
            <a:r>
              <a:rPr lang="en-US" dirty="0">
                <a:solidFill>
                  <a:srgbClr val="00B050"/>
                </a:solidFill>
              </a:rPr>
              <a:t>boundary</a:t>
            </a:r>
            <a:r>
              <a:rPr lang="en-US" dirty="0">
                <a:solidFill>
                  <a:schemeClr val="tx1"/>
                </a:solidFill>
              </a:rPr>
              <a:t> on the </a:t>
            </a:r>
            <a:r>
              <a:rPr lang="en-US" dirty="0">
                <a:solidFill>
                  <a:srgbClr val="FF0000"/>
                </a:solidFill>
              </a:rPr>
              <a:t>smaller side </a:t>
            </a:r>
            <a:r>
              <a:rPr lang="en-US" dirty="0">
                <a:solidFill>
                  <a:schemeClr val="tx1"/>
                </a:solidFill>
              </a:rPr>
              <a:t>of the cut</a:t>
            </a:r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967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DDE37923-A5DC-C4F0-2EB1-1209ADE10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2902" y="114895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lvl="0" algn="ctr" defTabSz="9144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lang="en-US" sz="4400" kern="0" dirty="0">
                <a:solidFill>
                  <a:srgbClr val="0000FF"/>
                </a:solidFill>
              </a:rPr>
              <a:t>Implementing refinement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800757-2DE0-9058-9670-A9FA2EF283C7}"/>
              </a:ext>
            </a:extLst>
          </p:cNvPr>
          <p:cNvSpPr txBox="1"/>
          <p:nvPr/>
        </p:nvSpPr>
        <p:spPr>
          <a:xfrm>
            <a:off x="2344439" y="976277"/>
            <a:ext cx="8112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Iteratively check whether </a:t>
            </a:r>
            <a:r>
              <a:rPr lang="en-US" sz="2400" dirty="0">
                <a:solidFill>
                  <a:srgbClr val="00B050"/>
                </a:solidFill>
              </a:rPr>
              <a:t>boundary</a:t>
            </a:r>
            <a:r>
              <a:rPr lang="en-US" sz="2400" dirty="0"/>
              <a:t> can route </a:t>
            </a:r>
            <a:r>
              <a:rPr lang="en-US" sz="2400" dirty="0">
                <a:solidFill>
                  <a:srgbClr val="00B050"/>
                </a:solidFill>
              </a:rPr>
              <a:t>all-to-all</a:t>
            </a:r>
            <a:r>
              <a:rPr lang="en-US" sz="2400" dirty="0"/>
              <a:t>.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9D0683-BEF5-2C15-601D-B0A5424AF3CA}"/>
              </a:ext>
            </a:extLst>
          </p:cNvPr>
          <p:cNvSpPr txBox="1"/>
          <p:nvPr/>
        </p:nvSpPr>
        <p:spPr>
          <a:xfrm>
            <a:off x="2344439" y="1460649"/>
            <a:ext cx="8112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If </a:t>
            </a:r>
            <a:r>
              <a:rPr lang="en-US" sz="2400" dirty="0">
                <a:solidFill>
                  <a:srgbClr val="FF0000"/>
                </a:solidFill>
              </a:rPr>
              <a:t>not</a:t>
            </a:r>
            <a:r>
              <a:rPr lang="en-US" sz="2400" dirty="0"/>
              <a:t>, find a (balanced) </a:t>
            </a:r>
            <a:r>
              <a:rPr lang="en-US" sz="2400" dirty="0">
                <a:solidFill>
                  <a:schemeClr val="accent2"/>
                </a:solidFill>
              </a:rPr>
              <a:t>cut</a:t>
            </a:r>
            <a:r>
              <a:rPr lang="en-US" sz="2400" dirty="0"/>
              <a:t> that certifies </a:t>
            </a:r>
            <a:r>
              <a:rPr lang="en-US" sz="2400" dirty="0">
                <a:solidFill>
                  <a:srgbClr val="FF0000"/>
                </a:solidFill>
              </a:rPr>
              <a:t>impossibility</a:t>
            </a:r>
            <a:r>
              <a:rPr lang="en-US" sz="2400" dirty="0"/>
              <a:t>.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D12C10-756B-7948-0217-316967066D31}"/>
              </a:ext>
            </a:extLst>
          </p:cNvPr>
          <p:cNvSpPr txBox="1"/>
          <p:nvPr/>
        </p:nvSpPr>
        <p:spPr>
          <a:xfrm>
            <a:off x="2344439" y="1922314"/>
            <a:ext cx="8112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recur on both sides.</a:t>
            </a:r>
            <a:endParaRPr lang="en-US" sz="2400" dirty="0">
              <a:solidFill>
                <a:srgbClr val="00B050"/>
              </a:solidFill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2A5A70F3-7307-4326-7493-84BBD5D184D6}"/>
              </a:ext>
            </a:extLst>
          </p:cNvPr>
          <p:cNvGrpSpPr/>
          <p:nvPr/>
        </p:nvGrpSpPr>
        <p:grpSpPr>
          <a:xfrm>
            <a:off x="3320916" y="3195324"/>
            <a:ext cx="5878412" cy="3079833"/>
            <a:chOff x="4573877" y="3488492"/>
            <a:chExt cx="3778783" cy="2190534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4E26138-6B68-7C7D-E3C8-95D878161107}"/>
                </a:ext>
              </a:extLst>
            </p:cNvPr>
            <p:cNvSpPr/>
            <p:nvPr/>
          </p:nvSpPr>
          <p:spPr>
            <a:xfrm>
              <a:off x="4639752" y="3488492"/>
              <a:ext cx="3613766" cy="2098674"/>
            </a:xfrm>
            <a:prstGeom prst="ellipse">
              <a:avLst/>
            </a:prstGeom>
            <a:noFill/>
            <a:ln w="19050">
              <a:solidFill>
                <a:srgbClr val="1753A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DF101D7-01E6-A539-4612-1B53A71A7562}"/>
                </a:ext>
              </a:extLst>
            </p:cNvPr>
            <p:cNvSpPr/>
            <p:nvPr/>
          </p:nvSpPr>
          <p:spPr>
            <a:xfrm>
              <a:off x="5435572" y="3584710"/>
              <a:ext cx="372878" cy="1821656"/>
            </a:xfrm>
            <a:custGeom>
              <a:avLst/>
              <a:gdLst>
                <a:gd name="connsiteX0" fmla="*/ 0 w 372878"/>
                <a:gd name="connsiteY0" fmla="*/ 1821656 h 1821656"/>
                <a:gd name="connsiteX1" fmla="*/ 366712 w 372878"/>
                <a:gd name="connsiteY1" fmla="*/ 890587 h 1821656"/>
                <a:gd name="connsiteX2" fmla="*/ 195262 w 372878"/>
                <a:gd name="connsiteY2" fmla="*/ 0 h 1821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2878" h="1821656">
                  <a:moveTo>
                    <a:pt x="0" y="1821656"/>
                  </a:moveTo>
                  <a:cubicBezTo>
                    <a:pt x="167084" y="1507926"/>
                    <a:pt x="334168" y="1194196"/>
                    <a:pt x="366712" y="890587"/>
                  </a:cubicBezTo>
                  <a:cubicBezTo>
                    <a:pt x="399256" y="586978"/>
                    <a:pt x="297259" y="293489"/>
                    <a:pt x="195262" y="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E580438-EB12-7C9E-3AA6-F7602CD3678A}"/>
                </a:ext>
              </a:extLst>
            </p:cNvPr>
            <p:cNvGrpSpPr/>
            <p:nvPr/>
          </p:nvGrpSpPr>
          <p:grpSpPr>
            <a:xfrm rot="16686005">
              <a:off x="4571916" y="4382542"/>
              <a:ext cx="165676" cy="161754"/>
              <a:chOff x="6530594" y="4893673"/>
              <a:chExt cx="165676" cy="142478"/>
            </a:xfrm>
          </p:grpSpPr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44C3D2FC-905C-22F2-DFB0-28766984EB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856895A1-9AF7-9C7D-7571-C3945F9B95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46B3995-D5C9-1B9A-6FC6-35B74391979E}"/>
                </a:ext>
              </a:extLst>
            </p:cNvPr>
            <p:cNvGrpSpPr/>
            <p:nvPr/>
          </p:nvGrpSpPr>
          <p:grpSpPr>
            <a:xfrm rot="469843">
              <a:off x="6400829" y="5517272"/>
              <a:ext cx="165676" cy="161754"/>
              <a:chOff x="6530594" y="4893673"/>
              <a:chExt cx="165676" cy="142478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97072E6-AE88-F50A-B6D2-05468EFB4C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721B8DE8-BFBD-35FF-603B-2379EDDF8F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BB5FF8D-3AFD-5CBA-ECF2-51E56997AF24}"/>
                </a:ext>
              </a:extLst>
            </p:cNvPr>
            <p:cNvGrpSpPr/>
            <p:nvPr/>
          </p:nvGrpSpPr>
          <p:grpSpPr>
            <a:xfrm rot="21018411">
              <a:off x="7000356" y="5452827"/>
              <a:ext cx="165676" cy="161754"/>
              <a:chOff x="6530594" y="4893673"/>
              <a:chExt cx="165676" cy="142478"/>
            </a:xfrm>
          </p:grpSpPr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63BF740-7520-FE47-D135-E0097039B2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2001CB96-F540-CAD2-1DF7-36C10C61DF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7E1C4A6-0CF9-C768-F772-E6511FC4DA51}"/>
                </a:ext>
              </a:extLst>
            </p:cNvPr>
            <p:cNvGrpSpPr/>
            <p:nvPr/>
          </p:nvGrpSpPr>
          <p:grpSpPr>
            <a:xfrm rot="8003865">
              <a:off x="4713688" y="3997256"/>
              <a:ext cx="165676" cy="161754"/>
              <a:chOff x="6530594" y="4893673"/>
              <a:chExt cx="165676" cy="142478"/>
            </a:xfrm>
          </p:grpSpPr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6C069D57-F6B0-F7F5-11FB-439EDB6F70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0E2B1273-58B0-B78C-CC45-880E167752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ADCE328C-8944-2DF6-7BF2-5D41F2C9E8AA}"/>
                </a:ext>
              </a:extLst>
            </p:cNvPr>
            <p:cNvGrpSpPr/>
            <p:nvPr/>
          </p:nvGrpSpPr>
          <p:grpSpPr>
            <a:xfrm rot="9439951">
              <a:off x="7424200" y="5295278"/>
              <a:ext cx="165676" cy="161754"/>
              <a:chOff x="6530594" y="4893673"/>
              <a:chExt cx="165676" cy="142478"/>
            </a:xfrm>
          </p:grpSpPr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A0C3AA31-368A-2012-1D5D-F54073431B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EA8A3405-E8AD-9959-FEB8-3483654807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B56B9F44-744D-0FE7-3571-EFD757934FB9}"/>
                </a:ext>
              </a:extLst>
            </p:cNvPr>
            <p:cNvGrpSpPr/>
            <p:nvPr/>
          </p:nvGrpSpPr>
          <p:grpSpPr>
            <a:xfrm rot="9868273">
              <a:off x="5111715" y="3679102"/>
              <a:ext cx="165676" cy="161754"/>
              <a:chOff x="6530594" y="4893673"/>
              <a:chExt cx="165676" cy="142478"/>
            </a:xfrm>
          </p:grpSpPr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4C2022F0-C5F5-1505-9C34-1F9730C7DC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A9FCCF03-AA23-88F4-705E-83AEECAE4A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DA78596C-CEBD-8F91-FB42-F9B615783571}"/>
                </a:ext>
              </a:extLst>
            </p:cNvPr>
            <p:cNvGrpSpPr/>
            <p:nvPr/>
          </p:nvGrpSpPr>
          <p:grpSpPr>
            <a:xfrm rot="14506397">
              <a:off x="4679765" y="4813178"/>
              <a:ext cx="165676" cy="161754"/>
              <a:chOff x="6530594" y="4893673"/>
              <a:chExt cx="165676" cy="142478"/>
            </a:xfrm>
          </p:grpSpPr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E596B515-580B-DBE9-91DC-B041F32E1A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6CB38F9D-8053-2BA8-9521-C6C3DD894C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B417A5F3-B753-E3A6-1D41-08FE267BA3F2}"/>
                </a:ext>
              </a:extLst>
            </p:cNvPr>
            <p:cNvGrpSpPr/>
            <p:nvPr/>
          </p:nvGrpSpPr>
          <p:grpSpPr>
            <a:xfrm rot="8283006">
              <a:off x="7928420" y="4981034"/>
              <a:ext cx="165676" cy="161754"/>
              <a:chOff x="6530594" y="4893673"/>
              <a:chExt cx="165676" cy="142478"/>
            </a:xfrm>
          </p:grpSpPr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56E1D5AC-9928-1C78-A5C6-F094E036F1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45F8AE89-9E30-4EBB-D196-D737FF4A9B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2F06174B-6821-877D-8769-0F68D4EEFE9B}"/>
                    </a:ext>
                  </a:extLst>
                </p:cNvPr>
                <p:cNvSpPr txBox="1"/>
                <p:nvPr/>
              </p:nvSpPr>
              <p:spPr>
                <a:xfrm>
                  <a:off x="5024402" y="4385731"/>
                  <a:ext cx="385883" cy="37214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2F06174B-6821-877D-8769-0F68D4EEFE9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24402" y="4385731"/>
                  <a:ext cx="385883" cy="372141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247616EC-0FD9-57EE-3AFC-DD2B81B64C38}"/>
                    </a:ext>
                  </a:extLst>
                </p:cNvPr>
                <p:cNvSpPr txBox="1"/>
                <p:nvPr/>
              </p:nvSpPr>
              <p:spPr>
                <a:xfrm>
                  <a:off x="5881607" y="3728986"/>
                  <a:ext cx="391200" cy="37214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247616EC-0FD9-57EE-3AFC-DD2B81B64C3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81607" y="3728986"/>
                  <a:ext cx="391200" cy="372141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7A8176E6-97CA-1C8F-6808-7DF372EDF50F}"/>
                </a:ext>
              </a:extLst>
            </p:cNvPr>
            <p:cNvGrpSpPr/>
            <p:nvPr/>
          </p:nvGrpSpPr>
          <p:grpSpPr>
            <a:xfrm rot="13280816">
              <a:off x="5018173" y="5144933"/>
              <a:ext cx="165676" cy="161754"/>
              <a:chOff x="6530594" y="4893673"/>
              <a:chExt cx="165676" cy="142478"/>
            </a:xfrm>
          </p:grpSpPr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FC53D506-7912-C354-BB3E-61758D17DFE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D2CBF51D-1387-BADC-44C8-F428A6D6D5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24DE5F8F-00B6-957B-7501-0F83A9242C08}"/>
                </a:ext>
              </a:extLst>
            </p:cNvPr>
            <p:cNvGrpSpPr/>
            <p:nvPr/>
          </p:nvGrpSpPr>
          <p:grpSpPr>
            <a:xfrm rot="12130290">
              <a:off x="5590436" y="5384372"/>
              <a:ext cx="165676" cy="161754"/>
              <a:chOff x="6530594" y="4893673"/>
              <a:chExt cx="165676" cy="142478"/>
            </a:xfrm>
          </p:grpSpPr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4DDACACA-2CA9-9CA6-E3F0-799E4F896D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BEE7408A-CCF7-256C-84E4-BFD69BD4FD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B0AF4674-7D59-BCB1-80E8-8C57F0D868E2}"/>
                </a:ext>
              </a:extLst>
            </p:cNvPr>
            <p:cNvGrpSpPr/>
            <p:nvPr/>
          </p:nvGrpSpPr>
          <p:grpSpPr>
            <a:xfrm rot="5886005">
              <a:off x="8188945" y="4530887"/>
              <a:ext cx="165676" cy="161754"/>
              <a:chOff x="6530594" y="4893673"/>
              <a:chExt cx="165676" cy="142478"/>
            </a:xfrm>
          </p:grpSpPr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FCAD89E3-4EB8-FD4D-9354-FB9F8B7D5B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4E739CFF-A6E8-4D54-364C-259976B30B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CF12A158-A9BC-AD78-47E9-4CAE9FBEDB5B}"/>
                </a:ext>
              </a:extLst>
            </p:cNvPr>
            <p:cNvGrpSpPr/>
            <p:nvPr/>
          </p:nvGrpSpPr>
          <p:grpSpPr>
            <a:xfrm rot="10258612">
              <a:off x="5649395" y="3508630"/>
              <a:ext cx="165676" cy="161754"/>
              <a:chOff x="6530594" y="4893673"/>
              <a:chExt cx="165676" cy="142478"/>
            </a:xfrm>
          </p:grpSpPr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FE662B47-A72B-6505-24D0-BA91B875FC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718A3329-6543-13D4-CB63-5B51F1911F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E5FAEA3A-40CE-8CA5-6B1C-1770A5FE8F23}"/>
                </a:ext>
              </a:extLst>
            </p:cNvPr>
            <p:cNvGrpSpPr/>
            <p:nvPr/>
          </p:nvGrpSpPr>
          <p:grpSpPr>
            <a:xfrm rot="3706397">
              <a:off x="8081096" y="4100251"/>
              <a:ext cx="165676" cy="161754"/>
              <a:chOff x="6530594" y="4893673"/>
              <a:chExt cx="165676" cy="142478"/>
            </a:xfrm>
          </p:grpSpPr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060BFEC2-D2ED-E92B-611A-90EB22AE57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166E9D2B-F167-979B-7277-55F61414C9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693F7978-4E0A-83E3-2D4F-8FA5B3ED7715}"/>
                </a:ext>
              </a:extLst>
            </p:cNvPr>
            <p:cNvGrpSpPr/>
            <p:nvPr/>
          </p:nvGrpSpPr>
          <p:grpSpPr>
            <a:xfrm rot="1829741">
              <a:off x="7650294" y="3725271"/>
              <a:ext cx="165676" cy="161754"/>
              <a:chOff x="6530594" y="4893673"/>
              <a:chExt cx="165676" cy="142478"/>
            </a:xfrm>
          </p:grpSpPr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913C953E-C8FE-AB6A-7B1F-A8FC3382F8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B4786FB9-19CC-D2C9-65C3-525CD0E271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07A37179-AA7C-6D18-3920-9A39FFFF6F30}"/>
                </a:ext>
              </a:extLst>
            </p:cNvPr>
            <p:cNvGrpSpPr/>
            <p:nvPr/>
          </p:nvGrpSpPr>
          <p:grpSpPr>
            <a:xfrm rot="1968724">
              <a:off x="7170425" y="3529057"/>
              <a:ext cx="165676" cy="161754"/>
              <a:chOff x="6530594" y="4893673"/>
              <a:chExt cx="165676" cy="142478"/>
            </a:xfrm>
          </p:grpSpPr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26B57A2D-85C2-3EF4-D7ED-B58C4AB10C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30594" y="4893673"/>
                <a:ext cx="22225" cy="142478"/>
              </a:xfrm>
              <a:prstGeom prst="line">
                <a:avLst/>
              </a:prstGeom>
              <a:ln w="17018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42C88BED-0B59-1BF3-212D-5C8BC27019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4045" y="4893673"/>
                <a:ext cx="22225" cy="142478"/>
              </a:xfrm>
              <a:prstGeom prst="line">
                <a:avLst/>
              </a:prstGeom>
              <a:ln w="17018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306DFFAF-0588-D499-B5B6-22C677AECE44}"/>
              </a:ext>
            </a:extLst>
          </p:cNvPr>
          <p:cNvCxnSpPr>
            <a:cxnSpLocks/>
          </p:cNvCxnSpPr>
          <p:nvPr/>
        </p:nvCxnSpPr>
        <p:spPr>
          <a:xfrm flipH="1" flipV="1">
            <a:off x="4862314" y="5276984"/>
            <a:ext cx="238891" cy="120514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45396202-64F3-2B29-3ADF-1BF6ACA7CAE5}"/>
              </a:ext>
            </a:extLst>
          </p:cNvPr>
          <p:cNvCxnSpPr>
            <a:cxnSpLocks/>
          </p:cNvCxnSpPr>
          <p:nvPr/>
        </p:nvCxnSpPr>
        <p:spPr>
          <a:xfrm flipH="1">
            <a:off x="5081760" y="4718428"/>
            <a:ext cx="257332" cy="2446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A53F299B-346D-9D15-41D6-496A9FC9531C}"/>
              </a:ext>
            </a:extLst>
          </p:cNvPr>
          <p:cNvCxnSpPr>
            <a:cxnSpLocks/>
          </p:cNvCxnSpPr>
          <p:nvPr/>
        </p:nvCxnSpPr>
        <p:spPr>
          <a:xfrm rot="4468273">
            <a:off x="5164213" y="3846218"/>
            <a:ext cx="34574" cy="227422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281B9EA7-3DBD-E5C7-BFCA-FC73AA13F2AD}"/>
              </a:ext>
            </a:extLst>
          </p:cNvPr>
          <p:cNvSpPr/>
          <p:nvPr/>
        </p:nvSpPr>
        <p:spPr>
          <a:xfrm>
            <a:off x="70960" y="3087976"/>
            <a:ext cx="2765387" cy="968695"/>
          </a:xfrm>
          <a:prstGeom prst="roundRect">
            <a:avLst/>
          </a:prstGeom>
          <a:solidFill>
            <a:srgbClr val="F5F8FF"/>
          </a:solidFill>
          <a:ln>
            <a:solidFill>
              <a:srgbClr val="B9C8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What about flow from </a:t>
            </a:r>
            <a:r>
              <a:rPr lang="en-US" dirty="0">
                <a:solidFill>
                  <a:srgbClr val="FF0000"/>
                </a:solidFill>
              </a:rPr>
              <a:t>inter-cluster-edges</a:t>
            </a:r>
            <a:r>
              <a:rPr lang="en-US" dirty="0">
                <a:solidFill>
                  <a:schemeClr val="tx1"/>
                </a:solidFill>
              </a:rPr>
              <a:t> to the </a:t>
            </a:r>
            <a:r>
              <a:rPr lang="en-US" dirty="0">
                <a:solidFill>
                  <a:srgbClr val="00B050"/>
                </a:solidFill>
              </a:rPr>
              <a:t>boundary</a:t>
            </a:r>
            <a:r>
              <a:rPr lang="en-US" dirty="0">
                <a:solidFill>
                  <a:schemeClr val="tx1"/>
                </a:solidFill>
              </a:rPr>
              <a:t>?</a:t>
            </a:r>
            <a:endParaRPr lang="en-US" dirty="0"/>
          </a:p>
          <a:p>
            <a:pPr algn="ctr"/>
            <a:endParaRPr lang="en-US" dirty="0"/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5D91CE3C-11D4-CA50-12E8-BAA6113E53D3}"/>
              </a:ext>
            </a:extLst>
          </p:cNvPr>
          <p:cNvSpPr/>
          <p:nvPr/>
        </p:nvSpPr>
        <p:spPr>
          <a:xfrm>
            <a:off x="62551" y="4565568"/>
            <a:ext cx="2773797" cy="968695"/>
          </a:xfrm>
          <a:prstGeom prst="roundRect">
            <a:avLst/>
          </a:prstGeom>
          <a:solidFill>
            <a:srgbClr val="F5F8FF"/>
          </a:solidFill>
          <a:ln>
            <a:solidFill>
              <a:srgbClr val="B9C8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By white-boxing the balanced cut algorithm we prove that it certifies flow</a:t>
            </a:r>
            <a:endParaRPr lang="en-US" dirty="0"/>
          </a:p>
          <a:p>
            <a:pPr algn="ctr"/>
            <a:endParaRPr lang="en-US" dirty="0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03571632-035D-890B-D881-9C9A908F8B45}"/>
              </a:ext>
            </a:extLst>
          </p:cNvPr>
          <p:cNvGrpSpPr/>
          <p:nvPr/>
        </p:nvGrpSpPr>
        <p:grpSpPr>
          <a:xfrm>
            <a:off x="3559175" y="3951375"/>
            <a:ext cx="1528464" cy="1482473"/>
            <a:chOff x="3559175" y="3951375"/>
            <a:chExt cx="1528464" cy="1482473"/>
          </a:xfrm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AAE6684-F472-74A9-44EF-6E63E91C3966}"/>
                </a:ext>
              </a:extLst>
            </p:cNvPr>
            <p:cNvSpPr/>
            <p:nvPr/>
          </p:nvSpPr>
          <p:spPr>
            <a:xfrm>
              <a:off x="3822605" y="3951375"/>
              <a:ext cx="1265034" cy="146820"/>
            </a:xfrm>
            <a:custGeom>
              <a:avLst/>
              <a:gdLst>
                <a:gd name="connsiteX0" fmla="*/ 1265034 w 1265034"/>
                <a:gd name="connsiteY0" fmla="*/ 43109 h 146820"/>
                <a:gd name="connsiteX1" fmla="*/ 673768 w 1265034"/>
                <a:gd name="connsiteY1" fmla="*/ 146237 h 146820"/>
                <a:gd name="connsiteX2" fmla="*/ 343759 w 1265034"/>
                <a:gd name="connsiteY2" fmla="*/ 1858 h 146820"/>
                <a:gd name="connsiteX3" fmla="*/ 0 w 1265034"/>
                <a:gd name="connsiteY3" fmla="*/ 77485 h 146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5034" h="146820">
                  <a:moveTo>
                    <a:pt x="1265034" y="43109"/>
                  </a:moveTo>
                  <a:cubicBezTo>
                    <a:pt x="1046174" y="98110"/>
                    <a:pt x="827314" y="153112"/>
                    <a:pt x="673768" y="146237"/>
                  </a:cubicBezTo>
                  <a:cubicBezTo>
                    <a:pt x="520222" y="139362"/>
                    <a:pt x="456054" y="13317"/>
                    <a:pt x="343759" y="1858"/>
                  </a:cubicBezTo>
                  <a:cubicBezTo>
                    <a:pt x="231464" y="-9601"/>
                    <a:pt x="115732" y="33942"/>
                    <a:pt x="0" y="77485"/>
                  </a:cubicBezTo>
                </a:path>
              </a:pathLst>
            </a:custGeom>
            <a:noFill/>
            <a:ln>
              <a:solidFill>
                <a:srgbClr val="00B05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AE560B2B-4702-86BC-EC9E-C8D12C68C219}"/>
                </a:ext>
              </a:extLst>
            </p:cNvPr>
            <p:cNvSpPr/>
            <p:nvPr/>
          </p:nvSpPr>
          <p:spPr>
            <a:xfrm>
              <a:off x="3559175" y="4010025"/>
              <a:ext cx="1514475" cy="660400"/>
            </a:xfrm>
            <a:custGeom>
              <a:avLst/>
              <a:gdLst>
                <a:gd name="connsiteX0" fmla="*/ 1514475 w 1514475"/>
                <a:gd name="connsiteY0" fmla="*/ 0 h 660400"/>
                <a:gd name="connsiteX1" fmla="*/ 1031875 w 1514475"/>
                <a:gd name="connsiteY1" fmla="*/ 482600 h 660400"/>
                <a:gd name="connsiteX2" fmla="*/ 352425 w 1514475"/>
                <a:gd name="connsiteY2" fmla="*/ 314325 h 660400"/>
                <a:gd name="connsiteX3" fmla="*/ 0 w 1514475"/>
                <a:gd name="connsiteY3" fmla="*/ 660400 h 66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14475" h="660400">
                  <a:moveTo>
                    <a:pt x="1514475" y="0"/>
                  </a:moveTo>
                  <a:cubicBezTo>
                    <a:pt x="1370012" y="215106"/>
                    <a:pt x="1225550" y="430213"/>
                    <a:pt x="1031875" y="482600"/>
                  </a:cubicBezTo>
                  <a:cubicBezTo>
                    <a:pt x="838200" y="534987"/>
                    <a:pt x="524404" y="284692"/>
                    <a:pt x="352425" y="314325"/>
                  </a:cubicBezTo>
                  <a:cubicBezTo>
                    <a:pt x="180446" y="343958"/>
                    <a:pt x="90223" y="502179"/>
                    <a:pt x="0" y="660400"/>
                  </a:cubicBezTo>
                </a:path>
              </a:pathLst>
            </a:custGeom>
            <a:noFill/>
            <a:ln>
              <a:solidFill>
                <a:srgbClr val="00B05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F2E97C6A-4678-23F5-BCB8-7A4D888BEF9A}"/>
                </a:ext>
              </a:extLst>
            </p:cNvPr>
            <p:cNvSpPr/>
            <p:nvPr/>
          </p:nvSpPr>
          <p:spPr>
            <a:xfrm>
              <a:off x="3751324" y="4718050"/>
              <a:ext cx="1328676" cy="457200"/>
            </a:xfrm>
            <a:custGeom>
              <a:avLst/>
              <a:gdLst>
                <a:gd name="connsiteX0" fmla="*/ 1328676 w 1328676"/>
                <a:gd name="connsiteY0" fmla="*/ 0 h 457200"/>
                <a:gd name="connsiteX1" fmla="*/ 773051 w 1328676"/>
                <a:gd name="connsiteY1" fmla="*/ 409575 h 457200"/>
                <a:gd name="connsiteX2" fmla="*/ 109476 w 1328676"/>
                <a:gd name="connsiteY2" fmla="*/ 269875 h 457200"/>
                <a:gd name="connsiteX3" fmla="*/ 7876 w 1328676"/>
                <a:gd name="connsiteY3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8676" h="457200">
                  <a:moveTo>
                    <a:pt x="1328676" y="0"/>
                  </a:moveTo>
                  <a:cubicBezTo>
                    <a:pt x="1152463" y="182298"/>
                    <a:pt x="976251" y="364596"/>
                    <a:pt x="773051" y="409575"/>
                  </a:cubicBezTo>
                  <a:cubicBezTo>
                    <a:pt x="569851" y="454554"/>
                    <a:pt x="237005" y="261938"/>
                    <a:pt x="109476" y="269875"/>
                  </a:cubicBezTo>
                  <a:cubicBezTo>
                    <a:pt x="-18053" y="277812"/>
                    <a:pt x="-5089" y="367506"/>
                    <a:pt x="7876" y="457200"/>
                  </a:cubicBezTo>
                </a:path>
              </a:pathLst>
            </a:custGeom>
            <a:noFill/>
            <a:ln>
              <a:solidFill>
                <a:srgbClr val="00B05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FA335DCA-3E28-4309-37B9-0CF12C9624A4}"/>
                </a:ext>
              </a:extLst>
            </p:cNvPr>
            <p:cNvSpPr/>
            <p:nvPr/>
          </p:nvSpPr>
          <p:spPr>
            <a:xfrm>
              <a:off x="3775075" y="5203825"/>
              <a:ext cx="1085850" cy="230023"/>
            </a:xfrm>
            <a:custGeom>
              <a:avLst/>
              <a:gdLst>
                <a:gd name="connsiteX0" fmla="*/ 1085850 w 1085850"/>
                <a:gd name="connsiteY0" fmla="*/ 79375 h 230023"/>
                <a:gd name="connsiteX1" fmla="*/ 619125 w 1085850"/>
                <a:gd name="connsiteY1" fmla="*/ 228600 h 230023"/>
                <a:gd name="connsiteX2" fmla="*/ 0 w 1085850"/>
                <a:gd name="connsiteY2" fmla="*/ 0 h 230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5850" h="230023">
                  <a:moveTo>
                    <a:pt x="1085850" y="79375"/>
                  </a:moveTo>
                  <a:cubicBezTo>
                    <a:pt x="942975" y="160602"/>
                    <a:pt x="800100" y="241829"/>
                    <a:pt x="619125" y="228600"/>
                  </a:cubicBezTo>
                  <a:cubicBezTo>
                    <a:pt x="438150" y="215371"/>
                    <a:pt x="219075" y="107685"/>
                    <a:pt x="0" y="0"/>
                  </a:cubicBezTo>
                </a:path>
              </a:pathLst>
            </a:custGeom>
            <a:noFill/>
            <a:ln>
              <a:solidFill>
                <a:srgbClr val="00B05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6EE7CDE6-9AB9-A174-D665-41993BE9C423}"/>
              </a:ext>
            </a:extLst>
          </p:cNvPr>
          <p:cNvSpPr/>
          <p:nvPr/>
        </p:nvSpPr>
        <p:spPr>
          <a:xfrm>
            <a:off x="5164303" y="3206778"/>
            <a:ext cx="1166873" cy="1657246"/>
          </a:xfrm>
          <a:custGeom>
            <a:avLst/>
            <a:gdLst>
              <a:gd name="connsiteX0" fmla="*/ 0 w 750094"/>
              <a:gd name="connsiteY0" fmla="*/ 1178718 h 1178718"/>
              <a:gd name="connsiteX1" fmla="*/ 295275 w 750094"/>
              <a:gd name="connsiteY1" fmla="*/ 1026318 h 1178718"/>
              <a:gd name="connsiteX2" fmla="*/ 583407 w 750094"/>
              <a:gd name="connsiteY2" fmla="*/ 650081 h 1178718"/>
              <a:gd name="connsiteX3" fmla="*/ 750094 w 750094"/>
              <a:gd name="connsiteY3" fmla="*/ 0 h 1178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0094" h="1178718">
                <a:moveTo>
                  <a:pt x="0" y="1178718"/>
                </a:moveTo>
                <a:cubicBezTo>
                  <a:pt x="99020" y="1146571"/>
                  <a:pt x="198040" y="1114424"/>
                  <a:pt x="295275" y="1026318"/>
                </a:cubicBezTo>
                <a:cubicBezTo>
                  <a:pt x="392510" y="938212"/>
                  <a:pt x="507604" y="821134"/>
                  <a:pt x="583407" y="650081"/>
                </a:cubicBezTo>
                <a:cubicBezTo>
                  <a:pt x="659210" y="479028"/>
                  <a:pt x="704652" y="239514"/>
                  <a:pt x="750094" y="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C9DE14E-2184-4279-FB38-8D78968A727F}"/>
              </a:ext>
            </a:extLst>
          </p:cNvPr>
          <p:cNvCxnSpPr>
            <a:cxnSpLocks/>
          </p:cNvCxnSpPr>
          <p:nvPr/>
        </p:nvCxnSpPr>
        <p:spPr>
          <a:xfrm flipH="1" flipV="1">
            <a:off x="6067788" y="3860352"/>
            <a:ext cx="237704" cy="52478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54BF5FB4-4F2A-8B6F-2FAA-4D43A089E78A}"/>
              </a:ext>
            </a:extLst>
          </p:cNvPr>
          <p:cNvCxnSpPr>
            <a:cxnSpLocks/>
          </p:cNvCxnSpPr>
          <p:nvPr/>
        </p:nvCxnSpPr>
        <p:spPr>
          <a:xfrm rot="8003865">
            <a:off x="5676583" y="4484363"/>
            <a:ext cx="31248" cy="251630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1D39B7DF-D1AC-C18A-9993-6AC0A38B370A}"/>
                  </a:ext>
                </a:extLst>
              </p:cNvPr>
              <p:cNvSpPr txBox="1"/>
              <p:nvPr/>
            </p:nvSpPr>
            <p:spPr>
              <a:xfrm>
                <a:off x="5710418" y="5011043"/>
                <a:ext cx="60856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1D39B7DF-D1AC-C18A-9993-6AC0A38B37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0418" y="5011043"/>
                <a:ext cx="608565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2" name="Group 71">
            <a:extLst>
              <a:ext uri="{FF2B5EF4-FFF2-40B4-BE49-F238E27FC236}">
                <a16:creationId xmlns:a16="http://schemas.microsoft.com/office/drawing/2014/main" id="{89D693A6-29FF-5680-DD36-A7D25AE14021}"/>
              </a:ext>
            </a:extLst>
          </p:cNvPr>
          <p:cNvGrpSpPr/>
          <p:nvPr/>
        </p:nvGrpSpPr>
        <p:grpSpPr>
          <a:xfrm>
            <a:off x="5270500" y="3441700"/>
            <a:ext cx="803275" cy="1101725"/>
            <a:chOff x="5270500" y="3441700"/>
            <a:chExt cx="803275" cy="1101725"/>
          </a:xfrm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76B7904F-477D-3DA9-AF3B-E047B9EE30EC}"/>
                </a:ext>
              </a:extLst>
            </p:cNvPr>
            <p:cNvSpPr/>
            <p:nvPr/>
          </p:nvSpPr>
          <p:spPr>
            <a:xfrm>
              <a:off x="5299075" y="3927475"/>
              <a:ext cx="301625" cy="615950"/>
            </a:xfrm>
            <a:custGeom>
              <a:avLst/>
              <a:gdLst>
                <a:gd name="connsiteX0" fmla="*/ 301625 w 301625"/>
                <a:gd name="connsiteY0" fmla="*/ 615950 h 615950"/>
                <a:gd name="connsiteX1" fmla="*/ 238125 w 301625"/>
                <a:gd name="connsiteY1" fmla="*/ 206375 h 615950"/>
                <a:gd name="connsiteX2" fmla="*/ 0 w 301625"/>
                <a:gd name="connsiteY2" fmla="*/ 0 h 61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1625" h="615950">
                  <a:moveTo>
                    <a:pt x="301625" y="615950"/>
                  </a:moveTo>
                  <a:cubicBezTo>
                    <a:pt x="295010" y="462491"/>
                    <a:pt x="288396" y="309033"/>
                    <a:pt x="238125" y="206375"/>
                  </a:cubicBezTo>
                  <a:cubicBezTo>
                    <a:pt x="187854" y="103717"/>
                    <a:pt x="93927" y="51858"/>
                    <a:pt x="0" y="0"/>
                  </a:cubicBezTo>
                </a:path>
              </a:pathLst>
            </a:custGeom>
            <a:noFill/>
            <a:ln>
              <a:solidFill>
                <a:schemeClr val="accent1">
                  <a:lumMod val="75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B5D53D0-8291-3EDE-1117-3DEDF8768CA6}"/>
                </a:ext>
              </a:extLst>
            </p:cNvPr>
            <p:cNvSpPr/>
            <p:nvPr/>
          </p:nvSpPr>
          <p:spPr>
            <a:xfrm>
              <a:off x="5270500" y="3441700"/>
              <a:ext cx="803275" cy="425450"/>
            </a:xfrm>
            <a:custGeom>
              <a:avLst/>
              <a:gdLst>
                <a:gd name="connsiteX0" fmla="*/ 803275 w 803275"/>
                <a:gd name="connsiteY0" fmla="*/ 425450 h 425450"/>
                <a:gd name="connsiteX1" fmla="*/ 606425 w 803275"/>
                <a:gd name="connsiteY1" fmla="*/ 53975 h 425450"/>
                <a:gd name="connsiteX2" fmla="*/ 136525 w 803275"/>
                <a:gd name="connsiteY2" fmla="*/ 142875 h 425450"/>
                <a:gd name="connsiteX3" fmla="*/ 0 w 803275"/>
                <a:gd name="connsiteY3" fmla="*/ 0 h 425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3275" h="425450">
                  <a:moveTo>
                    <a:pt x="803275" y="425450"/>
                  </a:moveTo>
                  <a:cubicBezTo>
                    <a:pt x="760412" y="263260"/>
                    <a:pt x="717550" y="101071"/>
                    <a:pt x="606425" y="53975"/>
                  </a:cubicBezTo>
                  <a:cubicBezTo>
                    <a:pt x="495300" y="6879"/>
                    <a:pt x="237596" y="151871"/>
                    <a:pt x="136525" y="142875"/>
                  </a:cubicBezTo>
                  <a:cubicBezTo>
                    <a:pt x="35454" y="133879"/>
                    <a:pt x="17727" y="66939"/>
                    <a:pt x="0" y="0"/>
                  </a:cubicBezTo>
                </a:path>
              </a:pathLst>
            </a:custGeom>
            <a:noFill/>
            <a:ln>
              <a:solidFill>
                <a:schemeClr val="accent1">
                  <a:lumMod val="75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C03958F-5CD7-0185-DCB7-50CC0DCE931B}"/>
              </a:ext>
            </a:extLst>
          </p:cNvPr>
          <p:cNvSpPr/>
          <p:nvPr/>
        </p:nvSpPr>
        <p:spPr>
          <a:xfrm>
            <a:off x="5881094" y="4418695"/>
            <a:ext cx="1541013" cy="1590288"/>
          </a:xfrm>
          <a:custGeom>
            <a:avLst/>
            <a:gdLst>
              <a:gd name="connsiteX0" fmla="*/ 0 w 990600"/>
              <a:gd name="connsiteY0" fmla="*/ 0 h 1131094"/>
              <a:gd name="connsiteX1" fmla="*/ 402432 w 990600"/>
              <a:gd name="connsiteY1" fmla="*/ 152400 h 1131094"/>
              <a:gd name="connsiteX2" fmla="*/ 702469 w 990600"/>
              <a:gd name="connsiteY2" fmla="*/ 459581 h 1131094"/>
              <a:gd name="connsiteX3" fmla="*/ 892969 w 990600"/>
              <a:gd name="connsiteY3" fmla="*/ 802481 h 1131094"/>
              <a:gd name="connsiteX4" fmla="*/ 990600 w 990600"/>
              <a:gd name="connsiteY4" fmla="*/ 1131094 h 1131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0600" h="1131094">
                <a:moveTo>
                  <a:pt x="0" y="0"/>
                </a:moveTo>
                <a:cubicBezTo>
                  <a:pt x="142677" y="37901"/>
                  <a:pt x="285354" y="75803"/>
                  <a:pt x="402432" y="152400"/>
                </a:cubicBezTo>
                <a:cubicBezTo>
                  <a:pt x="519510" y="228997"/>
                  <a:pt x="620713" y="351234"/>
                  <a:pt x="702469" y="459581"/>
                </a:cubicBezTo>
                <a:cubicBezTo>
                  <a:pt x="784225" y="567928"/>
                  <a:pt x="844947" y="690562"/>
                  <a:pt x="892969" y="802481"/>
                </a:cubicBezTo>
                <a:cubicBezTo>
                  <a:pt x="940991" y="914400"/>
                  <a:pt x="965795" y="1022747"/>
                  <a:pt x="990600" y="1131094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E0D5070-E719-BB2D-8119-0699AE9FF002}"/>
              </a:ext>
            </a:extLst>
          </p:cNvPr>
          <p:cNvCxnSpPr>
            <a:cxnSpLocks/>
          </p:cNvCxnSpPr>
          <p:nvPr/>
        </p:nvCxnSpPr>
        <p:spPr>
          <a:xfrm rot="13403865">
            <a:off x="6182693" y="4364300"/>
            <a:ext cx="31248" cy="251630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CFA67F-A7F5-8D29-A916-F5ADB7B391B3}"/>
              </a:ext>
            </a:extLst>
          </p:cNvPr>
          <p:cNvCxnSpPr>
            <a:cxnSpLocks/>
          </p:cNvCxnSpPr>
          <p:nvPr/>
        </p:nvCxnSpPr>
        <p:spPr>
          <a:xfrm rot="1478863" flipV="1">
            <a:off x="7235466" y="5523659"/>
            <a:ext cx="144652" cy="182425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40AE4E7A-5A65-560E-D215-880C976AF96B}"/>
              </a:ext>
            </a:extLst>
          </p:cNvPr>
          <p:cNvCxnSpPr>
            <a:cxnSpLocks/>
          </p:cNvCxnSpPr>
          <p:nvPr/>
        </p:nvCxnSpPr>
        <p:spPr>
          <a:xfrm rot="14882728">
            <a:off x="7054408" y="5003120"/>
            <a:ext cx="31248" cy="251630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2" name="Group 81">
            <a:extLst>
              <a:ext uri="{FF2B5EF4-FFF2-40B4-BE49-F238E27FC236}">
                <a16:creationId xmlns:a16="http://schemas.microsoft.com/office/drawing/2014/main" id="{5F313DD3-21B8-6153-61A0-B41BF91257AD}"/>
              </a:ext>
            </a:extLst>
          </p:cNvPr>
          <p:cNvGrpSpPr/>
          <p:nvPr/>
        </p:nvGrpSpPr>
        <p:grpSpPr>
          <a:xfrm>
            <a:off x="5114925" y="4594225"/>
            <a:ext cx="2101850" cy="1450975"/>
            <a:chOff x="5114925" y="4594225"/>
            <a:chExt cx="2101850" cy="1450975"/>
          </a:xfrm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33486197-3860-B347-B1DF-D613E07141FB}"/>
                </a:ext>
              </a:extLst>
            </p:cNvPr>
            <p:cNvSpPr/>
            <p:nvPr/>
          </p:nvSpPr>
          <p:spPr>
            <a:xfrm>
              <a:off x="5114925" y="4594225"/>
              <a:ext cx="1009650" cy="787400"/>
            </a:xfrm>
            <a:custGeom>
              <a:avLst/>
              <a:gdLst>
                <a:gd name="connsiteX0" fmla="*/ 1009650 w 1009650"/>
                <a:gd name="connsiteY0" fmla="*/ 0 h 787400"/>
                <a:gd name="connsiteX1" fmla="*/ 657225 w 1009650"/>
                <a:gd name="connsiteY1" fmla="*/ 530225 h 787400"/>
                <a:gd name="connsiteX2" fmla="*/ 206375 w 1009650"/>
                <a:gd name="connsiteY2" fmla="*/ 581025 h 787400"/>
                <a:gd name="connsiteX3" fmla="*/ 0 w 1009650"/>
                <a:gd name="connsiteY3" fmla="*/ 787400 h 78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9650" h="787400">
                  <a:moveTo>
                    <a:pt x="1009650" y="0"/>
                  </a:moveTo>
                  <a:cubicBezTo>
                    <a:pt x="900377" y="216694"/>
                    <a:pt x="791104" y="433388"/>
                    <a:pt x="657225" y="530225"/>
                  </a:cubicBezTo>
                  <a:cubicBezTo>
                    <a:pt x="523346" y="627063"/>
                    <a:pt x="315912" y="538163"/>
                    <a:pt x="206375" y="581025"/>
                  </a:cubicBezTo>
                  <a:cubicBezTo>
                    <a:pt x="96838" y="623887"/>
                    <a:pt x="48419" y="705643"/>
                    <a:pt x="0" y="787400"/>
                  </a:cubicBezTo>
                </a:path>
              </a:pathLst>
            </a:custGeom>
            <a:noFill/>
            <a:ln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838677C-9188-B6FF-8CD4-3B7EDF073E97}"/>
                </a:ext>
              </a:extLst>
            </p:cNvPr>
            <p:cNvSpPr/>
            <p:nvPr/>
          </p:nvSpPr>
          <p:spPr>
            <a:xfrm>
              <a:off x="5178425" y="5187950"/>
              <a:ext cx="1787525" cy="723900"/>
            </a:xfrm>
            <a:custGeom>
              <a:avLst/>
              <a:gdLst>
                <a:gd name="connsiteX0" fmla="*/ 1787525 w 1787525"/>
                <a:gd name="connsiteY0" fmla="*/ 0 h 723900"/>
                <a:gd name="connsiteX1" fmla="*/ 1117600 w 1787525"/>
                <a:gd name="connsiteY1" fmla="*/ 247650 h 723900"/>
                <a:gd name="connsiteX2" fmla="*/ 628650 w 1787525"/>
                <a:gd name="connsiteY2" fmla="*/ 615950 h 723900"/>
                <a:gd name="connsiteX3" fmla="*/ 0 w 1787525"/>
                <a:gd name="connsiteY3" fmla="*/ 7239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87525" h="723900">
                  <a:moveTo>
                    <a:pt x="1787525" y="0"/>
                  </a:moveTo>
                  <a:cubicBezTo>
                    <a:pt x="1549135" y="72496"/>
                    <a:pt x="1310746" y="144992"/>
                    <a:pt x="1117600" y="247650"/>
                  </a:cubicBezTo>
                  <a:cubicBezTo>
                    <a:pt x="924454" y="350308"/>
                    <a:pt x="814917" y="536575"/>
                    <a:pt x="628650" y="615950"/>
                  </a:cubicBezTo>
                  <a:cubicBezTo>
                    <a:pt x="442383" y="695325"/>
                    <a:pt x="221191" y="709612"/>
                    <a:pt x="0" y="723900"/>
                  </a:cubicBezTo>
                </a:path>
              </a:pathLst>
            </a:custGeom>
            <a:noFill/>
            <a:ln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B17C197-06A9-A171-BC5B-7E4705421996}"/>
                </a:ext>
              </a:extLst>
            </p:cNvPr>
            <p:cNvSpPr/>
            <p:nvPr/>
          </p:nvSpPr>
          <p:spPr>
            <a:xfrm>
              <a:off x="6140450" y="5553075"/>
              <a:ext cx="118226" cy="485775"/>
            </a:xfrm>
            <a:custGeom>
              <a:avLst/>
              <a:gdLst>
                <a:gd name="connsiteX0" fmla="*/ 0 w 118226"/>
                <a:gd name="connsiteY0" fmla="*/ 0 h 485775"/>
                <a:gd name="connsiteX1" fmla="*/ 117475 w 118226"/>
                <a:gd name="connsiteY1" fmla="*/ 234950 h 485775"/>
                <a:gd name="connsiteX2" fmla="*/ 41275 w 118226"/>
                <a:gd name="connsiteY2" fmla="*/ 485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226" h="485775">
                  <a:moveTo>
                    <a:pt x="0" y="0"/>
                  </a:moveTo>
                  <a:cubicBezTo>
                    <a:pt x="55298" y="76994"/>
                    <a:pt x="110596" y="153988"/>
                    <a:pt x="117475" y="234950"/>
                  </a:cubicBezTo>
                  <a:cubicBezTo>
                    <a:pt x="124354" y="315912"/>
                    <a:pt x="82814" y="400843"/>
                    <a:pt x="41275" y="485775"/>
                  </a:cubicBezTo>
                </a:path>
              </a:pathLst>
            </a:custGeom>
            <a:noFill/>
            <a:ln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FF6B3421-9E74-C509-F71D-DA06F31C8BAC}"/>
                </a:ext>
              </a:extLst>
            </p:cNvPr>
            <p:cNvSpPr/>
            <p:nvPr/>
          </p:nvSpPr>
          <p:spPr>
            <a:xfrm>
              <a:off x="6191250" y="5636815"/>
              <a:ext cx="1025525" cy="408385"/>
            </a:xfrm>
            <a:custGeom>
              <a:avLst/>
              <a:gdLst>
                <a:gd name="connsiteX0" fmla="*/ 1025525 w 1025525"/>
                <a:gd name="connsiteY0" fmla="*/ 21035 h 408385"/>
                <a:gd name="connsiteX1" fmla="*/ 635000 w 1025525"/>
                <a:gd name="connsiteY1" fmla="*/ 43260 h 408385"/>
                <a:gd name="connsiteX2" fmla="*/ 0 w 1025525"/>
                <a:gd name="connsiteY2" fmla="*/ 408385 h 408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5525" h="408385">
                  <a:moveTo>
                    <a:pt x="1025525" y="21035"/>
                  </a:moveTo>
                  <a:cubicBezTo>
                    <a:pt x="915723" y="-132"/>
                    <a:pt x="805921" y="-21298"/>
                    <a:pt x="635000" y="43260"/>
                  </a:cubicBezTo>
                  <a:cubicBezTo>
                    <a:pt x="464079" y="107818"/>
                    <a:pt x="232039" y="258101"/>
                    <a:pt x="0" y="408385"/>
                  </a:cubicBezTo>
                </a:path>
              </a:pathLst>
            </a:custGeom>
            <a:noFill/>
            <a:ln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220D904C-17BB-20C1-E9AF-F6D0EDA00E9F}"/>
                </a:ext>
              </a:extLst>
            </p:cNvPr>
            <p:cNvSpPr/>
            <p:nvPr/>
          </p:nvSpPr>
          <p:spPr>
            <a:xfrm>
              <a:off x="6800850" y="5695950"/>
              <a:ext cx="273050" cy="285750"/>
            </a:xfrm>
            <a:custGeom>
              <a:avLst/>
              <a:gdLst>
                <a:gd name="connsiteX0" fmla="*/ 0 w 273050"/>
                <a:gd name="connsiteY0" fmla="*/ 0 h 285750"/>
                <a:gd name="connsiteX1" fmla="*/ 209550 w 273050"/>
                <a:gd name="connsiteY1" fmla="*/ 104775 h 285750"/>
                <a:gd name="connsiteX2" fmla="*/ 273050 w 273050"/>
                <a:gd name="connsiteY2" fmla="*/ 28575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3050" h="285750">
                  <a:moveTo>
                    <a:pt x="0" y="0"/>
                  </a:moveTo>
                  <a:cubicBezTo>
                    <a:pt x="82021" y="28575"/>
                    <a:pt x="164042" y="57150"/>
                    <a:pt x="209550" y="104775"/>
                  </a:cubicBezTo>
                  <a:cubicBezTo>
                    <a:pt x="255058" y="152400"/>
                    <a:pt x="264054" y="219075"/>
                    <a:pt x="273050" y="285750"/>
                  </a:cubicBezTo>
                </a:path>
              </a:pathLst>
            </a:custGeom>
            <a:noFill/>
            <a:ln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8DC48DFA-B581-0930-D181-6CB354AB9712}"/>
              </a:ext>
            </a:extLst>
          </p:cNvPr>
          <p:cNvSpPr/>
          <p:nvPr/>
        </p:nvSpPr>
        <p:spPr>
          <a:xfrm>
            <a:off x="6816291" y="3387017"/>
            <a:ext cx="833480" cy="1503240"/>
          </a:xfrm>
          <a:custGeom>
            <a:avLst/>
            <a:gdLst>
              <a:gd name="connsiteX0" fmla="*/ 0 w 535781"/>
              <a:gd name="connsiteY0" fmla="*/ 1069181 h 1069181"/>
              <a:gd name="connsiteX1" fmla="*/ 126206 w 535781"/>
              <a:gd name="connsiteY1" fmla="*/ 595312 h 1069181"/>
              <a:gd name="connsiteX2" fmla="*/ 257175 w 535781"/>
              <a:gd name="connsiteY2" fmla="*/ 345281 h 1069181"/>
              <a:gd name="connsiteX3" fmla="*/ 535781 w 535781"/>
              <a:gd name="connsiteY3" fmla="*/ 0 h 1069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5781" h="1069181">
                <a:moveTo>
                  <a:pt x="0" y="1069181"/>
                </a:moveTo>
                <a:cubicBezTo>
                  <a:pt x="41672" y="892571"/>
                  <a:pt x="83344" y="715962"/>
                  <a:pt x="126206" y="595312"/>
                </a:cubicBezTo>
                <a:cubicBezTo>
                  <a:pt x="169069" y="474662"/>
                  <a:pt x="188912" y="444500"/>
                  <a:pt x="257175" y="345281"/>
                </a:cubicBezTo>
                <a:cubicBezTo>
                  <a:pt x="325438" y="246062"/>
                  <a:pt x="430609" y="123031"/>
                  <a:pt x="535781" y="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28D757F-85BC-879B-D8E4-E4CFF313F3AB}"/>
              </a:ext>
            </a:extLst>
          </p:cNvPr>
          <p:cNvCxnSpPr>
            <a:cxnSpLocks/>
          </p:cNvCxnSpPr>
          <p:nvPr/>
        </p:nvCxnSpPr>
        <p:spPr>
          <a:xfrm flipH="1" flipV="1">
            <a:off x="6895922" y="4329532"/>
            <a:ext cx="237704" cy="52478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1A8611A1-DC63-2ED7-249D-937D4BBAD1B7}"/>
              </a:ext>
            </a:extLst>
          </p:cNvPr>
          <p:cNvCxnSpPr>
            <a:cxnSpLocks/>
          </p:cNvCxnSpPr>
          <p:nvPr/>
        </p:nvCxnSpPr>
        <p:spPr>
          <a:xfrm flipH="1" flipV="1">
            <a:off x="7096783" y="3865897"/>
            <a:ext cx="237704" cy="52478"/>
          </a:xfrm>
          <a:prstGeom prst="line">
            <a:avLst/>
          </a:prstGeom>
          <a:ln w="17018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9" name="Group 88">
            <a:extLst>
              <a:ext uri="{FF2B5EF4-FFF2-40B4-BE49-F238E27FC236}">
                <a16:creationId xmlns:a16="http://schemas.microsoft.com/office/drawing/2014/main" id="{BA400E1F-6C19-8BAD-F254-90CEF1C31A7E}"/>
              </a:ext>
            </a:extLst>
          </p:cNvPr>
          <p:cNvGrpSpPr/>
          <p:nvPr/>
        </p:nvGrpSpPr>
        <p:grpSpPr>
          <a:xfrm>
            <a:off x="6276975" y="3397250"/>
            <a:ext cx="1085850" cy="987425"/>
            <a:chOff x="6276975" y="3397250"/>
            <a:chExt cx="1085850" cy="987425"/>
          </a:xfrm>
        </p:grpSpPr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7DD08027-DFCF-BDC2-3D99-1C5DA26BD8B9}"/>
                </a:ext>
              </a:extLst>
            </p:cNvPr>
            <p:cNvSpPr/>
            <p:nvPr/>
          </p:nvSpPr>
          <p:spPr>
            <a:xfrm>
              <a:off x="6276975" y="4275564"/>
              <a:ext cx="622300" cy="109111"/>
            </a:xfrm>
            <a:custGeom>
              <a:avLst/>
              <a:gdLst>
                <a:gd name="connsiteX0" fmla="*/ 622300 w 622300"/>
                <a:gd name="connsiteY0" fmla="*/ 61486 h 109111"/>
                <a:gd name="connsiteX1" fmla="*/ 320675 w 622300"/>
                <a:gd name="connsiteY1" fmla="*/ 1161 h 109111"/>
                <a:gd name="connsiteX2" fmla="*/ 0 w 622300"/>
                <a:gd name="connsiteY2" fmla="*/ 109111 h 109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2300" h="109111">
                  <a:moveTo>
                    <a:pt x="622300" y="61486"/>
                  </a:moveTo>
                  <a:cubicBezTo>
                    <a:pt x="523346" y="27355"/>
                    <a:pt x="424392" y="-6776"/>
                    <a:pt x="320675" y="1161"/>
                  </a:cubicBezTo>
                  <a:cubicBezTo>
                    <a:pt x="216958" y="9098"/>
                    <a:pt x="108479" y="59104"/>
                    <a:pt x="0" y="109111"/>
                  </a:cubicBezTo>
                </a:path>
              </a:pathLst>
            </a:custGeom>
            <a:noFill/>
            <a:ln>
              <a:solidFill>
                <a:srgbClr val="00B0F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CA532422-803A-AF48-C15D-C5F4CCB448F3}"/>
                </a:ext>
              </a:extLst>
            </p:cNvPr>
            <p:cNvSpPr/>
            <p:nvPr/>
          </p:nvSpPr>
          <p:spPr>
            <a:xfrm>
              <a:off x="6302375" y="3914775"/>
              <a:ext cx="238125" cy="368300"/>
            </a:xfrm>
            <a:custGeom>
              <a:avLst/>
              <a:gdLst>
                <a:gd name="connsiteX0" fmla="*/ 238125 w 238125"/>
                <a:gd name="connsiteY0" fmla="*/ 368300 h 368300"/>
                <a:gd name="connsiteX1" fmla="*/ 69850 w 238125"/>
                <a:gd name="connsiteY1" fmla="*/ 231775 h 368300"/>
                <a:gd name="connsiteX2" fmla="*/ 0 w 238125"/>
                <a:gd name="connsiteY2" fmla="*/ 0 h 36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125" h="368300">
                  <a:moveTo>
                    <a:pt x="238125" y="368300"/>
                  </a:moveTo>
                  <a:cubicBezTo>
                    <a:pt x="173831" y="330729"/>
                    <a:pt x="109538" y="293158"/>
                    <a:pt x="69850" y="231775"/>
                  </a:cubicBezTo>
                  <a:cubicBezTo>
                    <a:pt x="30162" y="170392"/>
                    <a:pt x="15081" y="85196"/>
                    <a:pt x="0" y="0"/>
                  </a:cubicBezTo>
                </a:path>
              </a:pathLst>
            </a:custGeom>
            <a:noFill/>
            <a:ln>
              <a:solidFill>
                <a:srgbClr val="00B0F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EF452095-D35A-FCC7-97A5-51A2057B7EAF}"/>
                </a:ext>
              </a:extLst>
            </p:cNvPr>
            <p:cNvSpPr/>
            <p:nvPr/>
          </p:nvSpPr>
          <p:spPr>
            <a:xfrm>
              <a:off x="6905928" y="3397250"/>
              <a:ext cx="456897" cy="473075"/>
            </a:xfrm>
            <a:custGeom>
              <a:avLst/>
              <a:gdLst>
                <a:gd name="connsiteX0" fmla="*/ 180672 w 456897"/>
                <a:gd name="connsiteY0" fmla="*/ 473075 h 473075"/>
                <a:gd name="connsiteX1" fmla="*/ 2872 w 456897"/>
                <a:gd name="connsiteY1" fmla="*/ 244475 h 473075"/>
                <a:gd name="connsiteX2" fmla="*/ 307672 w 456897"/>
                <a:gd name="connsiteY2" fmla="*/ 142875 h 473075"/>
                <a:gd name="connsiteX3" fmla="*/ 456897 w 456897"/>
                <a:gd name="connsiteY3" fmla="*/ 0 h 47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6897" h="473075">
                  <a:moveTo>
                    <a:pt x="180672" y="473075"/>
                  </a:moveTo>
                  <a:cubicBezTo>
                    <a:pt x="81188" y="386291"/>
                    <a:pt x="-18295" y="299508"/>
                    <a:pt x="2872" y="244475"/>
                  </a:cubicBezTo>
                  <a:cubicBezTo>
                    <a:pt x="24039" y="189442"/>
                    <a:pt x="232001" y="183621"/>
                    <a:pt x="307672" y="142875"/>
                  </a:cubicBezTo>
                  <a:cubicBezTo>
                    <a:pt x="383343" y="102129"/>
                    <a:pt x="420120" y="51064"/>
                    <a:pt x="456897" y="0"/>
                  </a:cubicBezTo>
                </a:path>
              </a:pathLst>
            </a:custGeom>
            <a:noFill/>
            <a:ln>
              <a:solidFill>
                <a:srgbClr val="00B0F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8E3FCAFF-6BFF-3F11-499F-33F9ADC5B989}"/>
                  </a:ext>
                </a:extLst>
              </p:cNvPr>
              <p:cNvSpPr txBox="1"/>
              <p:nvPr/>
            </p:nvSpPr>
            <p:spPr>
              <a:xfrm>
                <a:off x="6410351" y="3496627"/>
                <a:ext cx="60856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8E3FCAFF-6BFF-3F11-499F-33F9ADC5B9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0351" y="3496627"/>
                <a:ext cx="608565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F2B95D44-236B-C681-F96B-6BC399F63BCB}"/>
                  </a:ext>
                </a:extLst>
              </p:cNvPr>
              <p:cNvSpPr txBox="1"/>
              <p:nvPr/>
            </p:nvSpPr>
            <p:spPr>
              <a:xfrm>
                <a:off x="7573971" y="4321604"/>
                <a:ext cx="70202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F2B95D44-236B-C681-F96B-6BC399F63B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3971" y="4321604"/>
                <a:ext cx="702023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2" name="Rectangle: Rounded Corners 91">
            <a:extLst>
              <a:ext uri="{FF2B5EF4-FFF2-40B4-BE49-F238E27FC236}">
                <a16:creationId xmlns:a16="http://schemas.microsoft.com/office/drawing/2014/main" id="{B52FDDA6-AF8F-0EDA-7270-0826827EF5F7}"/>
              </a:ext>
            </a:extLst>
          </p:cNvPr>
          <p:cNvSpPr/>
          <p:nvPr/>
        </p:nvSpPr>
        <p:spPr>
          <a:xfrm>
            <a:off x="9361492" y="3195324"/>
            <a:ext cx="2765387" cy="968695"/>
          </a:xfrm>
          <a:prstGeom prst="roundRect">
            <a:avLst/>
          </a:prstGeom>
          <a:solidFill>
            <a:srgbClr val="F5F8FF"/>
          </a:solidFill>
          <a:ln>
            <a:solidFill>
              <a:srgbClr val="B9C8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Flow is sent from the cut to the </a:t>
            </a:r>
            <a:r>
              <a:rPr lang="en-US" dirty="0">
                <a:solidFill>
                  <a:srgbClr val="00B050"/>
                </a:solidFill>
              </a:rPr>
              <a:t>boundary</a:t>
            </a:r>
            <a:r>
              <a:rPr lang="en-US" dirty="0">
                <a:solidFill>
                  <a:schemeClr val="tx1"/>
                </a:solidFill>
              </a:rPr>
              <a:t> on the </a:t>
            </a:r>
            <a:r>
              <a:rPr lang="en-US" dirty="0">
                <a:solidFill>
                  <a:srgbClr val="FF0000"/>
                </a:solidFill>
              </a:rPr>
              <a:t>smaller side </a:t>
            </a:r>
            <a:r>
              <a:rPr lang="en-US" dirty="0">
                <a:solidFill>
                  <a:schemeClr val="tx1"/>
                </a:solidFill>
              </a:rPr>
              <a:t>of the cut</a:t>
            </a:r>
            <a:endParaRPr lang="en-US" dirty="0"/>
          </a:p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Rectangle: Rounded Corners 92">
                <a:extLst>
                  <a:ext uri="{FF2B5EF4-FFF2-40B4-BE49-F238E27FC236}">
                    <a16:creationId xmlns:a16="http://schemas.microsoft.com/office/drawing/2014/main" id="{0E3EFB64-BB6E-F1F4-7C7C-A1DCF56D38DD}"/>
                  </a:ext>
                </a:extLst>
              </p:cNvPr>
              <p:cNvSpPr/>
              <p:nvPr/>
            </p:nvSpPr>
            <p:spPr>
              <a:xfrm>
                <a:off x="9361491" y="4246871"/>
                <a:ext cx="2765387" cy="968695"/>
              </a:xfrm>
              <a:prstGeom prst="roundRect">
                <a:avLst/>
              </a:prstGeom>
              <a:solidFill>
                <a:srgbClr val="F5F8FF"/>
              </a:solidFill>
              <a:ln>
                <a:solidFill>
                  <a:srgbClr val="B9C8F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1113FD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solidFill>
                              <a:srgbClr val="1113FD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b="0" i="1" smtClean="0">
                                <a:solidFill>
                                  <a:srgbClr val="1113F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solidFill>
                                  <a:srgbClr val="1113FD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solidFill>
                                  <a:srgbClr val="1113FD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func>
                      </m:e>
                    </m:d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congestion.</a:t>
                </a:r>
              </a:p>
            </p:txBody>
          </p:sp>
        </mc:Choice>
        <mc:Fallback xmlns="">
          <p:sp>
            <p:nvSpPr>
              <p:cNvPr id="93" name="Rectangle: Rounded Corners 92">
                <a:extLst>
                  <a:ext uri="{FF2B5EF4-FFF2-40B4-BE49-F238E27FC236}">
                    <a16:creationId xmlns:a16="http://schemas.microsoft.com/office/drawing/2014/main" id="{0E3EFB64-BB6E-F1F4-7C7C-A1DCF56D38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1491" y="4246871"/>
                <a:ext cx="2765387" cy="968695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rgbClr val="B9C8F2"/>
                </a:solidFill>
              </a:ln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3318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CB9E5-3612-D1B6-A437-E228EB053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Work</a:t>
            </a:r>
            <a:endParaRPr lang="LID4096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BFBCA63-32D8-56ED-0830-C29E431F3A9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sz="2600" dirty="0"/>
                  <a:t>A recent result achieved almost optimal expander decomposition in polynomial time. Can we get almost optimal tree cut-sparsifiers?</a:t>
                </a:r>
              </a:p>
              <a:p>
                <a:r>
                  <a:rPr lang="en-US" sz="2600" dirty="0"/>
                  <a:t>Almost linear time cut sparsifier with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26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p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1.5</m:t>
                            </m:r>
                          </m:sup>
                        </m:sSup>
                      </m:fName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func>
                      <m:func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600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unc>
                          <m:funcPr>
                            <m:ctrlP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6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func>
                      </m:e>
                    </m:func>
                  </m:oMath>
                </a14:m>
                <a:r>
                  <a:rPr lang="en-US" sz="2600" dirty="0"/>
                  <a:t> quality (matching best polynomial time)? </a:t>
                </a:r>
              </a:p>
              <a:p>
                <a:endParaRPr lang="LID4096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BFBCA63-32D8-56ED-0830-C29E431F3A9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28" t="-210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45316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7818" y="2881745"/>
            <a:ext cx="1172094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Thank you for your attention!</a:t>
            </a:r>
            <a:endParaRPr lang="he-IL" sz="6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86397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3">
            <a:extLst>
              <a:ext uri="{FF2B5EF4-FFF2-40B4-BE49-F238E27FC236}">
                <a16:creationId xmlns:a16="http://schemas.microsoft.com/office/drawing/2014/main" id="{934D7658-4ADD-31E1-5A87-2FAD7301FE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3834" y="114895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lvl="0" algn="ctr" defTabSz="9144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lang="en-US" sz="4400" kern="0" dirty="0">
                <a:solidFill>
                  <a:srgbClr val="0000FF"/>
                </a:solidFill>
              </a:rPr>
              <a:t>Cut Sparsifiers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4">
                <a:extLst>
                  <a:ext uri="{FF2B5EF4-FFF2-40B4-BE49-F238E27FC236}">
                    <a16:creationId xmlns:a16="http://schemas.microsoft.com/office/drawing/2014/main" id="{9D38A1EC-A0E9-B1C6-EE11-385C8C7D89A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47946" y="1146564"/>
                <a:ext cx="9144000" cy="4462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14:m>
                  <m:oMath xmlns:m="http://schemas.openxmlformats.org/officeDocument/2006/math">
                    <m:r>
                      <a:rPr lang="en-US" sz="230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3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undirected, unweighted graph.</a:t>
                </a:r>
              </a:p>
            </p:txBody>
          </p:sp>
        </mc:Choice>
        <mc:Fallback xmlns="">
          <p:sp>
            <p:nvSpPr>
              <p:cNvPr id="12" name="Rectangle 4">
                <a:extLst>
                  <a:ext uri="{FF2B5EF4-FFF2-40B4-BE49-F238E27FC236}">
                    <a16:creationId xmlns:a16="http://schemas.microsoft.com/office/drawing/2014/main" id="{9D38A1EC-A0E9-B1C6-EE11-385C8C7D89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47946" y="1146564"/>
                <a:ext cx="9144000" cy="446276"/>
              </a:xfrm>
              <a:prstGeom prst="rect">
                <a:avLst/>
              </a:prstGeom>
              <a:blipFill>
                <a:blip r:embed="rId3"/>
                <a:stretch>
                  <a:fillRect t="-10959" b="-2876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4">
                <a:extLst>
                  <a:ext uri="{FF2B5EF4-FFF2-40B4-BE49-F238E27FC236}">
                    <a16:creationId xmlns:a16="http://schemas.microsoft.com/office/drawing/2014/main" id="{D1A79B42-E762-80B2-828C-5E9236BBF3A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47946" y="1812132"/>
                <a:ext cx="9144000" cy="12010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b="1" dirty="0">
                    <a:solidFill>
                      <a:prstClr val="black"/>
                    </a:solidFill>
                    <a:latin typeface="Calibri" panose="020F0502020204030204"/>
                  </a:rPr>
                  <a:t>Cut-sparsifier: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sz="24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kern="0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4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is an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en-US" sz="24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-cut sparsifier of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400" b="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if</a:t>
                </a:r>
              </a:p>
              <a:p>
                <a:pPr eaLnBrk="1" hangingPunct="1"/>
                <a:endParaRPr lang="en-US" sz="2400" kern="0" dirty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24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24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𝐺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𝑆</m:t>
                              </m:r>
                              <m:r>
                                <a:rPr lang="en-US" sz="24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acc>
                                <m:accPr>
                                  <m:chr m:val="̅"/>
                                  <m:ctrlPr>
                                    <a:rPr lang="en-US" sz="2400" b="0" i="1" kern="0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kern="0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  <m:t>𝑆</m:t>
                                  </m:r>
                                </m:e>
                              </m:acc>
                            </m:e>
                          </m:d>
                          <m: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≤</m:t>
                          </m:r>
                          <m: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𝐻</m:t>
                          </m:r>
                        </m:sub>
                      </m:sSub>
                      <m:d>
                        <m:dPr>
                          <m:ctrlP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𝑆</m:t>
                          </m:r>
                          <m: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,</m:t>
                          </m:r>
                          <m:acc>
                            <m:accPr>
                              <m:chr m:val="̅"/>
                              <m:ctrlPr>
                                <a:rPr lang="en-US" sz="24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𝑆</m:t>
                              </m:r>
                            </m:e>
                          </m:acc>
                        </m:e>
                      </m:d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𝐺</m:t>
                          </m:r>
                        </m:sub>
                      </m:sSub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𝑆</m:t>
                      </m:r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,</m:t>
                      </m:r>
                      <m:acc>
                        <m:accPr>
                          <m:chr m:val="̅"/>
                          <m:ctrlP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𝑆</m:t>
                          </m:r>
                        </m:e>
                      </m:acc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2400" kern="0" dirty="0">
                  <a:solidFill>
                    <a:srgbClr val="0000FF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Rectangle 4">
                <a:extLst>
                  <a:ext uri="{FF2B5EF4-FFF2-40B4-BE49-F238E27FC236}">
                    <a16:creationId xmlns:a16="http://schemas.microsoft.com/office/drawing/2014/main" id="{D1A79B42-E762-80B2-828C-5E9236BBF3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47946" y="1812132"/>
                <a:ext cx="9144000" cy="1201098"/>
              </a:xfrm>
              <a:prstGeom prst="rect">
                <a:avLst/>
              </a:prstGeom>
              <a:blipFill>
                <a:blip r:embed="rId4"/>
                <a:stretch>
                  <a:fillRect t="-4061" b="-7614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87A77126-14E0-99F7-F398-8CF554ED323F}"/>
                  </a:ext>
                </a:extLst>
              </p:cNvPr>
              <p:cNvSpPr txBox="1"/>
              <p:nvPr/>
            </p:nvSpPr>
            <p:spPr>
              <a:xfrm>
                <a:off x="1796828" y="2589833"/>
                <a:ext cx="161778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US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⊆</m:t>
                      </m:r>
                      <m:r>
                        <a:rPr lang="en-US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n-US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87A77126-14E0-99F7-F398-8CF554ED32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6828" y="2589833"/>
                <a:ext cx="161778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4" name="Group 143">
            <a:extLst>
              <a:ext uri="{FF2B5EF4-FFF2-40B4-BE49-F238E27FC236}">
                <a16:creationId xmlns:a16="http://schemas.microsoft.com/office/drawing/2014/main" id="{8013625E-F116-F8B1-9E67-2210A939DCD0}"/>
              </a:ext>
            </a:extLst>
          </p:cNvPr>
          <p:cNvGrpSpPr/>
          <p:nvPr/>
        </p:nvGrpSpPr>
        <p:grpSpPr>
          <a:xfrm>
            <a:off x="669041" y="3363912"/>
            <a:ext cx="5039365" cy="3226022"/>
            <a:chOff x="6527709" y="3363912"/>
            <a:chExt cx="5039365" cy="3226022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71CB183C-82B3-C011-5078-235C83C914A4}"/>
                </a:ext>
              </a:extLst>
            </p:cNvPr>
            <p:cNvGrpSpPr/>
            <p:nvPr/>
          </p:nvGrpSpPr>
          <p:grpSpPr>
            <a:xfrm>
              <a:off x="6527709" y="3851008"/>
              <a:ext cx="5039365" cy="2738926"/>
              <a:chOff x="4999820" y="1324928"/>
              <a:chExt cx="6386280" cy="4730432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3FA6B01F-6054-5FE7-1918-A0DF706B6F4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999820" y="2994980"/>
                <a:ext cx="252000" cy="252000"/>
              </a:xfrm>
              <a:prstGeom prst="ellipse">
                <a:avLst/>
              </a:prstGeom>
              <a:solidFill>
                <a:srgbClr val="FF0000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9164E2D8-7965-4289-1D1E-480E16EA50C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976812" y="2118681"/>
                <a:ext cx="252000" cy="252000"/>
              </a:xfrm>
              <a:prstGeom prst="ellipse">
                <a:avLst/>
              </a:prstGeom>
              <a:solidFill>
                <a:srgbClr val="FF0000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13AB1B8A-44C5-E425-2767-A2C0B136FFD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168548" y="4584295"/>
                <a:ext cx="252000" cy="252000"/>
              </a:xfrm>
              <a:prstGeom prst="ellipse">
                <a:avLst/>
              </a:prstGeom>
              <a:solidFill>
                <a:srgbClr val="FF0000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EC7217E0-7417-5F91-139C-880AB96E56F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145540" y="370799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06D0F776-F3E9-3950-BDFF-5EA7013234C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7819222" y="4736695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B2F6C713-4380-85E2-3AB9-6C153FFD333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796214" y="386039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FCA2D12A-03D3-3BC8-A6C6-CBEF1AD2AB9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9988380" y="3147380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E58F81C3-F459-A833-B727-3894C6CF3C4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0965372" y="2271081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A3F6AB59-B44A-3683-4EDC-D4D7AD94822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0136788" y="4320135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11E3C3BF-03AD-84B5-A721-B2D638604F9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1134100" y="386039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B037F2FD-5B55-B607-7527-B0F3C84B9B6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9253414" y="186903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F773743F-C16A-D576-DED3-4EE4F91D04F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7631260" y="3370900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B489A282-C00E-27BE-4F3F-16918645237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608252" y="3215961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9CDE7734-E219-E653-64D4-9C762B769A2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7799988" y="5681575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2C250194-D56B-5937-CBC8-FBA1F4C7FF5C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776980" y="480527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A85D57F6-5852-4084-7973-2A986AEE84C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0257622" y="5224375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63BCB56F-9F64-93A5-F8DC-11240B36707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737180" y="3147380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35BAF65D-3809-8886-E32B-A333AF3E4E7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905908" y="4736695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9C49EC32-5FDA-84AD-2766-3A58EC38FA52}"/>
                  </a:ext>
                </a:extLst>
              </p:cNvPr>
              <p:cNvCxnSpPr>
                <a:stCxn id="23" idx="6"/>
                <a:endCxn id="72" idx="2"/>
              </p:cNvCxnSpPr>
              <p:nvPr/>
            </p:nvCxnSpPr>
            <p:spPr>
              <a:xfrm flipV="1">
                <a:off x="6228812" y="1995036"/>
                <a:ext cx="3024602" cy="24964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E79C3D6B-7287-2119-3CF8-524E1E23BE84}"/>
                  </a:ext>
                </a:extLst>
              </p:cNvPr>
              <p:cNvCxnSpPr>
                <a:stCxn id="78" idx="6"/>
                <a:endCxn id="72" idx="3"/>
              </p:cNvCxnSpPr>
              <p:nvPr/>
            </p:nvCxnSpPr>
            <p:spPr>
              <a:xfrm flipV="1">
                <a:off x="6989180" y="2084131"/>
                <a:ext cx="2301139" cy="1189249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C52D7196-5218-70D4-1CF2-C399B4CF8AD2}"/>
                  </a:ext>
                </a:extLst>
              </p:cNvPr>
              <p:cNvCxnSpPr>
                <a:stCxn id="78" idx="5"/>
                <a:endCxn id="73" idx="2"/>
              </p:cNvCxnSpPr>
              <p:nvPr/>
            </p:nvCxnSpPr>
            <p:spPr>
              <a:xfrm>
                <a:off x="6952275" y="3362475"/>
                <a:ext cx="678985" cy="13442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7AC7E462-9842-5F86-274B-CE9936BE0035}"/>
                  </a:ext>
                </a:extLst>
              </p:cNvPr>
              <p:cNvCxnSpPr>
                <a:stCxn id="35" idx="6"/>
                <a:endCxn id="73" idx="3"/>
              </p:cNvCxnSpPr>
              <p:nvPr/>
            </p:nvCxnSpPr>
            <p:spPr>
              <a:xfrm flipV="1">
                <a:off x="6397540" y="3585995"/>
                <a:ext cx="1270625" cy="24800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A116D8EF-C99D-9499-0DFB-5891A2E4CDE9}"/>
                  </a:ext>
                </a:extLst>
              </p:cNvPr>
              <p:cNvCxnSpPr>
                <a:stCxn id="24" idx="7"/>
                <a:endCxn id="79" idx="1"/>
              </p:cNvCxnSpPr>
              <p:nvPr/>
            </p:nvCxnSpPr>
            <p:spPr>
              <a:xfrm>
                <a:off x="5383643" y="4621200"/>
                <a:ext cx="1559170" cy="1524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130CC0B8-D886-B9A3-5AB2-3DAFB628EB9B}"/>
                  </a:ext>
                </a:extLst>
              </p:cNvPr>
              <p:cNvCxnSpPr>
                <a:stCxn id="79" idx="5"/>
                <a:endCxn id="75" idx="1"/>
              </p:cNvCxnSpPr>
              <p:nvPr/>
            </p:nvCxnSpPr>
            <p:spPr>
              <a:xfrm>
                <a:off x="7121003" y="4951790"/>
                <a:ext cx="715890" cy="7666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BA618FCF-6DCB-FAC8-CDB6-E5D561465469}"/>
                  </a:ext>
                </a:extLst>
              </p:cNvPr>
              <p:cNvCxnSpPr>
                <a:stCxn id="73" idx="5"/>
                <a:endCxn id="36" idx="0"/>
              </p:cNvCxnSpPr>
              <p:nvPr/>
            </p:nvCxnSpPr>
            <p:spPr>
              <a:xfrm>
                <a:off x="7846355" y="3585995"/>
                <a:ext cx="98867" cy="11507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>
                <a:extLst>
                  <a:ext uri="{FF2B5EF4-FFF2-40B4-BE49-F238E27FC236}">
                    <a16:creationId xmlns:a16="http://schemas.microsoft.com/office/drawing/2014/main" id="{CAD90869-C4DA-DA42-4EF4-581953847F5D}"/>
                  </a:ext>
                </a:extLst>
              </p:cNvPr>
              <p:cNvCxnSpPr>
                <a:stCxn id="72" idx="5"/>
                <a:endCxn id="68" idx="1"/>
              </p:cNvCxnSpPr>
              <p:nvPr/>
            </p:nvCxnSpPr>
            <p:spPr>
              <a:xfrm>
                <a:off x="9468509" y="2084131"/>
                <a:ext cx="556776" cy="110015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54A87E37-158A-51B6-A3C5-51195626E082}"/>
                  </a:ext>
                </a:extLst>
              </p:cNvPr>
              <p:cNvCxnSpPr>
                <a:stCxn id="72" idx="6"/>
                <a:endCxn id="69" idx="1"/>
              </p:cNvCxnSpPr>
              <p:nvPr/>
            </p:nvCxnSpPr>
            <p:spPr>
              <a:xfrm>
                <a:off x="9505414" y="1995036"/>
                <a:ext cx="1496863" cy="3129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id="{95E38782-9461-2188-0B86-11D07B134BFB}"/>
                  </a:ext>
                </a:extLst>
              </p:cNvPr>
              <p:cNvCxnSpPr>
                <a:stCxn id="69" idx="4"/>
                <a:endCxn id="71" idx="7"/>
              </p:cNvCxnSpPr>
              <p:nvPr/>
            </p:nvCxnSpPr>
            <p:spPr>
              <a:xfrm>
                <a:off x="11091372" y="2523081"/>
                <a:ext cx="257823" cy="137422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A22BD037-95FA-E9C0-0FDA-F20998FD09D1}"/>
                  </a:ext>
                </a:extLst>
              </p:cNvPr>
              <p:cNvCxnSpPr>
                <a:stCxn id="74" idx="6"/>
                <a:endCxn id="70" idx="1"/>
              </p:cNvCxnSpPr>
              <p:nvPr/>
            </p:nvCxnSpPr>
            <p:spPr>
              <a:xfrm>
                <a:off x="8860252" y="3341961"/>
                <a:ext cx="1313441" cy="1015079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B64ABF4E-1066-7951-E7BD-8A2366E109E6}"/>
                  </a:ext>
                </a:extLst>
              </p:cNvPr>
              <p:cNvCxnSpPr>
                <a:stCxn id="72" idx="4"/>
                <a:endCxn id="74" idx="7"/>
              </p:cNvCxnSpPr>
              <p:nvPr/>
            </p:nvCxnSpPr>
            <p:spPr>
              <a:xfrm flipH="1">
                <a:off x="8823347" y="2121036"/>
                <a:ext cx="556067" cy="113183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C3F8602A-536F-8F8A-9877-5109BD98143A}"/>
                  </a:ext>
                </a:extLst>
              </p:cNvPr>
              <p:cNvCxnSpPr>
                <a:stCxn id="65" idx="4"/>
                <a:endCxn id="76" idx="0"/>
              </p:cNvCxnSpPr>
              <p:nvPr/>
            </p:nvCxnSpPr>
            <p:spPr>
              <a:xfrm flipH="1">
                <a:off x="8902980" y="4112396"/>
                <a:ext cx="19234" cy="69288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22015F7D-74A3-2FF0-6AE7-139D34005829}"/>
                  </a:ext>
                </a:extLst>
              </p:cNvPr>
              <p:cNvCxnSpPr>
                <a:stCxn id="76" idx="6"/>
                <a:endCxn id="77" idx="1"/>
              </p:cNvCxnSpPr>
              <p:nvPr/>
            </p:nvCxnSpPr>
            <p:spPr>
              <a:xfrm>
                <a:off x="9028980" y="4931276"/>
                <a:ext cx="1265547" cy="33000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14C678F0-6556-5127-4355-4161256274AE}"/>
                  </a:ext>
                </a:extLst>
              </p:cNvPr>
              <p:cNvCxnSpPr>
                <a:stCxn id="70" idx="4"/>
                <a:endCxn id="77" idx="0"/>
              </p:cNvCxnSpPr>
              <p:nvPr/>
            </p:nvCxnSpPr>
            <p:spPr>
              <a:xfrm>
                <a:off x="10262788" y="4572135"/>
                <a:ext cx="120834" cy="65224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>
                <a:extLst>
                  <a:ext uri="{FF2B5EF4-FFF2-40B4-BE49-F238E27FC236}">
                    <a16:creationId xmlns:a16="http://schemas.microsoft.com/office/drawing/2014/main" id="{049CC9F9-CE49-012A-6CDD-343D1BD191F1}"/>
                  </a:ext>
                </a:extLst>
              </p:cNvPr>
              <p:cNvCxnSpPr>
                <a:stCxn id="71" idx="4"/>
                <a:endCxn id="77" idx="7"/>
              </p:cNvCxnSpPr>
              <p:nvPr/>
            </p:nvCxnSpPr>
            <p:spPr>
              <a:xfrm flipH="1">
                <a:off x="10472717" y="4112396"/>
                <a:ext cx="787383" cy="114888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Straight Connector 95">
                <a:extLst>
                  <a:ext uri="{FF2B5EF4-FFF2-40B4-BE49-F238E27FC236}">
                    <a16:creationId xmlns:a16="http://schemas.microsoft.com/office/drawing/2014/main" id="{40EDC195-11CB-7544-D245-588D7919E1FC}"/>
                  </a:ext>
                </a:extLst>
              </p:cNvPr>
              <p:cNvCxnSpPr>
                <a:stCxn id="68" idx="5"/>
                <a:endCxn id="71" idx="1"/>
              </p:cNvCxnSpPr>
              <p:nvPr/>
            </p:nvCxnSpPr>
            <p:spPr>
              <a:xfrm>
                <a:off x="10203475" y="3362475"/>
                <a:ext cx="967530" cy="5348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>
                <a:extLst>
                  <a:ext uri="{FF2B5EF4-FFF2-40B4-BE49-F238E27FC236}">
                    <a16:creationId xmlns:a16="http://schemas.microsoft.com/office/drawing/2014/main" id="{E90328D1-50C5-4317-1B3A-DADBE0CEEDE4}"/>
                  </a:ext>
                </a:extLst>
              </p:cNvPr>
              <p:cNvCxnSpPr>
                <a:stCxn id="74" idx="7"/>
                <a:endCxn id="71" idx="2"/>
              </p:cNvCxnSpPr>
              <p:nvPr/>
            </p:nvCxnSpPr>
            <p:spPr>
              <a:xfrm>
                <a:off x="8823347" y="3252866"/>
                <a:ext cx="2310753" cy="73353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76913263-8A98-DBA7-D026-DDE25DAEA0EE}"/>
                  </a:ext>
                </a:extLst>
              </p:cNvPr>
              <p:cNvCxnSpPr>
                <a:stCxn id="70" idx="7"/>
                <a:endCxn id="71" idx="3"/>
              </p:cNvCxnSpPr>
              <p:nvPr/>
            </p:nvCxnSpPr>
            <p:spPr>
              <a:xfrm flipV="1">
                <a:off x="10351883" y="4075491"/>
                <a:ext cx="819122" cy="281549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>
                <a:extLst>
                  <a:ext uri="{FF2B5EF4-FFF2-40B4-BE49-F238E27FC236}">
                    <a16:creationId xmlns:a16="http://schemas.microsoft.com/office/drawing/2014/main" id="{422E8CED-2C1B-B57D-30B3-DA5A292FCC72}"/>
                  </a:ext>
                </a:extLst>
              </p:cNvPr>
              <p:cNvCxnSpPr>
                <a:stCxn id="75" idx="0"/>
                <a:endCxn id="65" idx="3"/>
              </p:cNvCxnSpPr>
              <p:nvPr/>
            </p:nvCxnSpPr>
            <p:spPr>
              <a:xfrm flipV="1">
                <a:off x="7925988" y="4075491"/>
                <a:ext cx="907131" cy="160608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EA47485D-CD55-476B-EBC0-379FCE610D99}"/>
                  </a:ext>
                </a:extLst>
              </p:cNvPr>
              <p:cNvCxnSpPr>
                <a:stCxn id="75" idx="6"/>
                <a:endCxn id="76" idx="3"/>
              </p:cNvCxnSpPr>
              <p:nvPr/>
            </p:nvCxnSpPr>
            <p:spPr>
              <a:xfrm flipV="1">
                <a:off x="8051988" y="5020371"/>
                <a:ext cx="761897" cy="78720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06BCEBCB-50A2-1C1E-F3B9-F8EF603ADB5B}"/>
                  </a:ext>
                </a:extLst>
              </p:cNvPr>
              <p:cNvCxnSpPr>
                <a:stCxn id="79" idx="6"/>
                <a:endCxn id="36" idx="3"/>
              </p:cNvCxnSpPr>
              <p:nvPr/>
            </p:nvCxnSpPr>
            <p:spPr>
              <a:xfrm>
                <a:off x="7157908" y="4862695"/>
                <a:ext cx="698219" cy="8909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97B0CAEF-CEC9-3207-205B-907CB1E6E8B5}"/>
                  </a:ext>
                </a:extLst>
              </p:cNvPr>
              <p:cNvCxnSpPr>
                <a:stCxn id="23" idx="4"/>
                <a:endCxn id="24" idx="0"/>
              </p:cNvCxnSpPr>
              <p:nvPr/>
            </p:nvCxnSpPr>
            <p:spPr>
              <a:xfrm flipH="1">
                <a:off x="5294548" y="2370681"/>
                <a:ext cx="808264" cy="221361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>
                <a:extLst>
                  <a:ext uri="{FF2B5EF4-FFF2-40B4-BE49-F238E27FC236}">
                    <a16:creationId xmlns:a16="http://schemas.microsoft.com/office/drawing/2014/main" id="{1C4B8262-2D66-A202-DC95-7A58BCFF0B20}"/>
                  </a:ext>
                </a:extLst>
              </p:cNvPr>
              <p:cNvCxnSpPr>
                <a:stCxn id="72" idx="3"/>
                <a:endCxn id="15" idx="7"/>
              </p:cNvCxnSpPr>
              <p:nvPr/>
            </p:nvCxnSpPr>
            <p:spPr>
              <a:xfrm flipH="1">
                <a:off x="5214915" y="2084131"/>
                <a:ext cx="4075404" cy="94775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>
                <a:extLst>
                  <a:ext uri="{FF2B5EF4-FFF2-40B4-BE49-F238E27FC236}">
                    <a16:creationId xmlns:a16="http://schemas.microsoft.com/office/drawing/2014/main" id="{6AD838FB-C3AC-B313-5B0F-946300496C07}"/>
                  </a:ext>
                </a:extLst>
              </p:cNvPr>
              <p:cNvCxnSpPr>
                <a:stCxn id="78" idx="1"/>
                <a:endCxn id="23" idx="5"/>
              </p:cNvCxnSpPr>
              <p:nvPr/>
            </p:nvCxnSpPr>
            <p:spPr>
              <a:xfrm flipH="1" flipV="1">
                <a:off x="6191907" y="2333776"/>
                <a:ext cx="582178" cy="850509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>
                <a:extLst>
                  <a:ext uri="{FF2B5EF4-FFF2-40B4-BE49-F238E27FC236}">
                    <a16:creationId xmlns:a16="http://schemas.microsoft.com/office/drawing/2014/main" id="{EDC54405-F1CE-BBC8-BC35-CD0C0AF56E4B}"/>
                  </a:ext>
                </a:extLst>
              </p:cNvPr>
              <p:cNvCxnSpPr>
                <a:stCxn id="15" idx="1"/>
                <a:endCxn id="23" idx="3"/>
              </p:cNvCxnSpPr>
              <p:nvPr/>
            </p:nvCxnSpPr>
            <p:spPr>
              <a:xfrm flipV="1">
                <a:off x="5036725" y="2333776"/>
                <a:ext cx="976992" cy="698109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047654E4-411A-EB63-9E08-45CF19148FB2}"/>
                  </a:ext>
                </a:extLst>
              </p:cNvPr>
              <p:cNvCxnSpPr>
                <a:stCxn id="15" idx="4"/>
                <a:endCxn id="24" idx="2"/>
              </p:cNvCxnSpPr>
              <p:nvPr/>
            </p:nvCxnSpPr>
            <p:spPr>
              <a:xfrm>
                <a:off x="5125820" y="3246980"/>
                <a:ext cx="42728" cy="146331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39F35096-56B8-9391-FC36-08D8E691ED4B}"/>
                  </a:ext>
                </a:extLst>
              </p:cNvPr>
              <p:cNvCxnSpPr>
                <a:stCxn id="73" idx="4"/>
                <a:endCxn id="79" idx="0"/>
              </p:cNvCxnSpPr>
              <p:nvPr/>
            </p:nvCxnSpPr>
            <p:spPr>
              <a:xfrm flipH="1">
                <a:off x="7031908" y="3622900"/>
                <a:ext cx="725352" cy="111379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>
                <a:extLst>
                  <a:ext uri="{FF2B5EF4-FFF2-40B4-BE49-F238E27FC236}">
                    <a16:creationId xmlns:a16="http://schemas.microsoft.com/office/drawing/2014/main" id="{D64F33E7-07BB-517D-EDA9-09F067B01026}"/>
                  </a:ext>
                </a:extLst>
              </p:cNvPr>
              <p:cNvCxnSpPr>
                <a:stCxn id="74" idx="3"/>
                <a:endCxn id="79" idx="6"/>
              </p:cNvCxnSpPr>
              <p:nvPr/>
            </p:nvCxnSpPr>
            <p:spPr>
              <a:xfrm flipH="1">
                <a:off x="7157908" y="3431056"/>
                <a:ext cx="1487249" cy="1431639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>
                <a:extLst>
                  <a:ext uri="{FF2B5EF4-FFF2-40B4-BE49-F238E27FC236}">
                    <a16:creationId xmlns:a16="http://schemas.microsoft.com/office/drawing/2014/main" id="{44286E07-176C-FB2D-7B30-356BFBD55609}"/>
                  </a:ext>
                </a:extLst>
              </p:cNvPr>
              <p:cNvCxnSpPr>
                <a:stCxn id="75" idx="2"/>
                <a:endCxn id="24" idx="4"/>
              </p:cNvCxnSpPr>
              <p:nvPr/>
            </p:nvCxnSpPr>
            <p:spPr>
              <a:xfrm flipH="1" flipV="1">
                <a:off x="5294548" y="4836295"/>
                <a:ext cx="2505440" cy="97128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>
                <a:extLst>
                  <a:ext uri="{FF2B5EF4-FFF2-40B4-BE49-F238E27FC236}">
                    <a16:creationId xmlns:a16="http://schemas.microsoft.com/office/drawing/2014/main" id="{C58B08BB-DBC6-756C-B570-59D8BDC0ADE5}"/>
                  </a:ext>
                </a:extLst>
              </p:cNvPr>
              <p:cNvCxnSpPr/>
              <p:nvPr/>
            </p:nvCxnSpPr>
            <p:spPr>
              <a:xfrm flipH="1">
                <a:off x="5036725" y="1324928"/>
                <a:ext cx="2084278" cy="4730432"/>
              </a:xfrm>
              <a:prstGeom prst="line">
                <a:avLst/>
              </a:prstGeom>
              <a:ln w="28575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1" name="TextBox 140">
                  <a:extLst>
                    <a:ext uri="{FF2B5EF4-FFF2-40B4-BE49-F238E27FC236}">
                      <a16:creationId xmlns:a16="http://schemas.microsoft.com/office/drawing/2014/main" id="{952A3D4F-BE36-A54B-074F-C22333461075}"/>
                    </a:ext>
                  </a:extLst>
                </p:cNvPr>
                <p:cNvSpPr txBox="1"/>
                <p:nvPr/>
              </p:nvSpPr>
              <p:spPr>
                <a:xfrm>
                  <a:off x="8888224" y="3363912"/>
                  <a:ext cx="792907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oMath>
                    </m:oMathPara>
                  </a14:m>
                  <a:endParaRPr lang="en-US" sz="36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141" name="TextBox 140">
                  <a:extLst>
                    <a:ext uri="{FF2B5EF4-FFF2-40B4-BE49-F238E27FC236}">
                      <a16:creationId xmlns:a16="http://schemas.microsoft.com/office/drawing/2014/main" id="{952A3D4F-BE36-A54B-074F-C2233346107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88224" y="3363912"/>
                  <a:ext cx="792907" cy="646331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77A9C85B-5A39-7382-D68A-D86F8DF058D8}"/>
              </a:ext>
            </a:extLst>
          </p:cNvPr>
          <p:cNvGrpSpPr/>
          <p:nvPr/>
        </p:nvGrpSpPr>
        <p:grpSpPr>
          <a:xfrm>
            <a:off x="6400379" y="3363911"/>
            <a:ext cx="5306290" cy="3259227"/>
            <a:chOff x="221672" y="3363911"/>
            <a:chExt cx="5306290" cy="3259227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69E878E-65DA-B9AE-92F0-2865848D9C1C}"/>
                </a:ext>
              </a:extLst>
            </p:cNvPr>
            <p:cNvGrpSpPr/>
            <p:nvPr/>
          </p:nvGrpSpPr>
          <p:grpSpPr>
            <a:xfrm>
              <a:off x="424536" y="3884212"/>
              <a:ext cx="5039365" cy="2738926"/>
              <a:chOff x="4999820" y="1324928"/>
              <a:chExt cx="6386280" cy="4730432"/>
            </a:xfrm>
          </p:grpSpPr>
          <p:sp>
            <p:nvSpPr>
              <p:cNvPr id="3" name="Oval 2">
                <a:extLst>
                  <a:ext uri="{FF2B5EF4-FFF2-40B4-BE49-F238E27FC236}">
                    <a16:creationId xmlns:a16="http://schemas.microsoft.com/office/drawing/2014/main" id="{4B6DEBD0-4A57-6C7A-9197-5BFAEE50025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999820" y="2994980"/>
                <a:ext cx="252000" cy="252000"/>
              </a:xfrm>
              <a:prstGeom prst="ellipse">
                <a:avLst/>
              </a:prstGeom>
              <a:solidFill>
                <a:srgbClr val="FF0000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BCD0CBEC-18C6-F32B-9FBA-06FD8F1AF17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976812" y="2118681"/>
                <a:ext cx="252000" cy="252000"/>
              </a:xfrm>
              <a:prstGeom prst="ellipse">
                <a:avLst/>
              </a:prstGeom>
              <a:solidFill>
                <a:srgbClr val="FF0000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B5A7C986-3559-2156-AA1D-A6A0A490E79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168548" y="4584295"/>
                <a:ext cx="252000" cy="252000"/>
              </a:xfrm>
              <a:prstGeom prst="ellipse">
                <a:avLst/>
              </a:prstGeom>
              <a:solidFill>
                <a:srgbClr val="FF0000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B1974B76-5B9E-20DE-8B90-D56C4BFAFA5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145540" y="370799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3C42B256-1812-DF9C-4966-02EC4ED5DFA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7819222" y="4736695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379FA745-B7C9-F653-8B1A-C60052D0C4E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796214" y="386039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6F39A780-42C7-1E8C-1610-0871E23A97E5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9988380" y="3147380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C1BDB1F0-62D5-6114-4A50-C9DF411626E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0965372" y="2271081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FCE63CBA-ED1A-DA17-8D36-A07D29DBC8E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0136788" y="4320135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C5280E4-BC95-3C24-0A9A-FEA34026B96C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1134100" y="386039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5A3BA5CE-23DB-5C3D-EE9E-8AA4F277383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9253414" y="186903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BADE3F55-07F5-0DA3-08E2-CB1FA200F34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7631260" y="3370900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B4E3B681-E5C6-F32F-99F3-CF6715183645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608252" y="3215961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F17E147A-E92B-1748-8F67-E3B7FB100FC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7799988" y="5681575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39E37158-FAD8-7A5C-6BC9-E9E20949B03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776980" y="4805276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9852D212-536F-BAFC-7325-7AC1EC29733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0257622" y="5224375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E1E94CC7-8D45-ED97-3985-0BDE1FC7C1C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737180" y="3147380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857A5DC3-086B-F443-E9D8-FE601ABE020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905908" y="4736695"/>
                <a:ext cx="252000" cy="252000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72000" rIns="91440" bIns="108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1E159E5B-29D9-E70E-B310-132BB31C5E80}"/>
                  </a:ext>
                </a:extLst>
              </p:cNvPr>
              <p:cNvCxnSpPr>
                <a:stCxn id="27" idx="5"/>
                <a:endCxn id="20" idx="2"/>
              </p:cNvCxnSpPr>
              <p:nvPr/>
            </p:nvCxnSpPr>
            <p:spPr>
              <a:xfrm>
                <a:off x="6952275" y="3362475"/>
                <a:ext cx="678985" cy="13442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9D61F148-C778-92F9-C7C4-148BF8B5D842}"/>
                  </a:ext>
                </a:extLst>
              </p:cNvPr>
              <p:cNvCxnSpPr>
                <a:stCxn id="6" idx="6"/>
                <a:endCxn id="20" idx="3"/>
              </p:cNvCxnSpPr>
              <p:nvPr/>
            </p:nvCxnSpPr>
            <p:spPr>
              <a:xfrm flipV="1">
                <a:off x="6397540" y="3585995"/>
                <a:ext cx="1270625" cy="24800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913DF79F-2C0C-EE3A-173C-75A378B39446}"/>
                  </a:ext>
                </a:extLst>
              </p:cNvPr>
              <p:cNvCxnSpPr>
                <a:stCxn id="28" idx="5"/>
                <a:endCxn id="22" idx="1"/>
              </p:cNvCxnSpPr>
              <p:nvPr/>
            </p:nvCxnSpPr>
            <p:spPr>
              <a:xfrm>
                <a:off x="7121003" y="4951790"/>
                <a:ext cx="715890" cy="76669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55DBED4B-C70A-A04B-043E-7DC70550C3B6}"/>
                  </a:ext>
                </a:extLst>
              </p:cNvPr>
              <p:cNvCxnSpPr>
                <a:stCxn id="20" idx="5"/>
                <a:endCxn id="7" idx="0"/>
              </p:cNvCxnSpPr>
              <p:nvPr/>
            </p:nvCxnSpPr>
            <p:spPr>
              <a:xfrm>
                <a:off x="7846355" y="3585995"/>
                <a:ext cx="98867" cy="11507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F30F0E57-84DE-D0AA-FEB0-BDBA10C60591}"/>
                  </a:ext>
                </a:extLst>
              </p:cNvPr>
              <p:cNvCxnSpPr>
                <a:stCxn id="19" idx="6"/>
                <a:endCxn id="13" idx="1"/>
              </p:cNvCxnSpPr>
              <p:nvPr/>
            </p:nvCxnSpPr>
            <p:spPr>
              <a:xfrm>
                <a:off x="9505414" y="1995036"/>
                <a:ext cx="1496863" cy="31295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5C989418-F619-87C6-6A8B-3DC677CC8DAC}"/>
                  </a:ext>
                </a:extLst>
              </p:cNvPr>
              <p:cNvCxnSpPr>
                <a:stCxn id="13" idx="4"/>
                <a:endCxn id="18" idx="7"/>
              </p:cNvCxnSpPr>
              <p:nvPr/>
            </p:nvCxnSpPr>
            <p:spPr>
              <a:xfrm>
                <a:off x="11091372" y="2523081"/>
                <a:ext cx="257823" cy="137422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C65D5303-515B-454C-F26E-CA81FFE51720}"/>
                  </a:ext>
                </a:extLst>
              </p:cNvPr>
              <p:cNvCxnSpPr>
                <a:stCxn id="21" idx="6"/>
                <a:endCxn id="14" idx="1"/>
              </p:cNvCxnSpPr>
              <p:nvPr/>
            </p:nvCxnSpPr>
            <p:spPr>
              <a:xfrm>
                <a:off x="8860252" y="3341961"/>
                <a:ext cx="1313441" cy="1015079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712BD90E-EC6B-EA25-AE93-02809FADE408}"/>
                  </a:ext>
                </a:extLst>
              </p:cNvPr>
              <p:cNvCxnSpPr>
                <a:stCxn id="8" idx="4"/>
                <a:endCxn id="25" idx="0"/>
              </p:cNvCxnSpPr>
              <p:nvPr/>
            </p:nvCxnSpPr>
            <p:spPr>
              <a:xfrm flipH="1">
                <a:off x="8902980" y="4112396"/>
                <a:ext cx="19234" cy="69288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CFC0C061-67F8-276B-3936-4A3ED267BA29}"/>
                  </a:ext>
                </a:extLst>
              </p:cNvPr>
              <p:cNvCxnSpPr>
                <a:stCxn id="25" idx="6"/>
                <a:endCxn id="26" idx="1"/>
              </p:cNvCxnSpPr>
              <p:nvPr/>
            </p:nvCxnSpPr>
            <p:spPr>
              <a:xfrm>
                <a:off x="9028980" y="4931276"/>
                <a:ext cx="1265547" cy="33000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865EF088-FC74-AD93-132C-ECDBCE36F4A4}"/>
                  </a:ext>
                </a:extLst>
              </p:cNvPr>
              <p:cNvCxnSpPr>
                <a:stCxn id="14" idx="4"/>
                <a:endCxn id="26" idx="0"/>
              </p:cNvCxnSpPr>
              <p:nvPr/>
            </p:nvCxnSpPr>
            <p:spPr>
              <a:xfrm>
                <a:off x="10262788" y="4572135"/>
                <a:ext cx="120834" cy="65224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05D6D6B7-9ACC-25AC-F2AB-EC3389B06EBF}"/>
                  </a:ext>
                </a:extLst>
              </p:cNvPr>
              <p:cNvCxnSpPr>
                <a:stCxn id="10" idx="5"/>
                <a:endCxn id="18" idx="1"/>
              </p:cNvCxnSpPr>
              <p:nvPr/>
            </p:nvCxnSpPr>
            <p:spPr>
              <a:xfrm>
                <a:off x="10203475" y="3362475"/>
                <a:ext cx="967530" cy="5348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D6461B2A-14BE-ECA2-47D4-E062A1AEDEFB}"/>
                  </a:ext>
                </a:extLst>
              </p:cNvPr>
              <p:cNvCxnSpPr>
                <a:stCxn id="14" idx="7"/>
                <a:endCxn id="18" idx="3"/>
              </p:cNvCxnSpPr>
              <p:nvPr/>
            </p:nvCxnSpPr>
            <p:spPr>
              <a:xfrm flipV="1">
                <a:off x="10351883" y="4075491"/>
                <a:ext cx="819122" cy="281549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48E1ABBD-8137-49A5-F919-628EE7843C76}"/>
                  </a:ext>
                </a:extLst>
              </p:cNvPr>
              <p:cNvCxnSpPr>
                <a:stCxn id="22" idx="6"/>
                <a:endCxn id="25" idx="3"/>
              </p:cNvCxnSpPr>
              <p:nvPr/>
            </p:nvCxnSpPr>
            <p:spPr>
              <a:xfrm flipV="1">
                <a:off x="8051988" y="5020371"/>
                <a:ext cx="761897" cy="78720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368A699C-0803-FC0D-7959-456FB5662420}"/>
                  </a:ext>
                </a:extLst>
              </p:cNvPr>
              <p:cNvCxnSpPr>
                <a:stCxn id="19" idx="3"/>
                <a:endCxn id="3" idx="7"/>
              </p:cNvCxnSpPr>
              <p:nvPr/>
            </p:nvCxnSpPr>
            <p:spPr>
              <a:xfrm flipH="1">
                <a:off x="5214915" y="2084131"/>
                <a:ext cx="4075404" cy="94775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3797940D-8B5D-79AF-FC1B-674615E4F35D}"/>
                  </a:ext>
                </a:extLst>
              </p:cNvPr>
              <p:cNvCxnSpPr>
                <a:stCxn id="3" idx="1"/>
                <a:endCxn id="4" idx="3"/>
              </p:cNvCxnSpPr>
              <p:nvPr/>
            </p:nvCxnSpPr>
            <p:spPr>
              <a:xfrm flipV="1">
                <a:off x="5036725" y="2333776"/>
                <a:ext cx="976992" cy="698109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AC3D1A5D-47B3-B361-FC10-77396AD40F71}"/>
                  </a:ext>
                </a:extLst>
              </p:cNvPr>
              <p:cNvCxnSpPr>
                <a:stCxn id="3" idx="4"/>
                <a:endCxn id="5" idx="2"/>
              </p:cNvCxnSpPr>
              <p:nvPr/>
            </p:nvCxnSpPr>
            <p:spPr>
              <a:xfrm>
                <a:off x="5125820" y="3246980"/>
                <a:ext cx="42728" cy="146331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C1E165EE-9CCD-5D27-115E-39B794B33AED}"/>
                  </a:ext>
                </a:extLst>
              </p:cNvPr>
              <p:cNvCxnSpPr>
                <a:stCxn id="20" idx="4"/>
                <a:endCxn id="28" idx="0"/>
              </p:cNvCxnSpPr>
              <p:nvPr/>
            </p:nvCxnSpPr>
            <p:spPr>
              <a:xfrm flipH="1">
                <a:off x="7031908" y="3622900"/>
                <a:ext cx="725352" cy="111379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BCAD663A-BD11-B1F0-73C7-E5CD08B9F9EE}"/>
                  </a:ext>
                </a:extLst>
              </p:cNvPr>
              <p:cNvCxnSpPr>
                <a:stCxn id="21" idx="3"/>
                <a:endCxn id="28" idx="6"/>
              </p:cNvCxnSpPr>
              <p:nvPr/>
            </p:nvCxnSpPr>
            <p:spPr>
              <a:xfrm flipH="1">
                <a:off x="7157908" y="3431056"/>
                <a:ext cx="1487249" cy="1431639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87192A93-6E87-840A-748B-FB97356C9A75}"/>
                  </a:ext>
                </a:extLst>
              </p:cNvPr>
              <p:cNvCxnSpPr/>
              <p:nvPr/>
            </p:nvCxnSpPr>
            <p:spPr>
              <a:xfrm flipH="1">
                <a:off x="5036725" y="1324928"/>
                <a:ext cx="2084278" cy="4730432"/>
              </a:xfrm>
              <a:prstGeom prst="line">
                <a:avLst/>
              </a:prstGeom>
              <a:ln w="28575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0D83BDD2-4D0F-F242-39B5-D9F1199C7BD0}"/>
                    </a:ext>
                  </a:extLst>
                </p:cNvPr>
                <p:cNvSpPr txBox="1"/>
                <p:nvPr/>
              </p:nvSpPr>
              <p:spPr>
                <a:xfrm>
                  <a:off x="658623" y="4252280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0D83BDD2-4D0F-F242-39B5-D9F1199C7BD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8623" y="4252280"/>
                  <a:ext cx="230198" cy="369332"/>
                </a:xfrm>
                <a:prstGeom prst="rect">
                  <a:avLst/>
                </a:prstGeom>
                <a:blipFill>
                  <a:blip r:embed="rId7"/>
                  <a:stretch>
                    <a:fillRect r="-32432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8" name="TextBox 117">
                  <a:extLst>
                    <a:ext uri="{FF2B5EF4-FFF2-40B4-BE49-F238E27FC236}">
                      <a16:creationId xmlns:a16="http://schemas.microsoft.com/office/drawing/2014/main" id="{51A9D6E9-AB0E-0D65-81FB-E8CF2DACF4DD}"/>
                    </a:ext>
                  </a:extLst>
                </p:cNvPr>
                <p:cNvSpPr txBox="1"/>
                <p:nvPr/>
              </p:nvSpPr>
              <p:spPr>
                <a:xfrm>
                  <a:off x="4673244" y="5239333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18" name="TextBox 117">
                  <a:extLst>
                    <a:ext uri="{FF2B5EF4-FFF2-40B4-BE49-F238E27FC236}">
                      <a16:creationId xmlns:a16="http://schemas.microsoft.com/office/drawing/2014/main" id="{51A9D6E9-AB0E-0D65-81FB-E8CF2DACF4D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73244" y="5239333"/>
                  <a:ext cx="230198" cy="369332"/>
                </a:xfrm>
                <a:prstGeom prst="rect">
                  <a:avLst/>
                </a:prstGeom>
                <a:blipFill>
                  <a:blip r:embed="rId8"/>
                  <a:stretch>
                    <a:fillRect r="-315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9" name="TextBox 118">
                  <a:extLst>
                    <a:ext uri="{FF2B5EF4-FFF2-40B4-BE49-F238E27FC236}">
                      <a16:creationId xmlns:a16="http://schemas.microsoft.com/office/drawing/2014/main" id="{C8B146F7-D1BA-0BE9-EA8F-FDE40A639B1A}"/>
                    </a:ext>
                  </a:extLst>
                </p:cNvPr>
                <p:cNvSpPr txBox="1"/>
                <p:nvPr/>
              </p:nvSpPr>
              <p:spPr>
                <a:xfrm>
                  <a:off x="4064710" y="5127247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19" name="TextBox 118">
                  <a:extLst>
                    <a:ext uri="{FF2B5EF4-FFF2-40B4-BE49-F238E27FC236}">
                      <a16:creationId xmlns:a16="http://schemas.microsoft.com/office/drawing/2014/main" id="{C8B146F7-D1BA-0BE9-EA8F-FDE40A639B1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64710" y="5127247"/>
                  <a:ext cx="230198" cy="369332"/>
                </a:xfrm>
                <a:prstGeom prst="rect">
                  <a:avLst/>
                </a:prstGeom>
                <a:blipFill>
                  <a:blip r:embed="rId9"/>
                  <a:stretch>
                    <a:fillRect r="-315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0" name="TextBox 119">
                  <a:extLst>
                    <a:ext uri="{FF2B5EF4-FFF2-40B4-BE49-F238E27FC236}">
                      <a16:creationId xmlns:a16="http://schemas.microsoft.com/office/drawing/2014/main" id="{B4DA24A1-0D64-6671-8E64-374F519ED3E6}"/>
                    </a:ext>
                  </a:extLst>
                </p:cNvPr>
                <p:cNvSpPr txBox="1"/>
                <p:nvPr/>
              </p:nvSpPr>
              <p:spPr>
                <a:xfrm>
                  <a:off x="1936437" y="5423999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20" name="TextBox 119">
                  <a:extLst>
                    <a:ext uri="{FF2B5EF4-FFF2-40B4-BE49-F238E27FC236}">
                      <a16:creationId xmlns:a16="http://schemas.microsoft.com/office/drawing/2014/main" id="{B4DA24A1-0D64-6671-8E64-374F519ED3E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36437" y="5423999"/>
                  <a:ext cx="230198" cy="369332"/>
                </a:xfrm>
                <a:prstGeom prst="rect">
                  <a:avLst/>
                </a:prstGeom>
                <a:blipFill>
                  <a:blip r:embed="rId10"/>
                  <a:stretch>
                    <a:fillRect r="-315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1" name="TextBox 120">
                  <a:extLst>
                    <a:ext uri="{FF2B5EF4-FFF2-40B4-BE49-F238E27FC236}">
                      <a16:creationId xmlns:a16="http://schemas.microsoft.com/office/drawing/2014/main" id="{FCA06872-F21C-9A7C-2C2E-F00B62C3FB91}"/>
                    </a:ext>
                  </a:extLst>
                </p:cNvPr>
                <p:cNvSpPr txBox="1"/>
                <p:nvPr/>
              </p:nvSpPr>
              <p:spPr>
                <a:xfrm>
                  <a:off x="2054735" y="4757915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21" name="TextBox 120">
                  <a:extLst>
                    <a:ext uri="{FF2B5EF4-FFF2-40B4-BE49-F238E27FC236}">
                      <a16:creationId xmlns:a16="http://schemas.microsoft.com/office/drawing/2014/main" id="{FCA06872-F21C-9A7C-2C2E-F00B62C3FB9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54735" y="4757915"/>
                  <a:ext cx="230198" cy="369332"/>
                </a:xfrm>
                <a:prstGeom prst="rect">
                  <a:avLst/>
                </a:prstGeom>
                <a:blipFill>
                  <a:blip r:embed="rId11"/>
                  <a:stretch>
                    <a:fillRect r="-3243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3" name="TextBox 122">
                  <a:extLst>
                    <a:ext uri="{FF2B5EF4-FFF2-40B4-BE49-F238E27FC236}">
                      <a16:creationId xmlns:a16="http://schemas.microsoft.com/office/drawing/2014/main" id="{86B2D2FF-87D6-54C1-B894-7E61EB346C8A}"/>
                    </a:ext>
                  </a:extLst>
                </p:cNvPr>
                <p:cNvSpPr txBox="1"/>
                <p:nvPr/>
              </p:nvSpPr>
              <p:spPr>
                <a:xfrm>
                  <a:off x="4673244" y="4818616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23" name="TextBox 122">
                  <a:extLst>
                    <a:ext uri="{FF2B5EF4-FFF2-40B4-BE49-F238E27FC236}">
                      <a16:creationId xmlns:a16="http://schemas.microsoft.com/office/drawing/2014/main" id="{86B2D2FF-87D6-54C1-B894-7E61EB346C8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73244" y="4818616"/>
                  <a:ext cx="230198" cy="369332"/>
                </a:xfrm>
                <a:prstGeom prst="rect">
                  <a:avLst/>
                </a:prstGeom>
                <a:blipFill>
                  <a:blip r:embed="rId12"/>
                  <a:stretch>
                    <a:fillRect r="-315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97CBFC18-DB77-F686-57CF-10BFE3349431}"/>
                </a:ext>
              </a:extLst>
            </p:cNvPr>
            <p:cNvSpPr txBox="1"/>
            <p:nvPr/>
          </p:nvSpPr>
          <p:spPr>
            <a:xfrm>
              <a:off x="5297764" y="4621612"/>
              <a:ext cx="2301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</a:rPr>
                <a:t>3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5" name="TextBox 124">
                  <a:extLst>
                    <a:ext uri="{FF2B5EF4-FFF2-40B4-BE49-F238E27FC236}">
                      <a16:creationId xmlns:a16="http://schemas.microsoft.com/office/drawing/2014/main" id="{8AA05FF7-DBE0-798A-9B03-359C59105670}"/>
                    </a:ext>
                  </a:extLst>
                </p:cNvPr>
                <p:cNvSpPr txBox="1"/>
                <p:nvPr/>
              </p:nvSpPr>
              <p:spPr>
                <a:xfrm>
                  <a:off x="4612497" y="5711436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25" name="TextBox 124">
                  <a:extLst>
                    <a:ext uri="{FF2B5EF4-FFF2-40B4-BE49-F238E27FC236}">
                      <a16:creationId xmlns:a16="http://schemas.microsoft.com/office/drawing/2014/main" id="{8AA05FF7-DBE0-798A-9B03-359C5910567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12497" y="5711436"/>
                  <a:ext cx="230198" cy="369332"/>
                </a:xfrm>
                <a:prstGeom prst="rect">
                  <a:avLst/>
                </a:prstGeom>
                <a:blipFill>
                  <a:blip r:embed="rId13"/>
                  <a:stretch>
                    <a:fillRect r="-315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7" name="TextBox 126">
                  <a:extLst>
                    <a:ext uri="{FF2B5EF4-FFF2-40B4-BE49-F238E27FC236}">
                      <a16:creationId xmlns:a16="http://schemas.microsoft.com/office/drawing/2014/main" id="{2840C6C0-DAC1-777F-DF89-923E9A49FA0D}"/>
                    </a:ext>
                  </a:extLst>
                </p:cNvPr>
                <p:cNvSpPr txBox="1"/>
                <p:nvPr/>
              </p:nvSpPr>
              <p:spPr>
                <a:xfrm>
                  <a:off x="221672" y="5197742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27" name="TextBox 126">
                  <a:extLst>
                    <a:ext uri="{FF2B5EF4-FFF2-40B4-BE49-F238E27FC236}">
                      <a16:creationId xmlns:a16="http://schemas.microsoft.com/office/drawing/2014/main" id="{2840C6C0-DAC1-777F-DF89-923E9A49FA0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1672" y="5197742"/>
                  <a:ext cx="230198" cy="369332"/>
                </a:xfrm>
                <a:prstGeom prst="rect">
                  <a:avLst/>
                </a:prstGeom>
                <a:blipFill>
                  <a:blip r:embed="rId14"/>
                  <a:stretch>
                    <a:fillRect r="-2894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9" name="TextBox 128">
                  <a:extLst>
                    <a:ext uri="{FF2B5EF4-FFF2-40B4-BE49-F238E27FC236}">
                      <a16:creationId xmlns:a16="http://schemas.microsoft.com/office/drawing/2014/main" id="{E7968EF2-C573-5692-6365-5E7FED2E8BF2}"/>
                    </a:ext>
                  </a:extLst>
                </p:cNvPr>
                <p:cNvSpPr txBox="1"/>
                <p:nvPr/>
              </p:nvSpPr>
              <p:spPr>
                <a:xfrm>
                  <a:off x="4612497" y="3941615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29" name="TextBox 128">
                  <a:extLst>
                    <a:ext uri="{FF2B5EF4-FFF2-40B4-BE49-F238E27FC236}">
                      <a16:creationId xmlns:a16="http://schemas.microsoft.com/office/drawing/2014/main" id="{E7968EF2-C573-5692-6365-5E7FED2E8BF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12497" y="3941615"/>
                  <a:ext cx="230198" cy="369332"/>
                </a:xfrm>
                <a:prstGeom prst="rect">
                  <a:avLst/>
                </a:prstGeom>
                <a:blipFill>
                  <a:blip r:embed="rId15"/>
                  <a:stretch>
                    <a:fillRect r="-315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4588A4FB-2F20-2176-328E-C4CA7AE02531}"/>
                </a:ext>
              </a:extLst>
            </p:cNvPr>
            <p:cNvCxnSpPr>
              <a:cxnSpLocks/>
              <a:stCxn id="5" idx="6"/>
              <a:endCxn id="28" idx="2"/>
            </p:cNvCxnSpPr>
            <p:nvPr/>
          </p:nvCxnSpPr>
          <p:spPr>
            <a:xfrm>
              <a:off x="756529" y="5844344"/>
              <a:ext cx="1172087" cy="8823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FFDE1FF8-A7CE-B825-786E-B5A746131536}"/>
                    </a:ext>
                  </a:extLst>
                </p:cNvPr>
                <p:cNvSpPr txBox="1"/>
                <p:nvPr/>
              </p:nvSpPr>
              <p:spPr>
                <a:xfrm>
                  <a:off x="1217748" y="5567074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FFDE1FF8-A7CE-B825-786E-B5A74613153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17748" y="5567074"/>
                  <a:ext cx="230198" cy="369332"/>
                </a:xfrm>
                <a:prstGeom prst="rect">
                  <a:avLst/>
                </a:prstGeom>
                <a:blipFill>
                  <a:blip r:embed="rId16"/>
                  <a:stretch>
                    <a:fillRect r="-315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4" name="TextBox 133">
                  <a:extLst>
                    <a:ext uri="{FF2B5EF4-FFF2-40B4-BE49-F238E27FC236}">
                      <a16:creationId xmlns:a16="http://schemas.microsoft.com/office/drawing/2014/main" id="{505F5873-BBF4-C204-2B9C-FD0F5A76C013}"/>
                    </a:ext>
                  </a:extLst>
                </p:cNvPr>
                <p:cNvSpPr txBox="1"/>
                <p:nvPr/>
              </p:nvSpPr>
              <p:spPr>
                <a:xfrm>
                  <a:off x="2071787" y="4264618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34" name="TextBox 133">
                  <a:extLst>
                    <a:ext uri="{FF2B5EF4-FFF2-40B4-BE49-F238E27FC236}">
                      <a16:creationId xmlns:a16="http://schemas.microsoft.com/office/drawing/2014/main" id="{505F5873-BBF4-C204-2B9C-FD0F5A76C01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71787" y="4264618"/>
                  <a:ext cx="230198" cy="369332"/>
                </a:xfrm>
                <a:prstGeom prst="rect">
                  <a:avLst/>
                </a:prstGeom>
                <a:blipFill>
                  <a:blip r:embed="rId17"/>
                  <a:stretch>
                    <a:fillRect r="-31579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5" name="TextBox 134">
                  <a:extLst>
                    <a:ext uri="{FF2B5EF4-FFF2-40B4-BE49-F238E27FC236}">
                      <a16:creationId xmlns:a16="http://schemas.microsoft.com/office/drawing/2014/main" id="{41EEAF2D-5A8A-8A34-2994-D1F66CBE83DF}"/>
                    </a:ext>
                  </a:extLst>
                </p:cNvPr>
                <p:cNvSpPr txBox="1"/>
                <p:nvPr/>
              </p:nvSpPr>
              <p:spPr>
                <a:xfrm>
                  <a:off x="2665740" y="5526770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35" name="TextBox 134">
                  <a:extLst>
                    <a:ext uri="{FF2B5EF4-FFF2-40B4-BE49-F238E27FC236}">
                      <a16:creationId xmlns:a16="http://schemas.microsoft.com/office/drawing/2014/main" id="{41EEAF2D-5A8A-8A34-2994-D1F66CBE83D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65740" y="5526770"/>
                  <a:ext cx="230198" cy="369332"/>
                </a:xfrm>
                <a:prstGeom prst="rect">
                  <a:avLst/>
                </a:prstGeom>
                <a:blipFill>
                  <a:blip r:embed="rId18"/>
                  <a:stretch>
                    <a:fillRect r="-289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6" name="TextBox 135">
                  <a:extLst>
                    <a:ext uri="{FF2B5EF4-FFF2-40B4-BE49-F238E27FC236}">
                      <a16:creationId xmlns:a16="http://schemas.microsoft.com/office/drawing/2014/main" id="{33F2EFC8-1C9D-F78E-1757-4004EE64CFF1}"/>
                    </a:ext>
                  </a:extLst>
                </p:cNvPr>
                <p:cNvSpPr txBox="1"/>
                <p:nvPr/>
              </p:nvSpPr>
              <p:spPr>
                <a:xfrm>
                  <a:off x="2879081" y="4950584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36" name="TextBox 135">
                  <a:extLst>
                    <a:ext uri="{FF2B5EF4-FFF2-40B4-BE49-F238E27FC236}">
                      <a16:creationId xmlns:a16="http://schemas.microsoft.com/office/drawing/2014/main" id="{33F2EFC8-1C9D-F78E-1757-4004EE64CFF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79081" y="4950584"/>
                  <a:ext cx="230198" cy="369332"/>
                </a:xfrm>
                <a:prstGeom prst="rect">
                  <a:avLst/>
                </a:prstGeom>
                <a:blipFill>
                  <a:blip r:embed="rId19"/>
                  <a:stretch>
                    <a:fillRect r="-289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7" name="TextBox 136">
                  <a:extLst>
                    <a:ext uri="{FF2B5EF4-FFF2-40B4-BE49-F238E27FC236}">
                      <a16:creationId xmlns:a16="http://schemas.microsoft.com/office/drawing/2014/main" id="{B0D43E54-C19B-FCEE-F12E-E5F2AFEDFAEC}"/>
                    </a:ext>
                  </a:extLst>
                </p:cNvPr>
                <p:cNvSpPr txBox="1"/>
                <p:nvPr/>
              </p:nvSpPr>
              <p:spPr>
                <a:xfrm>
                  <a:off x="3782616" y="6010990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37" name="TextBox 136">
                  <a:extLst>
                    <a:ext uri="{FF2B5EF4-FFF2-40B4-BE49-F238E27FC236}">
                      <a16:creationId xmlns:a16="http://schemas.microsoft.com/office/drawing/2014/main" id="{B0D43E54-C19B-FCEE-F12E-E5F2AFEDFAE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82616" y="6010990"/>
                  <a:ext cx="230198" cy="369332"/>
                </a:xfrm>
                <a:prstGeom prst="rect">
                  <a:avLst/>
                </a:prstGeom>
                <a:blipFill>
                  <a:blip r:embed="rId20"/>
                  <a:stretch>
                    <a:fillRect r="-315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8" name="TextBox 137">
                  <a:extLst>
                    <a:ext uri="{FF2B5EF4-FFF2-40B4-BE49-F238E27FC236}">
                      <a16:creationId xmlns:a16="http://schemas.microsoft.com/office/drawing/2014/main" id="{26D13CE8-381C-7AC7-32AA-969347439B68}"/>
                    </a:ext>
                  </a:extLst>
                </p:cNvPr>
                <p:cNvSpPr txBox="1"/>
                <p:nvPr/>
              </p:nvSpPr>
              <p:spPr>
                <a:xfrm>
                  <a:off x="3470395" y="5527413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38" name="TextBox 137">
                  <a:extLst>
                    <a:ext uri="{FF2B5EF4-FFF2-40B4-BE49-F238E27FC236}">
                      <a16:creationId xmlns:a16="http://schemas.microsoft.com/office/drawing/2014/main" id="{26D13CE8-381C-7AC7-32AA-969347439B6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70395" y="5527413"/>
                  <a:ext cx="230198" cy="369332"/>
                </a:xfrm>
                <a:prstGeom prst="rect">
                  <a:avLst/>
                </a:prstGeom>
                <a:blipFill>
                  <a:blip r:embed="rId21"/>
                  <a:stretch>
                    <a:fillRect r="-289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9" name="TextBox 138">
                  <a:extLst>
                    <a:ext uri="{FF2B5EF4-FFF2-40B4-BE49-F238E27FC236}">
                      <a16:creationId xmlns:a16="http://schemas.microsoft.com/office/drawing/2014/main" id="{5A1B0E90-4413-09DB-8E36-AEE0F871BBEE}"/>
                    </a:ext>
                  </a:extLst>
                </p:cNvPr>
                <p:cNvSpPr txBox="1"/>
                <p:nvPr/>
              </p:nvSpPr>
              <p:spPr>
                <a:xfrm>
                  <a:off x="3109279" y="6168653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39" name="TextBox 138">
                  <a:extLst>
                    <a:ext uri="{FF2B5EF4-FFF2-40B4-BE49-F238E27FC236}">
                      <a16:creationId xmlns:a16="http://schemas.microsoft.com/office/drawing/2014/main" id="{5A1B0E90-4413-09DB-8E36-AEE0F871BB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09279" y="6168653"/>
                  <a:ext cx="230198" cy="369332"/>
                </a:xfrm>
                <a:prstGeom prst="rect">
                  <a:avLst/>
                </a:prstGeom>
                <a:blipFill>
                  <a:blip r:embed="rId22"/>
                  <a:stretch>
                    <a:fillRect r="-3243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0" name="TextBox 139">
                  <a:extLst>
                    <a:ext uri="{FF2B5EF4-FFF2-40B4-BE49-F238E27FC236}">
                      <a16:creationId xmlns:a16="http://schemas.microsoft.com/office/drawing/2014/main" id="{597515FA-262F-DABA-9C18-A0AB7AAD0BE2}"/>
                    </a:ext>
                  </a:extLst>
                </p:cNvPr>
                <p:cNvSpPr txBox="1"/>
                <p:nvPr/>
              </p:nvSpPr>
              <p:spPr>
                <a:xfrm>
                  <a:off x="1583414" y="5007257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40" name="TextBox 139">
                  <a:extLst>
                    <a:ext uri="{FF2B5EF4-FFF2-40B4-BE49-F238E27FC236}">
                      <a16:creationId xmlns:a16="http://schemas.microsoft.com/office/drawing/2014/main" id="{597515FA-262F-DABA-9C18-A0AB7AAD0BE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83414" y="5007257"/>
                  <a:ext cx="230198" cy="369332"/>
                </a:xfrm>
                <a:prstGeom prst="rect">
                  <a:avLst/>
                </a:prstGeom>
                <a:blipFill>
                  <a:blip r:embed="rId23"/>
                  <a:stretch>
                    <a:fillRect r="-315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2" name="TextBox 141">
                  <a:extLst>
                    <a:ext uri="{FF2B5EF4-FFF2-40B4-BE49-F238E27FC236}">
                      <a16:creationId xmlns:a16="http://schemas.microsoft.com/office/drawing/2014/main" id="{160163FE-5FE8-CAB7-8717-55799E2E620E}"/>
                    </a:ext>
                  </a:extLst>
                </p:cNvPr>
                <p:cNvSpPr txBox="1"/>
                <p:nvPr/>
              </p:nvSpPr>
              <p:spPr>
                <a:xfrm>
                  <a:off x="2544980" y="3363911"/>
                  <a:ext cx="792907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oMath>
                    </m:oMathPara>
                  </a14:m>
                  <a:endParaRPr lang="en-US" sz="36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142" name="TextBox 141">
                  <a:extLst>
                    <a:ext uri="{FF2B5EF4-FFF2-40B4-BE49-F238E27FC236}">
                      <a16:creationId xmlns:a16="http://schemas.microsoft.com/office/drawing/2014/main" id="{160163FE-5FE8-CAB7-8717-55799E2E620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44980" y="3363911"/>
                  <a:ext cx="792907" cy="646331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572253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3">
            <a:extLst>
              <a:ext uri="{FF2B5EF4-FFF2-40B4-BE49-F238E27FC236}">
                <a16:creationId xmlns:a16="http://schemas.microsoft.com/office/drawing/2014/main" id="{934D7658-4ADD-31E1-5A87-2FAD7301FE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3834" y="114895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lvl="0" algn="ctr" defTabSz="9144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lang="en-US" sz="4400" kern="0" dirty="0">
                <a:solidFill>
                  <a:srgbClr val="0000FF"/>
                </a:solidFill>
              </a:rPr>
              <a:t>Cut Sparsifiers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4">
                <a:extLst>
                  <a:ext uri="{FF2B5EF4-FFF2-40B4-BE49-F238E27FC236}">
                    <a16:creationId xmlns:a16="http://schemas.microsoft.com/office/drawing/2014/main" id="{9D38A1EC-A0E9-B1C6-EE11-385C8C7D89A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47946" y="1146564"/>
                <a:ext cx="9144000" cy="4462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14:m>
                  <m:oMath xmlns:m="http://schemas.openxmlformats.org/officeDocument/2006/math">
                    <m:r>
                      <a:rPr lang="en-US" sz="230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3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undirected, unweighted graph.</a:t>
                </a:r>
              </a:p>
            </p:txBody>
          </p:sp>
        </mc:Choice>
        <mc:Fallback xmlns="">
          <p:sp>
            <p:nvSpPr>
              <p:cNvPr id="12" name="Rectangle 4">
                <a:extLst>
                  <a:ext uri="{FF2B5EF4-FFF2-40B4-BE49-F238E27FC236}">
                    <a16:creationId xmlns:a16="http://schemas.microsoft.com/office/drawing/2014/main" id="{9D38A1EC-A0E9-B1C6-EE11-385C8C7D89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47946" y="1146564"/>
                <a:ext cx="9144000" cy="446276"/>
              </a:xfrm>
              <a:prstGeom prst="rect">
                <a:avLst/>
              </a:prstGeom>
              <a:blipFill>
                <a:blip r:embed="rId3"/>
                <a:stretch>
                  <a:fillRect t="-10959" b="-2876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4">
                <a:extLst>
                  <a:ext uri="{FF2B5EF4-FFF2-40B4-BE49-F238E27FC236}">
                    <a16:creationId xmlns:a16="http://schemas.microsoft.com/office/drawing/2014/main" id="{D1A79B42-E762-80B2-828C-5E9236BBF3A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47946" y="1789658"/>
                <a:ext cx="9144000" cy="12460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b="1" dirty="0">
                    <a:solidFill>
                      <a:prstClr val="black"/>
                    </a:solidFill>
                    <a:latin typeface="Calibri" panose="020F0502020204030204"/>
                  </a:rPr>
                  <a:t>Cut-sparsifier: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=(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⊇</m:t>
                    </m:r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sz="24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kern="0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4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is an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en-US" sz="24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-cut sparsifier of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400" b="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if</a:t>
                </a:r>
              </a:p>
              <a:p>
                <a:pPr eaLnBrk="1" hangingPunct="1"/>
                <a:endParaRPr lang="en-US" sz="2400" kern="0" dirty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𝐺</m:t>
                          </m:r>
                        </m:sub>
                      </m:sSub>
                      <m:d>
                        <m:dPr>
                          <m:ctrlPr>
                            <a:rPr lang="en-US" sz="2400" i="1" ker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i="1" ker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𝑆</m:t>
                          </m:r>
                          <m:r>
                            <a:rPr lang="en-US" sz="2400" i="1" ker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,</m:t>
                          </m:r>
                          <m:acc>
                            <m:accPr>
                              <m:chr m:val="̅"/>
                              <m:ctrlPr>
                                <a:rPr lang="en-US" sz="2400" i="1" ker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 ker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𝑆</m:t>
                              </m:r>
                            </m:e>
                          </m:acc>
                        </m:e>
                      </m:d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≤</m:t>
                      </m:r>
                      <m:func>
                        <m:funcPr>
                          <m:ctrlP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4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kern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mincut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400" b="0" i="0" kern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H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400" i="1" ker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 ker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𝑆</m:t>
                              </m:r>
                              <m:r>
                                <a:rPr lang="en-US" sz="2400" i="1" ker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acc>
                                <m:accPr>
                                  <m:chr m:val="̅"/>
                                  <m:ctrlPr>
                                    <a:rPr lang="en-US" sz="2400" i="1" ker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 ker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  <m:t>𝑆</m:t>
                                  </m:r>
                                </m:e>
                              </m:acc>
                            </m:e>
                          </m:d>
                        </m:e>
                      </m:func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𝐺</m:t>
                          </m:r>
                        </m:sub>
                      </m:sSub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𝑆</m:t>
                      </m:r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,</m:t>
                      </m:r>
                      <m:acc>
                        <m:accPr>
                          <m:chr m:val="̅"/>
                          <m:ctrlP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𝑆</m:t>
                          </m:r>
                        </m:e>
                      </m:acc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2400" kern="0" dirty="0">
                  <a:solidFill>
                    <a:srgbClr val="0000FF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Rectangle 4">
                <a:extLst>
                  <a:ext uri="{FF2B5EF4-FFF2-40B4-BE49-F238E27FC236}">
                    <a16:creationId xmlns:a16="http://schemas.microsoft.com/office/drawing/2014/main" id="{D1A79B42-E762-80B2-828C-5E9236BBF3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47946" y="1789658"/>
                <a:ext cx="9144000" cy="1246047"/>
              </a:xfrm>
              <a:prstGeom prst="rect">
                <a:avLst/>
              </a:prstGeom>
              <a:blipFill>
                <a:blip r:embed="rId4"/>
                <a:stretch>
                  <a:fillRect t="-2451" b="-5392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87A77126-14E0-99F7-F398-8CF554ED323F}"/>
                  </a:ext>
                </a:extLst>
              </p:cNvPr>
              <p:cNvSpPr txBox="1"/>
              <p:nvPr/>
            </p:nvSpPr>
            <p:spPr>
              <a:xfrm>
                <a:off x="1796828" y="2589833"/>
                <a:ext cx="161778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US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⊆</m:t>
                      </m:r>
                      <m:r>
                        <a:rPr lang="en-US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87A77126-14E0-99F7-F398-8CF554ED32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6828" y="2589833"/>
                <a:ext cx="161778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D203471-82F3-9A4C-CFA9-BF8CDD2BDB94}"/>
                  </a:ext>
                </a:extLst>
              </p:cNvPr>
              <p:cNvSpPr txBox="1"/>
              <p:nvPr/>
            </p:nvSpPr>
            <p:spPr>
              <a:xfrm>
                <a:off x="338395" y="4872999"/>
                <a:ext cx="1688310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6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66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sz="6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sz="66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D203471-82F3-9A4C-CFA9-BF8CDD2BDB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395" y="4872999"/>
                <a:ext cx="1688310" cy="110799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9" name="Group 28">
            <a:extLst>
              <a:ext uri="{FF2B5EF4-FFF2-40B4-BE49-F238E27FC236}">
                <a16:creationId xmlns:a16="http://schemas.microsoft.com/office/drawing/2014/main" id="{B4282803-FF0B-E209-7105-DCF0916F2695}"/>
              </a:ext>
            </a:extLst>
          </p:cNvPr>
          <p:cNvGrpSpPr/>
          <p:nvPr/>
        </p:nvGrpSpPr>
        <p:grpSpPr>
          <a:xfrm>
            <a:off x="4934074" y="4823111"/>
            <a:ext cx="3614365" cy="1069489"/>
            <a:chOff x="8199711" y="4863905"/>
            <a:chExt cx="3614365" cy="1069489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0FB7B6A-1B69-ACD9-3A0F-DA575C32408D}"/>
                </a:ext>
              </a:extLst>
            </p:cNvPr>
            <p:cNvSpPr/>
            <p:nvPr/>
          </p:nvSpPr>
          <p:spPr>
            <a:xfrm>
              <a:off x="8475142" y="4863905"/>
              <a:ext cx="1081900" cy="1069489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ID4096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641D5D64-6772-2271-F02B-71A979159B0C}"/>
                </a:ext>
              </a:extLst>
            </p:cNvPr>
            <p:cNvSpPr/>
            <p:nvPr/>
          </p:nvSpPr>
          <p:spPr>
            <a:xfrm>
              <a:off x="10368274" y="4863905"/>
              <a:ext cx="1081900" cy="1069489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ID4096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114B898-D6D6-947B-CFB1-FD8037EFF470}"/>
                </a:ext>
              </a:extLst>
            </p:cNvPr>
            <p:cNvCxnSpPr>
              <a:cxnSpLocks/>
              <a:stCxn id="30" idx="6"/>
              <a:endCxn id="33" idx="2"/>
            </p:cNvCxnSpPr>
            <p:nvPr/>
          </p:nvCxnSpPr>
          <p:spPr>
            <a:xfrm>
              <a:off x="9557042" y="5398650"/>
              <a:ext cx="81123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8928330D-BD22-51F7-F99D-1406730900CA}"/>
                    </a:ext>
                  </a:extLst>
                </p:cNvPr>
                <p:cNvSpPr txBox="1"/>
                <p:nvPr/>
              </p:nvSpPr>
              <p:spPr>
                <a:xfrm>
                  <a:off x="8199711" y="5075483"/>
                  <a:ext cx="1688310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oMath>
                    </m:oMathPara>
                  </a14:m>
                  <a:endParaRPr lang="en-US" sz="3600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95C30582-C388-927C-72AB-F4D3256407E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99711" y="5075483"/>
                  <a:ext cx="1688310" cy="646331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269A282F-2A97-29E3-F9DF-433976536534}"/>
                    </a:ext>
                  </a:extLst>
                </p:cNvPr>
                <p:cNvSpPr txBox="1"/>
                <p:nvPr/>
              </p:nvSpPr>
              <p:spPr>
                <a:xfrm>
                  <a:off x="10125766" y="5073005"/>
                  <a:ext cx="1688310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oMath>
                    </m:oMathPara>
                  </a14:m>
                  <a:endParaRPr lang="en-US" sz="3600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81D4E32E-5527-8108-C798-01F718F7A04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25766" y="5073005"/>
                  <a:ext cx="1688310" cy="646331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960DA76-C6FA-5A38-E367-95BF0C6BBD88}"/>
              </a:ext>
            </a:extLst>
          </p:cNvPr>
          <p:cNvGrpSpPr/>
          <p:nvPr/>
        </p:nvGrpSpPr>
        <p:grpSpPr>
          <a:xfrm>
            <a:off x="2373202" y="4698352"/>
            <a:ext cx="1424378" cy="1424378"/>
            <a:chOff x="2373202" y="4698352"/>
            <a:chExt cx="1424378" cy="1424378"/>
          </a:xfrm>
        </p:grpSpPr>
        <p:grpSp>
          <p:nvGrpSpPr>
            <p:cNvPr id="272" name="Group 271">
              <a:extLst>
                <a:ext uri="{FF2B5EF4-FFF2-40B4-BE49-F238E27FC236}">
                  <a16:creationId xmlns:a16="http://schemas.microsoft.com/office/drawing/2014/main" id="{A5681C7B-C2FB-5A45-4154-D1ACBB5FB232}"/>
                </a:ext>
              </a:extLst>
            </p:cNvPr>
            <p:cNvGrpSpPr/>
            <p:nvPr/>
          </p:nvGrpSpPr>
          <p:grpSpPr>
            <a:xfrm>
              <a:off x="2373202" y="4698352"/>
              <a:ext cx="1424378" cy="1424378"/>
              <a:chOff x="2601979" y="4744736"/>
              <a:chExt cx="1424378" cy="1424378"/>
            </a:xfrm>
          </p:grpSpPr>
          <p:pic>
            <p:nvPicPr>
              <p:cNvPr id="273" name="Picture 8" descr="Example of a star graph G = (V, E) with |V | = 9. The graph state |G is...  | Download Scientific Diagram">
                <a:extLst>
                  <a:ext uri="{FF2B5EF4-FFF2-40B4-BE49-F238E27FC236}">
                    <a16:creationId xmlns:a16="http://schemas.microsoft.com/office/drawing/2014/main" id="{CF87D7E2-F1BB-498B-6338-6ED1420EFAC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01979" y="4744736"/>
                <a:ext cx="1424378" cy="14243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4" name="Oval 273">
                <a:extLst>
                  <a:ext uri="{FF2B5EF4-FFF2-40B4-BE49-F238E27FC236}">
                    <a16:creationId xmlns:a16="http://schemas.microsoft.com/office/drawing/2014/main" id="{22896A64-DA62-2FC5-0A5F-588C1D23E50E}"/>
                  </a:ext>
                </a:extLst>
              </p:cNvPr>
              <p:cNvSpPr/>
              <p:nvPr/>
            </p:nvSpPr>
            <p:spPr>
              <a:xfrm>
                <a:off x="3264740" y="5404867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5" name="TextBox 274">
                  <a:extLst>
                    <a:ext uri="{FF2B5EF4-FFF2-40B4-BE49-F238E27FC236}">
                      <a16:creationId xmlns:a16="http://schemas.microsoft.com/office/drawing/2014/main" id="{9CBE73A8-9153-E2ED-2619-538F3FE595EC}"/>
                    </a:ext>
                  </a:extLst>
                </p:cNvPr>
                <p:cNvSpPr txBox="1"/>
                <p:nvPr/>
              </p:nvSpPr>
              <p:spPr>
                <a:xfrm>
                  <a:off x="3166359" y="4840336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75" name="TextBox 274">
                  <a:extLst>
                    <a:ext uri="{FF2B5EF4-FFF2-40B4-BE49-F238E27FC236}">
                      <a16:creationId xmlns:a16="http://schemas.microsoft.com/office/drawing/2014/main" id="{9CBE73A8-9153-E2ED-2619-538F3FE595E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66359" y="4840336"/>
                  <a:ext cx="230198" cy="369332"/>
                </a:xfrm>
                <a:prstGeom prst="rect">
                  <a:avLst/>
                </a:prstGeom>
                <a:blipFill>
                  <a:blip r:embed="rId10"/>
                  <a:stretch>
                    <a:fillRect r="-2368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6" name="TextBox 275">
                  <a:extLst>
                    <a:ext uri="{FF2B5EF4-FFF2-40B4-BE49-F238E27FC236}">
                      <a16:creationId xmlns:a16="http://schemas.microsoft.com/office/drawing/2014/main" id="{B3482631-7803-0B2C-533B-6A5F880EA6E4}"/>
                    </a:ext>
                  </a:extLst>
                </p:cNvPr>
                <p:cNvSpPr txBox="1"/>
                <p:nvPr/>
              </p:nvSpPr>
              <p:spPr>
                <a:xfrm>
                  <a:off x="3396557" y="5081250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76" name="TextBox 275">
                  <a:extLst>
                    <a:ext uri="{FF2B5EF4-FFF2-40B4-BE49-F238E27FC236}">
                      <a16:creationId xmlns:a16="http://schemas.microsoft.com/office/drawing/2014/main" id="{B3482631-7803-0B2C-533B-6A5F880EA6E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96557" y="5081250"/>
                  <a:ext cx="230198" cy="369332"/>
                </a:xfrm>
                <a:prstGeom prst="rect">
                  <a:avLst/>
                </a:prstGeom>
                <a:blipFill>
                  <a:blip r:embed="rId11"/>
                  <a:stretch>
                    <a:fillRect r="-2368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7" name="TextBox 276">
                  <a:extLst>
                    <a:ext uri="{FF2B5EF4-FFF2-40B4-BE49-F238E27FC236}">
                      <a16:creationId xmlns:a16="http://schemas.microsoft.com/office/drawing/2014/main" id="{79D79F4B-2379-B08C-D6A6-E12641F104B2}"/>
                    </a:ext>
                  </a:extLst>
                </p:cNvPr>
                <p:cNvSpPr txBox="1"/>
                <p:nvPr/>
              </p:nvSpPr>
              <p:spPr>
                <a:xfrm>
                  <a:off x="2831582" y="4787889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77" name="TextBox 276">
                  <a:extLst>
                    <a:ext uri="{FF2B5EF4-FFF2-40B4-BE49-F238E27FC236}">
                      <a16:creationId xmlns:a16="http://schemas.microsoft.com/office/drawing/2014/main" id="{79D79F4B-2379-B08C-D6A6-E12641F104B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31582" y="4787889"/>
                  <a:ext cx="230198" cy="369332"/>
                </a:xfrm>
                <a:prstGeom prst="rect">
                  <a:avLst/>
                </a:prstGeom>
                <a:blipFill>
                  <a:blip r:embed="rId12"/>
                  <a:stretch>
                    <a:fillRect r="-2368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8" name="TextBox 277">
                  <a:extLst>
                    <a:ext uri="{FF2B5EF4-FFF2-40B4-BE49-F238E27FC236}">
                      <a16:creationId xmlns:a16="http://schemas.microsoft.com/office/drawing/2014/main" id="{E1F279B0-8B2D-6776-93B9-3855242FFDD1}"/>
                    </a:ext>
                  </a:extLst>
                </p:cNvPr>
                <p:cNvSpPr txBox="1"/>
                <p:nvPr/>
              </p:nvSpPr>
              <p:spPr>
                <a:xfrm>
                  <a:off x="2455908" y="4884023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78" name="TextBox 277">
                  <a:extLst>
                    <a:ext uri="{FF2B5EF4-FFF2-40B4-BE49-F238E27FC236}">
                      <a16:creationId xmlns:a16="http://schemas.microsoft.com/office/drawing/2014/main" id="{E1F279B0-8B2D-6776-93B9-3855242FFDD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55908" y="4884023"/>
                  <a:ext cx="230198" cy="369332"/>
                </a:xfrm>
                <a:prstGeom prst="rect">
                  <a:avLst/>
                </a:prstGeom>
                <a:blipFill>
                  <a:blip r:embed="rId13"/>
                  <a:stretch>
                    <a:fillRect r="-2368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9" name="TextBox 278">
                  <a:extLst>
                    <a:ext uri="{FF2B5EF4-FFF2-40B4-BE49-F238E27FC236}">
                      <a16:creationId xmlns:a16="http://schemas.microsoft.com/office/drawing/2014/main" id="{1CE639F8-9F5E-C0C0-3208-7647EFC7F4E4}"/>
                    </a:ext>
                  </a:extLst>
                </p:cNvPr>
                <p:cNvSpPr txBox="1"/>
                <p:nvPr/>
              </p:nvSpPr>
              <p:spPr>
                <a:xfrm>
                  <a:off x="2393135" y="5309441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79" name="TextBox 278">
                  <a:extLst>
                    <a:ext uri="{FF2B5EF4-FFF2-40B4-BE49-F238E27FC236}">
                      <a16:creationId xmlns:a16="http://schemas.microsoft.com/office/drawing/2014/main" id="{1CE639F8-9F5E-C0C0-3208-7647EFC7F4E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93135" y="5309441"/>
                  <a:ext cx="230198" cy="369332"/>
                </a:xfrm>
                <a:prstGeom prst="rect">
                  <a:avLst/>
                </a:prstGeom>
                <a:blipFill>
                  <a:blip r:embed="rId14"/>
                  <a:stretch>
                    <a:fillRect r="-2702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0" name="TextBox 279">
                  <a:extLst>
                    <a:ext uri="{FF2B5EF4-FFF2-40B4-BE49-F238E27FC236}">
                      <a16:creationId xmlns:a16="http://schemas.microsoft.com/office/drawing/2014/main" id="{52D6F451-D8B1-5346-5D99-5AF279E3491B}"/>
                    </a:ext>
                  </a:extLst>
                </p:cNvPr>
                <p:cNvSpPr txBox="1"/>
                <p:nvPr/>
              </p:nvSpPr>
              <p:spPr>
                <a:xfrm>
                  <a:off x="2593011" y="5656201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80" name="TextBox 279">
                  <a:extLst>
                    <a:ext uri="{FF2B5EF4-FFF2-40B4-BE49-F238E27FC236}">
                      <a16:creationId xmlns:a16="http://schemas.microsoft.com/office/drawing/2014/main" id="{52D6F451-D8B1-5346-5D99-5AF279E3491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93011" y="5656201"/>
                  <a:ext cx="230198" cy="369332"/>
                </a:xfrm>
                <a:prstGeom prst="rect">
                  <a:avLst/>
                </a:prstGeom>
                <a:blipFill>
                  <a:blip r:embed="rId15"/>
                  <a:stretch>
                    <a:fillRect r="-2368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1" name="TextBox 280">
                  <a:extLst>
                    <a:ext uri="{FF2B5EF4-FFF2-40B4-BE49-F238E27FC236}">
                      <a16:creationId xmlns:a16="http://schemas.microsoft.com/office/drawing/2014/main" id="{FD3DB0FD-02F8-8F8E-65CC-B25E4D6BA3A8}"/>
                    </a:ext>
                  </a:extLst>
                </p:cNvPr>
                <p:cNvSpPr txBox="1"/>
                <p:nvPr/>
              </p:nvSpPr>
              <p:spPr>
                <a:xfrm>
                  <a:off x="3000074" y="5702910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81" name="TextBox 280">
                  <a:extLst>
                    <a:ext uri="{FF2B5EF4-FFF2-40B4-BE49-F238E27FC236}">
                      <a16:creationId xmlns:a16="http://schemas.microsoft.com/office/drawing/2014/main" id="{FD3DB0FD-02F8-8F8E-65CC-B25E4D6BA3A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0074" y="5702910"/>
                  <a:ext cx="230198" cy="369332"/>
                </a:xfrm>
                <a:prstGeom prst="rect">
                  <a:avLst/>
                </a:prstGeom>
                <a:blipFill>
                  <a:blip r:embed="rId16"/>
                  <a:stretch>
                    <a:fillRect r="-2368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2" name="TextBox 281">
                  <a:extLst>
                    <a:ext uri="{FF2B5EF4-FFF2-40B4-BE49-F238E27FC236}">
                      <a16:creationId xmlns:a16="http://schemas.microsoft.com/office/drawing/2014/main" id="{B358FA4E-7686-CFB0-2EAF-E9BE9C176D94}"/>
                    </a:ext>
                  </a:extLst>
                </p:cNvPr>
                <p:cNvSpPr txBox="1"/>
                <p:nvPr/>
              </p:nvSpPr>
              <p:spPr>
                <a:xfrm>
                  <a:off x="3355299" y="5518244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82" name="TextBox 281">
                  <a:extLst>
                    <a:ext uri="{FF2B5EF4-FFF2-40B4-BE49-F238E27FC236}">
                      <a16:creationId xmlns:a16="http://schemas.microsoft.com/office/drawing/2014/main" id="{B358FA4E-7686-CFB0-2EAF-E9BE9C176D9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55299" y="5518244"/>
                  <a:ext cx="230198" cy="369332"/>
                </a:xfrm>
                <a:prstGeom prst="rect">
                  <a:avLst/>
                </a:prstGeom>
                <a:blipFill>
                  <a:blip r:embed="rId17"/>
                  <a:stretch>
                    <a:fillRect r="-2368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8A590B0-65C9-03CA-AE00-C9B02A559D75}"/>
              </a:ext>
            </a:extLst>
          </p:cNvPr>
          <p:cNvGrpSpPr/>
          <p:nvPr/>
        </p:nvGrpSpPr>
        <p:grpSpPr>
          <a:xfrm>
            <a:off x="8648879" y="4301805"/>
            <a:ext cx="3389936" cy="1841758"/>
            <a:chOff x="8648879" y="4301805"/>
            <a:chExt cx="3389936" cy="1841758"/>
          </a:xfrm>
        </p:grpSpPr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50365360-6390-3103-8824-9BD5D4B7086A}"/>
                </a:ext>
              </a:extLst>
            </p:cNvPr>
            <p:cNvSpPr/>
            <p:nvPr/>
          </p:nvSpPr>
          <p:spPr>
            <a:xfrm>
              <a:off x="10376706" y="4301805"/>
              <a:ext cx="91440" cy="91440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89EE638E-90B3-52B0-A425-0EEF43017C3C}"/>
                </a:ext>
              </a:extLst>
            </p:cNvPr>
            <p:cNvCxnSpPr>
              <a:cxnSpLocks/>
              <a:stCxn id="216" idx="1"/>
              <a:endCxn id="180" idx="5"/>
            </p:cNvCxnSpPr>
            <p:nvPr/>
          </p:nvCxnSpPr>
          <p:spPr>
            <a:xfrm flipH="1" flipV="1">
              <a:off x="10454755" y="4379854"/>
              <a:ext cx="826070" cy="64890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28A00A21-F0E3-BE0C-8FFE-66C7299CA3C2}"/>
                </a:ext>
              </a:extLst>
            </p:cNvPr>
            <p:cNvCxnSpPr>
              <a:cxnSpLocks/>
              <a:endCxn id="180" idx="3"/>
            </p:cNvCxnSpPr>
            <p:nvPr/>
          </p:nvCxnSpPr>
          <p:spPr>
            <a:xfrm flipV="1">
              <a:off x="9578809" y="4379854"/>
              <a:ext cx="811288" cy="63699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3" name="Group 192">
              <a:extLst>
                <a:ext uri="{FF2B5EF4-FFF2-40B4-BE49-F238E27FC236}">
                  <a16:creationId xmlns:a16="http://schemas.microsoft.com/office/drawing/2014/main" id="{298A9F8D-D36C-A0E1-56DC-DC6B559A68C8}"/>
                </a:ext>
              </a:extLst>
            </p:cNvPr>
            <p:cNvGrpSpPr/>
            <p:nvPr/>
          </p:nvGrpSpPr>
          <p:grpSpPr>
            <a:xfrm>
              <a:off x="8799758" y="5018771"/>
              <a:ext cx="1498367" cy="1124792"/>
              <a:chOff x="2549709" y="4892753"/>
              <a:chExt cx="1498367" cy="1124792"/>
            </a:xfrm>
          </p:grpSpPr>
          <p:sp>
            <p:nvSpPr>
              <p:cNvPr id="194" name="Oval 193">
                <a:extLst>
                  <a:ext uri="{FF2B5EF4-FFF2-40B4-BE49-F238E27FC236}">
                    <a16:creationId xmlns:a16="http://schemas.microsoft.com/office/drawing/2014/main" id="{2FF85F78-BAAA-C5A2-7CB7-93DF80E2A860}"/>
                  </a:ext>
                </a:extLst>
              </p:cNvPr>
              <p:cNvSpPr/>
              <p:nvPr/>
            </p:nvSpPr>
            <p:spPr>
              <a:xfrm>
                <a:off x="3276695" y="4892753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195" name="Straight Connector 194">
                <a:extLst>
                  <a:ext uri="{FF2B5EF4-FFF2-40B4-BE49-F238E27FC236}">
                    <a16:creationId xmlns:a16="http://schemas.microsoft.com/office/drawing/2014/main" id="{28BA5EFE-ABB3-42C5-9030-2B4EA24D094E}"/>
                  </a:ext>
                </a:extLst>
              </p:cNvPr>
              <p:cNvCxnSpPr>
                <a:cxnSpLocks/>
                <a:stCxn id="200" idx="0"/>
                <a:endCxn id="194" idx="4"/>
              </p:cNvCxnSpPr>
              <p:nvPr/>
            </p:nvCxnSpPr>
            <p:spPr>
              <a:xfrm flipV="1">
                <a:off x="2895876" y="4984193"/>
                <a:ext cx="426539" cy="74732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Straight Connector 195">
                <a:extLst>
                  <a:ext uri="{FF2B5EF4-FFF2-40B4-BE49-F238E27FC236}">
                    <a16:creationId xmlns:a16="http://schemas.microsoft.com/office/drawing/2014/main" id="{E13D3EE9-87CC-5921-FDF0-A8040A55A6B9}"/>
                  </a:ext>
                </a:extLst>
              </p:cNvPr>
              <p:cNvCxnSpPr>
                <a:cxnSpLocks/>
                <a:stCxn id="199" idx="0"/>
                <a:endCxn id="194" idx="3"/>
              </p:cNvCxnSpPr>
              <p:nvPr/>
            </p:nvCxnSpPr>
            <p:spPr>
              <a:xfrm flipV="1">
                <a:off x="2595429" y="4970802"/>
                <a:ext cx="694657" cy="76071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Straight Connector 196">
                <a:extLst>
                  <a:ext uri="{FF2B5EF4-FFF2-40B4-BE49-F238E27FC236}">
                    <a16:creationId xmlns:a16="http://schemas.microsoft.com/office/drawing/2014/main" id="{EA062ED4-6C96-665D-7E83-905E3D9CFBF2}"/>
                  </a:ext>
                </a:extLst>
              </p:cNvPr>
              <p:cNvCxnSpPr>
                <a:cxnSpLocks/>
                <a:stCxn id="201" idx="0"/>
                <a:endCxn id="194" idx="4"/>
              </p:cNvCxnSpPr>
              <p:nvPr/>
            </p:nvCxnSpPr>
            <p:spPr>
              <a:xfrm flipH="1" flipV="1">
                <a:off x="3322415" y="4984193"/>
                <a:ext cx="359888" cy="74732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Straight Connector 197">
                <a:extLst>
                  <a:ext uri="{FF2B5EF4-FFF2-40B4-BE49-F238E27FC236}">
                    <a16:creationId xmlns:a16="http://schemas.microsoft.com/office/drawing/2014/main" id="{E709527F-0BCE-5C4D-2E57-A333854E1DBB}"/>
                  </a:ext>
                </a:extLst>
              </p:cNvPr>
              <p:cNvCxnSpPr>
                <a:cxnSpLocks/>
                <a:stCxn id="202" idx="0"/>
                <a:endCxn id="194" idx="5"/>
              </p:cNvCxnSpPr>
              <p:nvPr/>
            </p:nvCxnSpPr>
            <p:spPr>
              <a:xfrm flipH="1" flipV="1">
                <a:off x="3354744" y="4970802"/>
                <a:ext cx="647612" cy="76071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9" name="Oval 198">
                <a:extLst>
                  <a:ext uri="{FF2B5EF4-FFF2-40B4-BE49-F238E27FC236}">
                    <a16:creationId xmlns:a16="http://schemas.microsoft.com/office/drawing/2014/main" id="{D485F83C-C943-3737-FFA0-1C8221605CFE}"/>
                  </a:ext>
                </a:extLst>
              </p:cNvPr>
              <p:cNvSpPr/>
              <p:nvPr/>
            </p:nvSpPr>
            <p:spPr>
              <a:xfrm>
                <a:off x="2549709" y="5731519"/>
                <a:ext cx="91440" cy="9144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0" name="Oval 199">
                <a:extLst>
                  <a:ext uri="{FF2B5EF4-FFF2-40B4-BE49-F238E27FC236}">
                    <a16:creationId xmlns:a16="http://schemas.microsoft.com/office/drawing/2014/main" id="{42826673-A009-7555-6F39-C5A7D05E2B61}"/>
                  </a:ext>
                </a:extLst>
              </p:cNvPr>
              <p:cNvSpPr/>
              <p:nvPr/>
            </p:nvSpPr>
            <p:spPr>
              <a:xfrm>
                <a:off x="2850156" y="5731519"/>
                <a:ext cx="91440" cy="9144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1" name="Oval 200">
                <a:extLst>
                  <a:ext uri="{FF2B5EF4-FFF2-40B4-BE49-F238E27FC236}">
                    <a16:creationId xmlns:a16="http://schemas.microsoft.com/office/drawing/2014/main" id="{9A0B7763-C397-6F4C-63D5-6D17C46F7765}"/>
                  </a:ext>
                </a:extLst>
              </p:cNvPr>
              <p:cNvSpPr/>
              <p:nvPr/>
            </p:nvSpPr>
            <p:spPr>
              <a:xfrm>
                <a:off x="3636583" y="5731519"/>
                <a:ext cx="91440" cy="9144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2" name="Oval 201">
                <a:extLst>
                  <a:ext uri="{FF2B5EF4-FFF2-40B4-BE49-F238E27FC236}">
                    <a16:creationId xmlns:a16="http://schemas.microsoft.com/office/drawing/2014/main" id="{BE1D92A9-7964-72E7-06C7-3EB57EAF13F8}"/>
                  </a:ext>
                </a:extLst>
              </p:cNvPr>
              <p:cNvSpPr/>
              <p:nvPr/>
            </p:nvSpPr>
            <p:spPr>
              <a:xfrm>
                <a:off x="3956636" y="5731519"/>
                <a:ext cx="91440" cy="9144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3" name="TextBox 202">
                <a:extLst>
                  <a:ext uri="{FF2B5EF4-FFF2-40B4-BE49-F238E27FC236}">
                    <a16:creationId xmlns:a16="http://schemas.microsoft.com/office/drawing/2014/main" id="{DA9A5B8E-69D6-2C53-9C25-93AFD267B489}"/>
                  </a:ext>
                </a:extLst>
              </p:cNvPr>
              <p:cNvSpPr txBox="1"/>
              <p:nvPr/>
            </p:nvSpPr>
            <p:spPr>
              <a:xfrm>
                <a:off x="3014627" y="5248104"/>
                <a:ext cx="62673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/>
                  <a:t>…</a:t>
                </a:r>
              </a:p>
            </p:txBody>
          </p:sp>
        </p:grpSp>
        <p:grpSp>
          <p:nvGrpSpPr>
            <p:cNvPr id="215" name="Group 214">
              <a:extLst>
                <a:ext uri="{FF2B5EF4-FFF2-40B4-BE49-F238E27FC236}">
                  <a16:creationId xmlns:a16="http://schemas.microsoft.com/office/drawing/2014/main" id="{0019993F-1A02-1B53-54F2-3360D4048EDC}"/>
                </a:ext>
              </a:extLst>
            </p:cNvPr>
            <p:cNvGrpSpPr/>
            <p:nvPr/>
          </p:nvGrpSpPr>
          <p:grpSpPr>
            <a:xfrm>
              <a:off x="10540448" y="5015368"/>
              <a:ext cx="1498367" cy="1124792"/>
              <a:chOff x="2549709" y="4892753"/>
              <a:chExt cx="1498367" cy="1124792"/>
            </a:xfrm>
          </p:grpSpPr>
          <p:sp>
            <p:nvSpPr>
              <p:cNvPr id="216" name="Oval 215">
                <a:extLst>
                  <a:ext uri="{FF2B5EF4-FFF2-40B4-BE49-F238E27FC236}">
                    <a16:creationId xmlns:a16="http://schemas.microsoft.com/office/drawing/2014/main" id="{36888671-8EC9-DD5E-9E30-8DF2E0B34EB6}"/>
                  </a:ext>
                </a:extLst>
              </p:cNvPr>
              <p:cNvSpPr/>
              <p:nvPr/>
            </p:nvSpPr>
            <p:spPr>
              <a:xfrm>
                <a:off x="3276695" y="4892753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17" name="Straight Connector 216">
                <a:extLst>
                  <a:ext uri="{FF2B5EF4-FFF2-40B4-BE49-F238E27FC236}">
                    <a16:creationId xmlns:a16="http://schemas.microsoft.com/office/drawing/2014/main" id="{C89CEF30-F310-7E15-BA7B-911CFE83BCDA}"/>
                  </a:ext>
                </a:extLst>
              </p:cNvPr>
              <p:cNvCxnSpPr>
                <a:cxnSpLocks/>
                <a:stCxn id="222" idx="0"/>
                <a:endCxn id="216" idx="4"/>
              </p:cNvCxnSpPr>
              <p:nvPr/>
            </p:nvCxnSpPr>
            <p:spPr>
              <a:xfrm flipV="1">
                <a:off x="2895876" y="4984193"/>
                <a:ext cx="426539" cy="74732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8" name="Straight Connector 217">
                <a:extLst>
                  <a:ext uri="{FF2B5EF4-FFF2-40B4-BE49-F238E27FC236}">
                    <a16:creationId xmlns:a16="http://schemas.microsoft.com/office/drawing/2014/main" id="{0F8D77CF-2341-0EEC-3BBC-508A69AFE0B7}"/>
                  </a:ext>
                </a:extLst>
              </p:cNvPr>
              <p:cNvCxnSpPr>
                <a:cxnSpLocks/>
                <a:stCxn id="221" idx="0"/>
                <a:endCxn id="216" idx="3"/>
              </p:cNvCxnSpPr>
              <p:nvPr/>
            </p:nvCxnSpPr>
            <p:spPr>
              <a:xfrm flipV="1">
                <a:off x="2595429" y="4970802"/>
                <a:ext cx="694657" cy="76071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9" name="Straight Connector 218">
                <a:extLst>
                  <a:ext uri="{FF2B5EF4-FFF2-40B4-BE49-F238E27FC236}">
                    <a16:creationId xmlns:a16="http://schemas.microsoft.com/office/drawing/2014/main" id="{75F82E64-DA8E-2EF9-990E-383CB53003FE}"/>
                  </a:ext>
                </a:extLst>
              </p:cNvPr>
              <p:cNvCxnSpPr>
                <a:cxnSpLocks/>
                <a:stCxn id="223" idx="0"/>
                <a:endCxn id="216" idx="4"/>
              </p:cNvCxnSpPr>
              <p:nvPr/>
            </p:nvCxnSpPr>
            <p:spPr>
              <a:xfrm flipH="1" flipV="1">
                <a:off x="3322415" y="4984193"/>
                <a:ext cx="359888" cy="74732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0" name="Straight Connector 219">
                <a:extLst>
                  <a:ext uri="{FF2B5EF4-FFF2-40B4-BE49-F238E27FC236}">
                    <a16:creationId xmlns:a16="http://schemas.microsoft.com/office/drawing/2014/main" id="{424177AF-8F9E-719B-B850-2D7130E544B7}"/>
                  </a:ext>
                </a:extLst>
              </p:cNvPr>
              <p:cNvCxnSpPr>
                <a:cxnSpLocks/>
                <a:stCxn id="224" idx="0"/>
                <a:endCxn id="216" idx="5"/>
              </p:cNvCxnSpPr>
              <p:nvPr/>
            </p:nvCxnSpPr>
            <p:spPr>
              <a:xfrm flipH="1" flipV="1">
                <a:off x="3354744" y="4970802"/>
                <a:ext cx="647612" cy="76071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1" name="Oval 220">
                <a:extLst>
                  <a:ext uri="{FF2B5EF4-FFF2-40B4-BE49-F238E27FC236}">
                    <a16:creationId xmlns:a16="http://schemas.microsoft.com/office/drawing/2014/main" id="{D5C6FF96-BA17-401A-A3D9-2E67E28DF931}"/>
                  </a:ext>
                </a:extLst>
              </p:cNvPr>
              <p:cNvSpPr/>
              <p:nvPr/>
            </p:nvSpPr>
            <p:spPr>
              <a:xfrm>
                <a:off x="2549709" y="5731519"/>
                <a:ext cx="91440" cy="9144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2" name="Oval 221">
                <a:extLst>
                  <a:ext uri="{FF2B5EF4-FFF2-40B4-BE49-F238E27FC236}">
                    <a16:creationId xmlns:a16="http://schemas.microsoft.com/office/drawing/2014/main" id="{16A33EEF-9682-3377-3B36-D3541E1D85D0}"/>
                  </a:ext>
                </a:extLst>
              </p:cNvPr>
              <p:cNvSpPr/>
              <p:nvPr/>
            </p:nvSpPr>
            <p:spPr>
              <a:xfrm>
                <a:off x="2850156" y="5731519"/>
                <a:ext cx="91440" cy="9144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3" name="Oval 222">
                <a:extLst>
                  <a:ext uri="{FF2B5EF4-FFF2-40B4-BE49-F238E27FC236}">
                    <a16:creationId xmlns:a16="http://schemas.microsoft.com/office/drawing/2014/main" id="{11DCD780-5A40-49F6-09B5-F70B165B0B56}"/>
                  </a:ext>
                </a:extLst>
              </p:cNvPr>
              <p:cNvSpPr/>
              <p:nvPr/>
            </p:nvSpPr>
            <p:spPr>
              <a:xfrm>
                <a:off x="3636583" y="5731519"/>
                <a:ext cx="91440" cy="9144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4" name="Oval 223">
                <a:extLst>
                  <a:ext uri="{FF2B5EF4-FFF2-40B4-BE49-F238E27FC236}">
                    <a16:creationId xmlns:a16="http://schemas.microsoft.com/office/drawing/2014/main" id="{2F3B29CB-4426-0C88-1C40-4427231B9EB0}"/>
                  </a:ext>
                </a:extLst>
              </p:cNvPr>
              <p:cNvSpPr/>
              <p:nvPr/>
            </p:nvSpPr>
            <p:spPr>
              <a:xfrm>
                <a:off x="3956636" y="5731519"/>
                <a:ext cx="91440" cy="9144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5" name="TextBox 224">
                <a:extLst>
                  <a:ext uri="{FF2B5EF4-FFF2-40B4-BE49-F238E27FC236}">
                    <a16:creationId xmlns:a16="http://schemas.microsoft.com/office/drawing/2014/main" id="{CFD93CEB-BBB2-7863-436F-75AB6C5D1931}"/>
                  </a:ext>
                </a:extLst>
              </p:cNvPr>
              <p:cNvSpPr txBox="1"/>
              <p:nvPr/>
            </p:nvSpPr>
            <p:spPr>
              <a:xfrm>
                <a:off x="3014627" y="5248104"/>
                <a:ext cx="62673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/>
                  <a:t>…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3" name="TextBox 282">
                  <a:extLst>
                    <a:ext uri="{FF2B5EF4-FFF2-40B4-BE49-F238E27FC236}">
                      <a16:creationId xmlns:a16="http://schemas.microsoft.com/office/drawing/2014/main" id="{ABF92885-0733-8688-34A0-0649422F65CC}"/>
                    </a:ext>
                  </a:extLst>
                </p:cNvPr>
                <p:cNvSpPr txBox="1"/>
                <p:nvPr/>
              </p:nvSpPr>
              <p:spPr>
                <a:xfrm>
                  <a:off x="8648879" y="5549300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83" name="TextBox 282">
                  <a:extLst>
                    <a:ext uri="{FF2B5EF4-FFF2-40B4-BE49-F238E27FC236}">
                      <a16:creationId xmlns:a16="http://schemas.microsoft.com/office/drawing/2014/main" id="{ABF92885-0733-8688-34A0-0649422F65C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48879" y="5549300"/>
                  <a:ext cx="230198" cy="369332"/>
                </a:xfrm>
                <a:prstGeom prst="rect">
                  <a:avLst/>
                </a:prstGeom>
                <a:blipFill>
                  <a:blip r:embed="rId18"/>
                  <a:stretch>
                    <a:fillRect r="-2368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4" name="TextBox 283">
                  <a:extLst>
                    <a:ext uri="{FF2B5EF4-FFF2-40B4-BE49-F238E27FC236}">
                      <a16:creationId xmlns:a16="http://schemas.microsoft.com/office/drawing/2014/main" id="{EE918BDD-C9EB-BDF1-C41F-C2A187E4ED9A}"/>
                    </a:ext>
                  </a:extLst>
                </p:cNvPr>
                <p:cNvSpPr txBox="1"/>
                <p:nvPr/>
              </p:nvSpPr>
              <p:spPr>
                <a:xfrm>
                  <a:off x="8926934" y="5560375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84" name="TextBox 283">
                  <a:extLst>
                    <a:ext uri="{FF2B5EF4-FFF2-40B4-BE49-F238E27FC236}">
                      <a16:creationId xmlns:a16="http://schemas.microsoft.com/office/drawing/2014/main" id="{EE918BDD-C9EB-BDF1-C41F-C2A187E4ED9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26934" y="5560375"/>
                  <a:ext cx="230198" cy="369332"/>
                </a:xfrm>
                <a:prstGeom prst="rect">
                  <a:avLst/>
                </a:prstGeom>
                <a:blipFill>
                  <a:blip r:embed="rId19"/>
                  <a:stretch>
                    <a:fillRect r="-2368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5" name="TextBox 284">
                  <a:extLst>
                    <a:ext uri="{FF2B5EF4-FFF2-40B4-BE49-F238E27FC236}">
                      <a16:creationId xmlns:a16="http://schemas.microsoft.com/office/drawing/2014/main" id="{699A988D-10AF-01EC-DEEF-D3FF513761B5}"/>
                    </a:ext>
                  </a:extLst>
                </p:cNvPr>
                <p:cNvSpPr txBox="1"/>
                <p:nvPr/>
              </p:nvSpPr>
              <p:spPr>
                <a:xfrm>
                  <a:off x="9598037" y="5570462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85" name="TextBox 284">
                  <a:extLst>
                    <a:ext uri="{FF2B5EF4-FFF2-40B4-BE49-F238E27FC236}">
                      <a16:creationId xmlns:a16="http://schemas.microsoft.com/office/drawing/2014/main" id="{699A988D-10AF-01EC-DEEF-D3FF513761B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98037" y="5570462"/>
                  <a:ext cx="230198" cy="369332"/>
                </a:xfrm>
                <a:prstGeom prst="rect">
                  <a:avLst/>
                </a:prstGeom>
                <a:blipFill>
                  <a:blip r:embed="rId20"/>
                  <a:stretch>
                    <a:fillRect r="-2368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6" name="TextBox 285">
                  <a:extLst>
                    <a:ext uri="{FF2B5EF4-FFF2-40B4-BE49-F238E27FC236}">
                      <a16:creationId xmlns:a16="http://schemas.microsoft.com/office/drawing/2014/main" id="{88514B71-9B28-0BC4-1E9B-DEF1D9A48BE5}"/>
                    </a:ext>
                  </a:extLst>
                </p:cNvPr>
                <p:cNvSpPr txBox="1"/>
                <p:nvPr/>
              </p:nvSpPr>
              <p:spPr>
                <a:xfrm>
                  <a:off x="9932062" y="5566254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86" name="TextBox 285">
                  <a:extLst>
                    <a:ext uri="{FF2B5EF4-FFF2-40B4-BE49-F238E27FC236}">
                      <a16:creationId xmlns:a16="http://schemas.microsoft.com/office/drawing/2014/main" id="{88514B71-9B28-0BC4-1E9B-DEF1D9A48BE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32062" y="5566254"/>
                  <a:ext cx="230198" cy="369332"/>
                </a:xfrm>
                <a:prstGeom prst="rect">
                  <a:avLst/>
                </a:prstGeom>
                <a:blipFill>
                  <a:blip r:embed="rId21"/>
                  <a:stretch>
                    <a:fillRect r="-2368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7" name="TextBox 286">
                  <a:extLst>
                    <a:ext uri="{FF2B5EF4-FFF2-40B4-BE49-F238E27FC236}">
                      <a16:creationId xmlns:a16="http://schemas.microsoft.com/office/drawing/2014/main" id="{A806CA96-4A3D-E5C8-E6B2-B4D5531BB56C}"/>
                    </a:ext>
                  </a:extLst>
                </p:cNvPr>
                <p:cNvSpPr txBox="1"/>
                <p:nvPr/>
              </p:nvSpPr>
              <p:spPr>
                <a:xfrm>
                  <a:off x="10375347" y="5551479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87" name="TextBox 286">
                  <a:extLst>
                    <a:ext uri="{FF2B5EF4-FFF2-40B4-BE49-F238E27FC236}">
                      <a16:creationId xmlns:a16="http://schemas.microsoft.com/office/drawing/2014/main" id="{A806CA96-4A3D-E5C8-E6B2-B4D5531BB56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75347" y="5551479"/>
                  <a:ext cx="230198" cy="369332"/>
                </a:xfrm>
                <a:prstGeom prst="rect">
                  <a:avLst/>
                </a:prstGeom>
                <a:blipFill>
                  <a:blip r:embed="rId22"/>
                  <a:stretch>
                    <a:fillRect r="-2368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8" name="TextBox 287">
                  <a:extLst>
                    <a:ext uri="{FF2B5EF4-FFF2-40B4-BE49-F238E27FC236}">
                      <a16:creationId xmlns:a16="http://schemas.microsoft.com/office/drawing/2014/main" id="{A1FA018B-E5EB-5C35-FBBB-E96598082772}"/>
                    </a:ext>
                  </a:extLst>
                </p:cNvPr>
                <p:cNvSpPr txBox="1"/>
                <p:nvPr/>
              </p:nvSpPr>
              <p:spPr>
                <a:xfrm>
                  <a:off x="10653402" y="5562554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88" name="TextBox 287">
                  <a:extLst>
                    <a:ext uri="{FF2B5EF4-FFF2-40B4-BE49-F238E27FC236}">
                      <a16:creationId xmlns:a16="http://schemas.microsoft.com/office/drawing/2014/main" id="{A1FA018B-E5EB-5C35-FBBB-E9659808277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53402" y="5562554"/>
                  <a:ext cx="230198" cy="369332"/>
                </a:xfrm>
                <a:prstGeom prst="rect">
                  <a:avLst/>
                </a:prstGeom>
                <a:blipFill>
                  <a:blip r:embed="rId23"/>
                  <a:stretch>
                    <a:fillRect r="-2702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9" name="TextBox 288">
                  <a:extLst>
                    <a:ext uri="{FF2B5EF4-FFF2-40B4-BE49-F238E27FC236}">
                      <a16:creationId xmlns:a16="http://schemas.microsoft.com/office/drawing/2014/main" id="{42469771-2566-6395-FD02-11F432D4F5E3}"/>
                    </a:ext>
                  </a:extLst>
                </p:cNvPr>
                <p:cNvSpPr txBox="1"/>
                <p:nvPr/>
              </p:nvSpPr>
              <p:spPr>
                <a:xfrm>
                  <a:off x="11324505" y="5572641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89" name="TextBox 288">
                  <a:extLst>
                    <a:ext uri="{FF2B5EF4-FFF2-40B4-BE49-F238E27FC236}">
                      <a16:creationId xmlns:a16="http://schemas.microsoft.com/office/drawing/2014/main" id="{42469771-2566-6395-FD02-11F432D4F5E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324505" y="5572641"/>
                  <a:ext cx="230198" cy="369332"/>
                </a:xfrm>
                <a:prstGeom prst="rect">
                  <a:avLst/>
                </a:prstGeom>
                <a:blipFill>
                  <a:blip r:embed="rId24"/>
                  <a:stretch>
                    <a:fillRect r="-2702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0" name="TextBox 289">
                  <a:extLst>
                    <a:ext uri="{FF2B5EF4-FFF2-40B4-BE49-F238E27FC236}">
                      <a16:creationId xmlns:a16="http://schemas.microsoft.com/office/drawing/2014/main" id="{B29BA617-2A01-6383-2D48-D471B7CE1A19}"/>
                    </a:ext>
                  </a:extLst>
                </p:cNvPr>
                <p:cNvSpPr txBox="1"/>
                <p:nvPr/>
              </p:nvSpPr>
              <p:spPr>
                <a:xfrm>
                  <a:off x="11658530" y="5568433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90" name="TextBox 289">
                  <a:extLst>
                    <a:ext uri="{FF2B5EF4-FFF2-40B4-BE49-F238E27FC236}">
                      <a16:creationId xmlns:a16="http://schemas.microsoft.com/office/drawing/2014/main" id="{B29BA617-2A01-6383-2D48-D471B7CE1A1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658530" y="5568433"/>
                  <a:ext cx="230198" cy="369332"/>
                </a:xfrm>
                <a:prstGeom prst="rect">
                  <a:avLst/>
                </a:prstGeom>
                <a:blipFill>
                  <a:blip r:embed="rId25"/>
                  <a:stretch>
                    <a:fillRect r="-2368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1" name="TextBox 290">
                  <a:extLst>
                    <a:ext uri="{FF2B5EF4-FFF2-40B4-BE49-F238E27FC236}">
                      <a16:creationId xmlns:a16="http://schemas.microsoft.com/office/drawing/2014/main" id="{C6CBEE30-176E-2A61-9D1C-4F9473AA7910}"/>
                    </a:ext>
                  </a:extLst>
                </p:cNvPr>
                <p:cNvSpPr txBox="1"/>
                <p:nvPr/>
              </p:nvSpPr>
              <p:spPr>
                <a:xfrm>
                  <a:off x="9698401" y="4416570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91" name="TextBox 290">
                  <a:extLst>
                    <a:ext uri="{FF2B5EF4-FFF2-40B4-BE49-F238E27FC236}">
                      <a16:creationId xmlns:a16="http://schemas.microsoft.com/office/drawing/2014/main" id="{C6CBEE30-176E-2A61-9D1C-4F9473AA791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98401" y="4416570"/>
                  <a:ext cx="230198" cy="369332"/>
                </a:xfrm>
                <a:prstGeom prst="rect">
                  <a:avLst/>
                </a:prstGeom>
                <a:blipFill>
                  <a:blip r:embed="rId26"/>
                  <a:stretch>
                    <a:fillRect r="-289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2" name="TextBox 291">
                  <a:extLst>
                    <a:ext uri="{FF2B5EF4-FFF2-40B4-BE49-F238E27FC236}">
                      <a16:creationId xmlns:a16="http://schemas.microsoft.com/office/drawing/2014/main" id="{DA3CCE69-E585-C96D-8789-5693200558C8}"/>
                    </a:ext>
                  </a:extLst>
                </p:cNvPr>
                <p:cNvSpPr txBox="1"/>
                <p:nvPr/>
              </p:nvSpPr>
              <p:spPr>
                <a:xfrm>
                  <a:off x="10840895" y="4416570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92" name="TextBox 291">
                  <a:extLst>
                    <a:ext uri="{FF2B5EF4-FFF2-40B4-BE49-F238E27FC236}">
                      <a16:creationId xmlns:a16="http://schemas.microsoft.com/office/drawing/2014/main" id="{DA3CCE69-E585-C96D-8789-5693200558C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40895" y="4416570"/>
                  <a:ext cx="230198" cy="369332"/>
                </a:xfrm>
                <a:prstGeom prst="rect">
                  <a:avLst/>
                </a:prstGeom>
                <a:blipFill>
                  <a:blip r:embed="rId27"/>
                  <a:stretch>
                    <a:fillRect r="-315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838177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61472-2F96-B014-183C-D5F57DD06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3">
            <a:extLst>
              <a:ext uri="{FF2B5EF4-FFF2-40B4-BE49-F238E27FC236}">
                <a16:creationId xmlns:a16="http://schemas.microsoft.com/office/drawing/2014/main" id="{E350D2DF-CDAE-6929-188F-031F0DAF9A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3834" y="114895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lvl="0" algn="ctr" defTabSz="9144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lang="en-US" sz="4400" kern="0" dirty="0">
                <a:solidFill>
                  <a:srgbClr val="00B050"/>
                </a:solidFill>
              </a:rPr>
              <a:t>Tree</a:t>
            </a:r>
            <a:r>
              <a:rPr lang="en-US" sz="4400" kern="0" dirty="0">
                <a:solidFill>
                  <a:srgbClr val="0000FF"/>
                </a:solidFill>
              </a:rPr>
              <a:t> Cut Sparsifier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4">
                <a:extLst>
                  <a:ext uri="{FF2B5EF4-FFF2-40B4-BE49-F238E27FC236}">
                    <a16:creationId xmlns:a16="http://schemas.microsoft.com/office/drawing/2014/main" id="{2E335DE6-2CC7-F143-5C70-A9A7419ADEB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47946" y="1146564"/>
                <a:ext cx="9144000" cy="4462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14:m>
                  <m:oMath xmlns:m="http://schemas.openxmlformats.org/officeDocument/2006/math">
                    <m:r>
                      <a:rPr lang="en-US" sz="230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3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undirected, unweighted graph.</a:t>
                </a:r>
              </a:p>
            </p:txBody>
          </p:sp>
        </mc:Choice>
        <mc:Fallback xmlns="">
          <p:sp>
            <p:nvSpPr>
              <p:cNvPr id="12" name="Rectangle 4">
                <a:extLst>
                  <a:ext uri="{FF2B5EF4-FFF2-40B4-BE49-F238E27FC236}">
                    <a16:creationId xmlns:a16="http://schemas.microsoft.com/office/drawing/2014/main" id="{2E335DE6-2CC7-F143-5C70-A9A7419ADE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47946" y="1146564"/>
                <a:ext cx="9144000" cy="446276"/>
              </a:xfrm>
              <a:prstGeom prst="rect">
                <a:avLst/>
              </a:prstGeom>
              <a:blipFill>
                <a:blip r:embed="rId3"/>
                <a:stretch>
                  <a:fillRect t="-10959" b="-2876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4">
                <a:extLst>
                  <a:ext uri="{FF2B5EF4-FFF2-40B4-BE49-F238E27FC236}">
                    <a16:creationId xmlns:a16="http://schemas.microsoft.com/office/drawing/2014/main" id="{21184F96-72D4-1CC5-BC16-FD670C9812A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47946" y="1789658"/>
                <a:ext cx="9144000" cy="12460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b="1" dirty="0">
                    <a:solidFill>
                      <a:prstClr val="black"/>
                    </a:solidFill>
                    <a:latin typeface="Calibri" panose="020F0502020204030204"/>
                  </a:rPr>
                  <a:t>Cut-sparsifier: </a:t>
                </a:r>
                <a:r>
                  <a:rPr lang="en-US" sz="2400" dirty="0">
                    <a:solidFill>
                      <a:prstClr val="black"/>
                    </a:solidFill>
                    <a:latin typeface="Calibri" panose="020F0502020204030204"/>
                  </a:rPr>
                  <a:t>a </a:t>
                </a:r>
                <a:r>
                  <a:rPr lang="en-US" sz="2400" dirty="0">
                    <a:solidFill>
                      <a:srgbClr val="00B050"/>
                    </a:solidFill>
                    <a:latin typeface="Calibri" panose="020F0502020204030204"/>
                  </a:rPr>
                  <a:t>tree</a:t>
                </a:r>
                <a:r>
                  <a:rPr lang="en-US" sz="2400" dirty="0">
                    <a:solidFill>
                      <a:prstClr val="black"/>
                    </a:solidFill>
                    <a:latin typeface="Calibri" panose="020F0502020204030204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=(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⊇</m:t>
                    </m:r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sz="24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kern="0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4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is an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en-US" sz="24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-cut sparsifier of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400" b="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if</a:t>
                </a:r>
              </a:p>
              <a:p>
                <a:pPr eaLnBrk="1" hangingPunct="1"/>
                <a:endParaRPr lang="en-US" sz="2400" kern="0" dirty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𝐺</m:t>
                          </m:r>
                        </m:sub>
                      </m:sSub>
                      <m:d>
                        <m:dPr>
                          <m:ctrlPr>
                            <a:rPr lang="en-US" sz="2400" i="1" ker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i="1" ker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𝑆</m:t>
                          </m:r>
                          <m:r>
                            <a:rPr lang="en-US" sz="2400" i="1" ker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,</m:t>
                          </m:r>
                          <m:acc>
                            <m:accPr>
                              <m:chr m:val="̅"/>
                              <m:ctrlPr>
                                <a:rPr lang="en-US" sz="2400" i="1" ker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 ker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𝑆</m:t>
                              </m:r>
                            </m:e>
                          </m:acc>
                        </m:e>
                      </m:d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≤</m:t>
                      </m:r>
                      <m:func>
                        <m:funcPr>
                          <m:ctrlP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4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kern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mincut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400" b="0" i="0" kern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H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400" i="1" ker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 ker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𝑆</m:t>
                              </m:r>
                              <m:r>
                                <a:rPr lang="en-US" sz="2400" i="1" ker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acc>
                                <m:accPr>
                                  <m:chr m:val="̅"/>
                                  <m:ctrlPr>
                                    <a:rPr lang="en-US" sz="2400" i="1" ker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 ker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  <m:t>𝑆</m:t>
                                  </m:r>
                                </m:e>
                              </m:acc>
                            </m:e>
                          </m:d>
                        </m:e>
                      </m:func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𝐺</m:t>
                          </m:r>
                        </m:sub>
                      </m:sSub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𝑆</m:t>
                      </m:r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,</m:t>
                      </m:r>
                      <m:acc>
                        <m:accPr>
                          <m:chr m:val="̅"/>
                          <m:ctrlP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𝑆</m:t>
                          </m:r>
                        </m:e>
                      </m:acc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2400" kern="0" dirty="0">
                  <a:solidFill>
                    <a:srgbClr val="0000FF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Rectangle 4">
                <a:extLst>
                  <a:ext uri="{FF2B5EF4-FFF2-40B4-BE49-F238E27FC236}">
                    <a16:creationId xmlns:a16="http://schemas.microsoft.com/office/drawing/2014/main" id="{21184F96-72D4-1CC5-BC16-FD670C9812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47946" y="1789658"/>
                <a:ext cx="9144000" cy="1246047"/>
              </a:xfrm>
              <a:prstGeom prst="rect">
                <a:avLst/>
              </a:prstGeom>
              <a:blipFill>
                <a:blip r:embed="rId4"/>
                <a:stretch>
                  <a:fillRect t="-2451" b="-5392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DE4BE85C-60D7-E416-9C2F-BEF34D796091}"/>
                  </a:ext>
                </a:extLst>
              </p:cNvPr>
              <p:cNvSpPr txBox="1"/>
              <p:nvPr/>
            </p:nvSpPr>
            <p:spPr>
              <a:xfrm>
                <a:off x="1796828" y="2589833"/>
                <a:ext cx="161778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US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⊆</m:t>
                      </m:r>
                      <m:r>
                        <a:rPr lang="en-US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DE4BE85C-60D7-E416-9C2F-BEF34D7960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6828" y="2589833"/>
                <a:ext cx="161778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96D8DBB-5332-F13E-0CA3-562E857385D0}"/>
                  </a:ext>
                </a:extLst>
              </p:cNvPr>
              <p:cNvSpPr txBox="1"/>
              <p:nvPr/>
            </p:nvSpPr>
            <p:spPr>
              <a:xfrm>
                <a:off x="338395" y="4872999"/>
                <a:ext cx="1688310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6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66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sz="6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sz="66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96D8DBB-5332-F13E-0CA3-562E857385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395" y="4872999"/>
                <a:ext cx="1688310" cy="110799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9" name="Group 28">
            <a:extLst>
              <a:ext uri="{FF2B5EF4-FFF2-40B4-BE49-F238E27FC236}">
                <a16:creationId xmlns:a16="http://schemas.microsoft.com/office/drawing/2014/main" id="{40018FA2-8782-18C0-B19C-79F647725CD1}"/>
              </a:ext>
            </a:extLst>
          </p:cNvPr>
          <p:cNvGrpSpPr/>
          <p:nvPr/>
        </p:nvGrpSpPr>
        <p:grpSpPr>
          <a:xfrm>
            <a:off x="4934074" y="4823111"/>
            <a:ext cx="3614365" cy="1069489"/>
            <a:chOff x="8199711" y="4863905"/>
            <a:chExt cx="3614365" cy="1069489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E9BA2884-8F64-A66E-3453-2424F1ABC845}"/>
                </a:ext>
              </a:extLst>
            </p:cNvPr>
            <p:cNvSpPr/>
            <p:nvPr/>
          </p:nvSpPr>
          <p:spPr>
            <a:xfrm>
              <a:off x="8475142" y="4863905"/>
              <a:ext cx="1081900" cy="1069489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ID4096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0E3BD6EA-E857-099B-652F-828807DB8CFE}"/>
                </a:ext>
              </a:extLst>
            </p:cNvPr>
            <p:cNvSpPr/>
            <p:nvPr/>
          </p:nvSpPr>
          <p:spPr>
            <a:xfrm>
              <a:off x="10368274" y="4863905"/>
              <a:ext cx="1081900" cy="1069489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ID4096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AC1BAF7-6BE7-73FF-B2D5-3730EBFDE9A4}"/>
                </a:ext>
              </a:extLst>
            </p:cNvPr>
            <p:cNvCxnSpPr>
              <a:cxnSpLocks/>
              <a:stCxn id="30" idx="6"/>
              <a:endCxn id="33" idx="2"/>
            </p:cNvCxnSpPr>
            <p:nvPr/>
          </p:nvCxnSpPr>
          <p:spPr>
            <a:xfrm>
              <a:off x="9557042" y="5398650"/>
              <a:ext cx="81123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FDC7B6C8-E867-ABC3-3B9E-778FFF9C5C80}"/>
                    </a:ext>
                  </a:extLst>
                </p:cNvPr>
                <p:cNvSpPr txBox="1"/>
                <p:nvPr/>
              </p:nvSpPr>
              <p:spPr>
                <a:xfrm>
                  <a:off x="8199711" y="5075483"/>
                  <a:ext cx="1688310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oMath>
                    </m:oMathPara>
                  </a14:m>
                  <a:endParaRPr lang="en-US" sz="3600" dirty="0"/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FDC7B6C8-E867-ABC3-3B9E-778FFF9C5C8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99711" y="5075483"/>
                  <a:ext cx="1688310" cy="646331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361F54BF-C9AF-F9EC-2060-BB914E8EE7B9}"/>
                    </a:ext>
                  </a:extLst>
                </p:cNvPr>
                <p:cNvSpPr txBox="1"/>
                <p:nvPr/>
              </p:nvSpPr>
              <p:spPr>
                <a:xfrm>
                  <a:off x="10125766" y="5073005"/>
                  <a:ext cx="1688310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oMath>
                    </m:oMathPara>
                  </a14:m>
                  <a:endParaRPr lang="en-US" sz="3600" dirty="0"/>
                </a:p>
              </p:txBody>
            </p:sp>
          </mc:Choice>
          <mc:Fallback xmlns="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361F54BF-C9AF-F9EC-2060-BB914E8EE7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25766" y="5073005"/>
                  <a:ext cx="1688310" cy="646331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335587B9-802D-AC97-4D0B-0B330DB81720}"/>
              </a:ext>
            </a:extLst>
          </p:cNvPr>
          <p:cNvGrpSpPr/>
          <p:nvPr/>
        </p:nvGrpSpPr>
        <p:grpSpPr>
          <a:xfrm>
            <a:off x="2373202" y="4698352"/>
            <a:ext cx="1424378" cy="1424378"/>
            <a:chOff x="2373202" y="4698352"/>
            <a:chExt cx="1424378" cy="1424378"/>
          </a:xfrm>
        </p:grpSpPr>
        <p:grpSp>
          <p:nvGrpSpPr>
            <p:cNvPr id="272" name="Group 271">
              <a:extLst>
                <a:ext uri="{FF2B5EF4-FFF2-40B4-BE49-F238E27FC236}">
                  <a16:creationId xmlns:a16="http://schemas.microsoft.com/office/drawing/2014/main" id="{B2797504-7F46-C49D-EBA5-884846B6107B}"/>
                </a:ext>
              </a:extLst>
            </p:cNvPr>
            <p:cNvGrpSpPr/>
            <p:nvPr/>
          </p:nvGrpSpPr>
          <p:grpSpPr>
            <a:xfrm>
              <a:off x="2373202" y="4698352"/>
              <a:ext cx="1424378" cy="1424378"/>
              <a:chOff x="2601979" y="4744736"/>
              <a:chExt cx="1424378" cy="1424378"/>
            </a:xfrm>
          </p:grpSpPr>
          <p:pic>
            <p:nvPicPr>
              <p:cNvPr id="273" name="Picture 8" descr="Example of a star graph G = (V, E) with |V | = 9. The graph state |G is...  | Download Scientific Diagram">
                <a:extLst>
                  <a:ext uri="{FF2B5EF4-FFF2-40B4-BE49-F238E27FC236}">
                    <a16:creationId xmlns:a16="http://schemas.microsoft.com/office/drawing/2014/main" id="{0B61A179-CC53-1334-E866-8B156636C69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01979" y="4744736"/>
                <a:ext cx="1424378" cy="14243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4" name="Oval 273">
                <a:extLst>
                  <a:ext uri="{FF2B5EF4-FFF2-40B4-BE49-F238E27FC236}">
                    <a16:creationId xmlns:a16="http://schemas.microsoft.com/office/drawing/2014/main" id="{01AA0FD0-01B5-8696-BA8B-017BA454CA72}"/>
                  </a:ext>
                </a:extLst>
              </p:cNvPr>
              <p:cNvSpPr/>
              <p:nvPr/>
            </p:nvSpPr>
            <p:spPr>
              <a:xfrm>
                <a:off x="3264740" y="5404867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5" name="TextBox 274">
                  <a:extLst>
                    <a:ext uri="{FF2B5EF4-FFF2-40B4-BE49-F238E27FC236}">
                      <a16:creationId xmlns:a16="http://schemas.microsoft.com/office/drawing/2014/main" id="{8A6BB50B-9EFE-D56E-BC70-9B13DBD5BB04}"/>
                    </a:ext>
                  </a:extLst>
                </p:cNvPr>
                <p:cNvSpPr txBox="1"/>
                <p:nvPr/>
              </p:nvSpPr>
              <p:spPr>
                <a:xfrm>
                  <a:off x="3166359" y="4840336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75" name="TextBox 274">
                  <a:extLst>
                    <a:ext uri="{FF2B5EF4-FFF2-40B4-BE49-F238E27FC236}">
                      <a16:creationId xmlns:a16="http://schemas.microsoft.com/office/drawing/2014/main" id="{8A6BB50B-9EFE-D56E-BC70-9B13DBD5BB0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66359" y="4840336"/>
                  <a:ext cx="230198" cy="369332"/>
                </a:xfrm>
                <a:prstGeom prst="rect">
                  <a:avLst/>
                </a:prstGeom>
                <a:blipFill>
                  <a:blip r:embed="rId10"/>
                  <a:stretch>
                    <a:fillRect r="-23684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6" name="TextBox 275">
                  <a:extLst>
                    <a:ext uri="{FF2B5EF4-FFF2-40B4-BE49-F238E27FC236}">
                      <a16:creationId xmlns:a16="http://schemas.microsoft.com/office/drawing/2014/main" id="{B18B5BFB-C108-D22F-6423-CD4EFB14609F}"/>
                    </a:ext>
                  </a:extLst>
                </p:cNvPr>
                <p:cNvSpPr txBox="1"/>
                <p:nvPr/>
              </p:nvSpPr>
              <p:spPr>
                <a:xfrm>
                  <a:off x="3396557" y="5081250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76" name="TextBox 275">
                  <a:extLst>
                    <a:ext uri="{FF2B5EF4-FFF2-40B4-BE49-F238E27FC236}">
                      <a16:creationId xmlns:a16="http://schemas.microsoft.com/office/drawing/2014/main" id="{B18B5BFB-C108-D22F-6423-CD4EFB14609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96557" y="5081250"/>
                  <a:ext cx="230198" cy="369332"/>
                </a:xfrm>
                <a:prstGeom prst="rect">
                  <a:avLst/>
                </a:prstGeom>
                <a:blipFill>
                  <a:blip r:embed="rId11"/>
                  <a:stretch>
                    <a:fillRect r="-23684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7" name="TextBox 276">
                  <a:extLst>
                    <a:ext uri="{FF2B5EF4-FFF2-40B4-BE49-F238E27FC236}">
                      <a16:creationId xmlns:a16="http://schemas.microsoft.com/office/drawing/2014/main" id="{2C71DEDA-A432-6760-21D2-86B085192C03}"/>
                    </a:ext>
                  </a:extLst>
                </p:cNvPr>
                <p:cNvSpPr txBox="1"/>
                <p:nvPr/>
              </p:nvSpPr>
              <p:spPr>
                <a:xfrm>
                  <a:off x="2831582" y="4787889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77" name="TextBox 276">
                  <a:extLst>
                    <a:ext uri="{FF2B5EF4-FFF2-40B4-BE49-F238E27FC236}">
                      <a16:creationId xmlns:a16="http://schemas.microsoft.com/office/drawing/2014/main" id="{2C71DEDA-A432-6760-21D2-86B085192C0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31582" y="4787889"/>
                  <a:ext cx="230198" cy="369332"/>
                </a:xfrm>
                <a:prstGeom prst="rect">
                  <a:avLst/>
                </a:prstGeom>
                <a:blipFill>
                  <a:blip r:embed="rId12"/>
                  <a:stretch>
                    <a:fillRect r="-23684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8" name="TextBox 277">
                  <a:extLst>
                    <a:ext uri="{FF2B5EF4-FFF2-40B4-BE49-F238E27FC236}">
                      <a16:creationId xmlns:a16="http://schemas.microsoft.com/office/drawing/2014/main" id="{43303D47-2A67-8B69-EB68-4DC248BCA011}"/>
                    </a:ext>
                  </a:extLst>
                </p:cNvPr>
                <p:cNvSpPr txBox="1"/>
                <p:nvPr/>
              </p:nvSpPr>
              <p:spPr>
                <a:xfrm>
                  <a:off x="2455908" y="4884023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78" name="TextBox 277">
                  <a:extLst>
                    <a:ext uri="{FF2B5EF4-FFF2-40B4-BE49-F238E27FC236}">
                      <a16:creationId xmlns:a16="http://schemas.microsoft.com/office/drawing/2014/main" id="{43303D47-2A67-8B69-EB68-4DC248BCA01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55908" y="4884023"/>
                  <a:ext cx="230198" cy="369332"/>
                </a:xfrm>
                <a:prstGeom prst="rect">
                  <a:avLst/>
                </a:prstGeom>
                <a:blipFill>
                  <a:blip r:embed="rId13"/>
                  <a:stretch>
                    <a:fillRect r="-23684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9" name="TextBox 278">
                  <a:extLst>
                    <a:ext uri="{FF2B5EF4-FFF2-40B4-BE49-F238E27FC236}">
                      <a16:creationId xmlns:a16="http://schemas.microsoft.com/office/drawing/2014/main" id="{B3E2D987-8C16-3F9D-BF38-3F170594E519}"/>
                    </a:ext>
                  </a:extLst>
                </p:cNvPr>
                <p:cNvSpPr txBox="1"/>
                <p:nvPr/>
              </p:nvSpPr>
              <p:spPr>
                <a:xfrm>
                  <a:off x="2393135" y="5309441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79" name="TextBox 278">
                  <a:extLst>
                    <a:ext uri="{FF2B5EF4-FFF2-40B4-BE49-F238E27FC236}">
                      <a16:creationId xmlns:a16="http://schemas.microsoft.com/office/drawing/2014/main" id="{B3E2D987-8C16-3F9D-BF38-3F170594E51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93135" y="5309441"/>
                  <a:ext cx="230198" cy="369332"/>
                </a:xfrm>
                <a:prstGeom prst="rect">
                  <a:avLst/>
                </a:prstGeom>
                <a:blipFill>
                  <a:blip r:embed="rId14"/>
                  <a:stretch>
                    <a:fillRect r="-2702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0" name="TextBox 279">
                  <a:extLst>
                    <a:ext uri="{FF2B5EF4-FFF2-40B4-BE49-F238E27FC236}">
                      <a16:creationId xmlns:a16="http://schemas.microsoft.com/office/drawing/2014/main" id="{07F8B25A-37B3-F9F0-F8F9-A0621049559D}"/>
                    </a:ext>
                  </a:extLst>
                </p:cNvPr>
                <p:cNvSpPr txBox="1"/>
                <p:nvPr/>
              </p:nvSpPr>
              <p:spPr>
                <a:xfrm>
                  <a:off x="2593011" y="5656201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80" name="TextBox 279">
                  <a:extLst>
                    <a:ext uri="{FF2B5EF4-FFF2-40B4-BE49-F238E27FC236}">
                      <a16:creationId xmlns:a16="http://schemas.microsoft.com/office/drawing/2014/main" id="{07F8B25A-37B3-F9F0-F8F9-A0621049559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93011" y="5656201"/>
                  <a:ext cx="230198" cy="369332"/>
                </a:xfrm>
                <a:prstGeom prst="rect">
                  <a:avLst/>
                </a:prstGeom>
                <a:blipFill>
                  <a:blip r:embed="rId15"/>
                  <a:stretch>
                    <a:fillRect r="-23684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1" name="TextBox 280">
                  <a:extLst>
                    <a:ext uri="{FF2B5EF4-FFF2-40B4-BE49-F238E27FC236}">
                      <a16:creationId xmlns:a16="http://schemas.microsoft.com/office/drawing/2014/main" id="{C0390ABC-642D-53D3-EED0-14760B1732B4}"/>
                    </a:ext>
                  </a:extLst>
                </p:cNvPr>
                <p:cNvSpPr txBox="1"/>
                <p:nvPr/>
              </p:nvSpPr>
              <p:spPr>
                <a:xfrm>
                  <a:off x="3000074" y="5702910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81" name="TextBox 280">
                  <a:extLst>
                    <a:ext uri="{FF2B5EF4-FFF2-40B4-BE49-F238E27FC236}">
                      <a16:creationId xmlns:a16="http://schemas.microsoft.com/office/drawing/2014/main" id="{C0390ABC-642D-53D3-EED0-14760B1732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0074" y="5702910"/>
                  <a:ext cx="230198" cy="369332"/>
                </a:xfrm>
                <a:prstGeom prst="rect">
                  <a:avLst/>
                </a:prstGeom>
                <a:blipFill>
                  <a:blip r:embed="rId16"/>
                  <a:stretch>
                    <a:fillRect r="-23684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2" name="TextBox 281">
                  <a:extLst>
                    <a:ext uri="{FF2B5EF4-FFF2-40B4-BE49-F238E27FC236}">
                      <a16:creationId xmlns:a16="http://schemas.microsoft.com/office/drawing/2014/main" id="{C53D243A-8D56-9D3F-9BE3-BF5E92C9B6FB}"/>
                    </a:ext>
                  </a:extLst>
                </p:cNvPr>
                <p:cNvSpPr txBox="1"/>
                <p:nvPr/>
              </p:nvSpPr>
              <p:spPr>
                <a:xfrm>
                  <a:off x="3355299" y="5518244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82" name="TextBox 281">
                  <a:extLst>
                    <a:ext uri="{FF2B5EF4-FFF2-40B4-BE49-F238E27FC236}">
                      <a16:creationId xmlns:a16="http://schemas.microsoft.com/office/drawing/2014/main" id="{C53D243A-8D56-9D3F-9BE3-BF5E92C9B6F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55299" y="5518244"/>
                  <a:ext cx="230198" cy="369332"/>
                </a:xfrm>
                <a:prstGeom prst="rect">
                  <a:avLst/>
                </a:prstGeom>
                <a:blipFill>
                  <a:blip r:embed="rId17"/>
                  <a:stretch>
                    <a:fillRect r="-23684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FA48FF1-D62C-84BA-55C6-25EFAD172529}"/>
              </a:ext>
            </a:extLst>
          </p:cNvPr>
          <p:cNvGrpSpPr/>
          <p:nvPr/>
        </p:nvGrpSpPr>
        <p:grpSpPr>
          <a:xfrm>
            <a:off x="8648879" y="4301805"/>
            <a:ext cx="3389936" cy="1841758"/>
            <a:chOff x="8648879" y="4301805"/>
            <a:chExt cx="3389936" cy="1841758"/>
          </a:xfrm>
        </p:grpSpPr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362C644D-CD57-BF0C-8068-952FAE80165A}"/>
                </a:ext>
              </a:extLst>
            </p:cNvPr>
            <p:cNvSpPr/>
            <p:nvPr/>
          </p:nvSpPr>
          <p:spPr>
            <a:xfrm>
              <a:off x="10376706" y="4301805"/>
              <a:ext cx="91440" cy="91440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B876F40E-4555-E10B-9369-90C6C8C3BE35}"/>
                </a:ext>
              </a:extLst>
            </p:cNvPr>
            <p:cNvCxnSpPr>
              <a:cxnSpLocks/>
              <a:stCxn id="216" idx="1"/>
              <a:endCxn id="180" idx="5"/>
            </p:cNvCxnSpPr>
            <p:nvPr/>
          </p:nvCxnSpPr>
          <p:spPr>
            <a:xfrm flipH="1" flipV="1">
              <a:off x="10454755" y="4379854"/>
              <a:ext cx="826070" cy="64890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7A126D38-CE97-5B3E-BE4F-898ECBD4BA9F}"/>
                </a:ext>
              </a:extLst>
            </p:cNvPr>
            <p:cNvCxnSpPr>
              <a:cxnSpLocks/>
              <a:endCxn id="180" idx="3"/>
            </p:cNvCxnSpPr>
            <p:nvPr/>
          </p:nvCxnSpPr>
          <p:spPr>
            <a:xfrm flipV="1">
              <a:off x="9578809" y="4379854"/>
              <a:ext cx="811288" cy="63699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3" name="Group 192">
              <a:extLst>
                <a:ext uri="{FF2B5EF4-FFF2-40B4-BE49-F238E27FC236}">
                  <a16:creationId xmlns:a16="http://schemas.microsoft.com/office/drawing/2014/main" id="{A86429BC-21AA-5D31-B02C-2FFA61DE0BAD}"/>
                </a:ext>
              </a:extLst>
            </p:cNvPr>
            <p:cNvGrpSpPr/>
            <p:nvPr/>
          </p:nvGrpSpPr>
          <p:grpSpPr>
            <a:xfrm>
              <a:off x="8799758" y="5018771"/>
              <a:ext cx="1498367" cy="1124792"/>
              <a:chOff x="2549709" y="4892753"/>
              <a:chExt cx="1498367" cy="1124792"/>
            </a:xfrm>
          </p:grpSpPr>
          <p:sp>
            <p:nvSpPr>
              <p:cNvPr id="194" name="Oval 193">
                <a:extLst>
                  <a:ext uri="{FF2B5EF4-FFF2-40B4-BE49-F238E27FC236}">
                    <a16:creationId xmlns:a16="http://schemas.microsoft.com/office/drawing/2014/main" id="{A2F63251-96A0-8CED-9D9A-C7AD3B520501}"/>
                  </a:ext>
                </a:extLst>
              </p:cNvPr>
              <p:cNvSpPr/>
              <p:nvPr/>
            </p:nvSpPr>
            <p:spPr>
              <a:xfrm>
                <a:off x="3276695" y="4892753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195" name="Straight Connector 194">
                <a:extLst>
                  <a:ext uri="{FF2B5EF4-FFF2-40B4-BE49-F238E27FC236}">
                    <a16:creationId xmlns:a16="http://schemas.microsoft.com/office/drawing/2014/main" id="{1C84F79B-90AB-F6BF-C000-21BBF8C0AE97}"/>
                  </a:ext>
                </a:extLst>
              </p:cNvPr>
              <p:cNvCxnSpPr>
                <a:cxnSpLocks/>
                <a:stCxn id="200" idx="0"/>
                <a:endCxn id="194" idx="4"/>
              </p:cNvCxnSpPr>
              <p:nvPr/>
            </p:nvCxnSpPr>
            <p:spPr>
              <a:xfrm flipV="1">
                <a:off x="2895876" y="4984193"/>
                <a:ext cx="426539" cy="74732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Straight Connector 195">
                <a:extLst>
                  <a:ext uri="{FF2B5EF4-FFF2-40B4-BE49-F238E27FC236}">
                    <a16:creationId xmlns:a16="http://schemas.microsoft.com/office/drawing/2014/main" id="{E38B6FD0-8CEA-1DCD-1103-3755B638B2A6}"/>
                  </a:ext>
                </a:extLst>
              </p:cNvPr>
              <p:cNvCxnSpPr>
                <a:cxnSpLocks/>
                <a:stCxn id="199" idx="0"/>
                <a:endCxn id="194" idx="3"/>
              </p:cNvCxnSpPr>
              <p:nvPr/>
            </p:nvCxnSpPr>
            <p:spPr>
              <a:xfrm flipV="1">
                <a:off x="2595429" y="4970802"/>
                <a:ext cx="694657" cy="76071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Straight Connector 196">
                <a:extLst>
                  <a:ext uri="{FF2B5EF4-FFF2-40B4-BE49-F238E27FC236}">
                    <a16:creationId xmlns:a16="http://schemas.microsoft.com/office/drawing/2014/main" id="{02615E32-0AFB-E4FA-C490-D2EC35B7EC20}"/>
                  </a:ext>
                </a:extLst>
              </p:cNvPr>
              <p:cNvCxnSpPr>
                <a:cxnSpLocks/>
                <a:stCxn id="201" idx="0"/>
                <a:endCxn id="194" idx="4"/>
              </p:cNvCxnSpPr>
              <p:nvPr/>
            </p:nvCxnSpPr>
            <p:spPr>
              <a:xfrm flipH="1" flipV="1">
                <a:off x="3322415" y="4984193"/>
                <a:ext cx="359888" cy="74732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Straight Connector 197">
                <a:extLst>
                  <a:ext uri="{FF2B5EF4-FFF2-40B4-BE49-F238E27FC236}">
                    <a16:creationId xmlns:a16="http://schemas.microsoft.com/office/drawing/2014/main" id="{FBA92D04-45B9-53D2-3D74-1D4C6BA4FD89}"/>
                  </a:ext>
                </a:extLst>
              </p:cNvPr>
              <p:cNvCxnSpPr>
                <a:cxnSpLocks/>
                <a:stCxn id="202" idx="0"/>
                <a:endCxn id="194" idx="5"/>
              </p:cNvCxnSpPr>
              <p:nvPr/>
            </p:nvCxnSpPr>
            <p:spPr>
              <a:xfrm flipH="1" flipV="1">
                <a:off x="3354744" y="4970802"/>
                <a:ext cx="647612" cy="76071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9" name="Oval 198">
                <a:extLst>
                  <a:ext uri="{FF2B5EF4-FFF2-40B4-BE49-F238E27FC236}">
                    <a16:creationId xmlns:a16="http://schemas.microsoft.com/office/drawing/2014/main" id="{637D5AED-59EA-A2F1-7941-7D800C4B6B3A}"/>
                  </a:ext>
                </a:extLst>
              </p:cNvPr>
              <p:cNvSpPr/>
              <p:nvPr/>
            </p:nvSpPr>
            <p:spPr>
              <a:xfrm>
                <a:off x="2549709" y="5731519"/>
                <a:ext cx="91440" cy="9144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0" name="Oval 199">
                <a:extLst>
                  <a:ext uri="{FF2B5EF4-FFF2-40B4-BE49-F238E27FC236}">
                    <a16:creationId xmlns:a16="http://schemas.microsoft.com/office/drawing/2014/main" id="{61E3AD8B-FFF4-3AF7-A3E2-3FAFFE2074CD}"/>
                  </a:ext>
                </a:extLst>
              </p:cNvPr>
              <p:cNvSpPr/>
              <p:nvPr/>
            </p:nvSpPr>
            <p:spPr>
              <a:xfrm>
                <a:off x="2850156" y="5731519"/>
                <a:ext cx="91440" cy="9144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1" name="Oval 200">
                <a:extLst>
                  <a:ext uri="{FF2B5EF4-FFF2-40B4-BE49-F238E27FC236}">
                    <a16:creationId xmlns:a16="http://schemas.microsoft.com/office/drawing/2014/main" id="{7E515547-1507-BE84-C4C0-A45996007B2A}"/>
                  </a:ext>
                </a:extLst>
              </p:cNvPr>
              <p:cNvSpPr/>
              <p:nvPr/>
            </p:nvSpPr>
            <p:spPr>
              <a:xfrm>
                <a:off x="3636583" y="5731519"/>
                <a:ext cx="91440" cy="9144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2" name="Oval 201">
                <a:extLst>
                  <a:ext uri="{FF2B5EF4-FFF2-40B4-BE49-F238E27FC236}">
                    <a16:creationId xmlns:a16="http://schemas.microsoft.com/office/drawing/2014/main" id="{475D12F9-217C-3EF1-64C1-9AE2C8A855A1}"/>
                  </a:ext>
                </a:extLst>
              </p:cNvPr>
              <p:cNvSpPr/>
              <p:nvPr/>
            </p:nvSpPr>
            <p:spPr>
              <a:xfrm>
                <a:off x="3956636" y="5731519"/>
                <a:ext cx="91440" cy="9144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3" name="TextBox 202">
                <a:extLst>
                  <a:ext uri="{FF2B5EF4-FFF2-40B4-BE49-F238E27FC236}">
                    <a16:creationId xmlns:a16="http://schemas.microsoft.com/office/drawing/2014/main" id="{CD7C33DB-CD30-7197-6DEC-6DD09030930A}"/>
                  </a:ext>
                </a:extLst>
              </p:cNvPr>
              <p:cNvSpPr txBox="1"/>
              <p:nvPr/>
            </p:nvSpPr>
            <p:spPr>
              <a:xfrm>
                <a:off x="3014627" y="5248104"/>
                <a:ext cx="62673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/>
                  <a:t>…</a:t>
                </a:r>
              </a:p>
            </p:txBody>
          </p:sp>
        </p:grpSp>
        <p:grpSp>
          <p:nvGrpSpPr>
            <p:cNvPr id="215" name="Group 214">
              <a:extLst>
                <a:ext uri="{FF2B5EF4-FFF2-40B4-BE49-F238E27FC236}">
                  <a16:creationId xmlns:a16="http://schemas.microsoft.com/office/drawing/2014/main" id="{C146C469-D147-2708-9B83-CF89A8262FA6}"/>
                </a:ext>
              </a:extLst>
            </p:cNvPr>
            <p:cNvGrpSpPr/>
            <p:nvPr/>
          </p:nvGrpSpPr>
          <p:grpSpPr>
            <a:xfrm>
              <a:off x="10540448" y="5015368"/>
              <a:ext cx="1498367" cy="1124792"/>
              <a:chOff x="2549709" y="4892753"/>
              <a:chExt cx="1498367" cy="1124792"/>
            </a:xfrm>
          </p:grpSpPr>
          <p:sp>
            <p:nvSpPr>
              <p:cNvPr id="216" name="Oval 215">
                <a:extLst>
                  <a:ext uri="{FF2B5EF4-FFF2-40B4-BE49-F238E27FC236}">
                    <a16:creationId xmlns:a16="http://schemas.microsoft.com/office/drawing/2014/main" id="{4A9F0B65-B5A4-D950-8AA6-C81E1211AA03}"/>
                  </a:ext>
                </a:extLst>
              </p:cNvPr>
              <p:cNvSpPr/>
              <p:nvPr/>
            </p:nvSpPr>
            <p:spPr>
              <a:xfrm>
                <a:off x="3276695" y="4892753"/>
                <a:ext cx="91440" cy="9144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17" name="Straight Connector 216">
                <a:extLst>
                  <a:ext uri="{FF2B5EF4-FFF2-40B4-BE49-F238E27FC236}">
                    <a16:creationId xmlns:a16="http://schemas.microsoft.com/office/drawing/2014/main" id="{DBD93B0D-0F4A-F2EC-1387-4C49A8EF1026}"/>
                  </a:ext>
                </a:extLst>
              </p:cNvPr>
              <p:cNvCxnSpPr>
                <a:cxnSpLocks/>
                <a:stCxn id="222" idx="0"/>
                <a:endCxn id="216" idx="4"/>
              </p:cNvCxnSpPr>
              <p:nvPr/>
            </p:nvCxnSpPr>
            <p:spPr>
              <a:xfrm flipV="1">
                <a:off x="2895876" y="4984193"/>
                <a:ext cx="426539" cy="74732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8" name="Straight Connector 217">
                <a:extLst>
                  <a:ext uri="{FF2B5EF4-FFF2-40B4-BE49-F238E27FC236}">
                    <a16:creationId xmlns:a16="http://schemas.microsoft.com/office/drawing/2014/main" id="{1D4AF304-3DEE-89A4-D2E4-0504B8BBED3E}"/>
                  </a:ext>
                </a:extLst>
              </p:cNvPr>
              <p:cNvCxnSpPr>
                <a:cxnSpLocks/>
                <a:stCxn id="221" idx="0"/>
                <a:endCxn id="216" idx="3"/>
              </p:cNvCxnSpPr>
              <p:nvPr/>
            </p:nvCxnSpPr>
            <p:spPr>
              <a:xfrm flipV="1">
                <a:off x="2595429" y="4970802"/>
                <a:ext cx="694657" cy="76071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9" name="Straight Connector 218">
                <a:extLst>
                  <a:ext uri="{FF2B5EF4-FFF2-40B4-BE49-F238E27FC236}">
                    <a16:creationId xmlns:a16="http://schemas.microsoft.com/office/drawing/2014/main" id="{A6158BDB-892C-0A19-A041-BF49031FF73D}"/>
                  </a:ext>
                </a:extLst>
              </p:cNvPr>
              <p:cNvCxnSpPr>
                <a:cxnSpLocks/>
                <a:stCxn id="223" idx="0"/>
                <a:endCxn id="216" idx="4"/>
              </p:cNvCxnSpPr>
              <p:nvPr/>
            </p:nvCxnSpPr>
            <p:spPr>
              <a:xfrm flipH="1" flipV="1">
                <a:off x="3322415" y="4984193"/>
                <a:ext cx="359888" cy="74732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0" name="Straight Connector 219">
                <a:extLst>
                  <a:ext uri="{FF2B5EF4-FFF2-40B4-BE49-F238E27FC236}">
                    <a16:creationId xmlns:a16="http://schemas.microsoft.com/office/drawing/2014/main" id="{708E0724-5EBD-A01D-D215-2F15B329C1B7}"/>
                  </a:ext>
                </a:extLst>
              </p:cNvPr>
              <p:cNvCxnSpPr>
                <a:cxnSpLocks/>
                <a:stCxn id="224" idx="0"/>
                <a:endCxn id="216" idx="5"/>
              </p:cNvCxnSpPr>
              <p:nvPr/>
            </p:nvCxnSpPr>
            <p:spPr>
              <a:xfrm flipH="1" flipV="1">
                <a:off x="3354744" y="4970802"/>
                <a:ext cx="647612" cy="76071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1" name="Oval 220">
                <a:extLst>
                  <a:ext uri="{FF2B5EF4-FFF2-40B4-BE49-F238E27FC236}">
                    <a16:creationId xmlns:a16="http://schemas.microsoft.com/office/drawing/2014/main" id="{3D55CF82-42D8-5105-7276-B582ABDC7FE0}"/>
                  </a:ext>
                </a:extLst>
              </p:cNvPr>
              <p:cNvSpPr/>
              <p:nvPr/>
            </p:nvSpPr>
            <p:spPr>
              <a:xfrm>
                <a:off x="2549709" y="5731519"/>
                <a:ext cx="91440" cy="9144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2" name="Oval 221">
                <a:extLst>
                  <a:ext uri="{FF2B5EF4-FFF2-40B4-BE49-F238E27FC236}">
                    <a16:creationId xmlns:a16="http://schemas.microsoft.com/office/drawing/2014/main" id="{40B750A6-EFED-3DF4-9F91-56C900E6585E}"/>
                  </a:ext>
                </a:extLst>
              </p:cNvPr>
              <p:cNvSpPr/>
              <p:nvPr/>
            </p:nvSpPr>
            <p:spPr>
              <a:xfrm>
                <a:off x="2850156" y="5731519"/>
                <a:ext cx="91440" cy="9144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3" name="Oval 222">
                <a:extLst>
                  <a:ext uri="{FF2B5EF4-FFF2-40B4-BE49-F238E27FC236}">
                    <a16:creationId xmlns:a16="http://schemas.microsoft.com/office/drawing/2014/main" id="{E1B9BB92-4E25-D3AF-F74F-229DE874E4BC}"/>
                  </a:ext>
                </a:extLst>
              </p:cNvPr>
              <p:cNvSpPr/>
              <p:nvPr/>
            </p:nvSpPr>
            <p:spPr>
              <a:xfrm>
                <a:off x="3636583" y="5731519"/>
                <a:ext cx="91440" cy="9144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4" name="Oval 223">
                <a:extLst>
                  <a:ext uri="{FF2B5EF4-FFF2-40B4-BE49-F238E27FC236}">
                    <a16:creationId xmlns:a16="http://schemas.microsoft.com/office/drawing/2014/main" id="{8B0912B8-ECD1-2903-52FB-1D94BE5979D9}"/>
                  </a:ext>
                </a:extLst>
              </p:cNvPr>
              <p:cNvSpPr/>
              <p:nvPr/>
            </p:nvSpPr>
            <p:spPr>
              <a:xfrm>
                <a:off x="3956636" y="5731519"/>
                <a:ext cx="91440" cy="9144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5" name="TextBox 224">
                <a:extLst>
                  <a:ext uri="{FF2B5EF4-FFF2-40B4-BE49-F238E27FC236}">
                    <a16:creationId xmlns:a16="http://schemas.microsoft.com/office/drawing/2014/main" id="{3E20B979-6231-3E3D-0514-23D647409E20}"/>
                  </a:ext>
                </a:extLst>
              </p:cNvPr>
              <p:cNvSpPr txBox="1"/>
              <p:nvPr/>
            </p:nvSpPr>
            <p:spPr>
              <a:xfrm>
                <a:off x="3014627" y="5248104"/>
                <a:ext cx="62673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/>
                  <a:t>…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3" name="TextBox 282">
                  <a:extLst>
                    <a:ext uri="{FF2B5EF4-FFF2-40B4-BE49-F238E27FC236}">
                      <a16:creationId xmlns:a16="http://schemas.microsoft.com/office/drawing/2014/main" id="{301D063B-267B-9E73-E425-1C18C5BC4082}"/>
                    </a:ext>
                  </a:extLst>
                </p:cNvPr>
                <p:cNvSpPr txBox="1"/>
                <p:nvPr/>
              </p:nvSpPr>
              <p:spPr>
                <a:xfrm>
                  <a:off x="8648879" y="5549300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83" name="TextBox 282">
                  <a:extLst>
                    <a:ext uri="{FF2B5EF4-FFF2-40B4-BE49-F238E27FC236}">
                      <a16:creationId xmlns:a16="http://schemas.microsoft.com/office/drawing/2014/main" id="{301D063B-267B-9E73-E425-1C18C5BC408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48879" y="5549300"/>
                  <a:ext cx="230198" cy="369332"/>
                </a:xfrm>
                <a:prstGeom prst="rect">
                  <a:avLst/>
                </a:prstGeom>
                <a:blipFill>
                  <a:blip r:embed="rId18"/>
                  <a:stretch>
                    <a:fillRect r="-23684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4" name="TextBox 283">
                  <a:extLst>
                    <a:ext uri="{FF2B5EF4-FFF2-40B4-BE49-F238E27FC236}">
                      <a16:creationId xmlns:a16="http://schemas.microsoft.com/office/drawing/2014/main" id="{94B19D75-9A49-7164-7BD7-D26E4F63D9C5}"/>
                    </a:ext>
                  </a:extLst>
                </p:cNvPr>
                <p:cNvSpPr txBox="1"/>
                <p:nvPr/>
              </p:nvSpPr>
              <p:spPr>
                <a:xfrm>
                  <a:off x="8926934" y="5560375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84" name="TextBox 283">
                  <a:extLst>
                    <a:ext uri="{FF2B5EF4-FFF2-40B4-BE49-F238E27FC236}">
                      <a16:creationId xmlns:a16="http://schemas.microsoft.com/office/drawing/2014/main" id="{94B19D75-9A49-7164-7BD7-D26E4F63D9C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26934" y="5560375"/>
                  <a:ext cx="230198" cy="369332"/>
                </a:xfrm>
                <a:prstGeom prst="rect">
                  <a:avLst/>
                </a:prstGeom>
                <a:blipFill>
                  <a:blip r:embed="rId19"/>
                  <a:stretch>
                    <a:fillRect r="-23684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5" name="TextBox 284">
                  <a:extLst>
                    <a:ext uri="{FF2B5EF4-FFF2-40B4-BE49-F238E27FC236}">
                      <a16:creationId xmlns:a16="http://schemas.microsoft.com/office/drawing/2014/main" id="{001AFCF3-61A2-153B-C4A4-CC4182B4E380}"/>
                    </a:ext>
                  </a:extLst>
                </p:cNvPr>
                <p:cNvSpPr txBox="1"/>
                <p:nvPr/>
              </p:nvSpPr>
              <p:spPr>
                <a:xfrm>
                  <a:off x="9598037" y="5570462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85" name="TextBox 284">
                  <a:extLst>
                    <a:ext uri="{FF2B5EF4-FFF2-40B4-BE49-F238E27FC236}">
                      <a16:creationId xmlns:a16="http://schemas.microsoft.com/office/drawing/2014/main" id="{001AFCF3-61A2-153B-C4A4-CC4182B4E38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98037" y="5570462"/>
                  <a:ext cx="230198" cy="369332"/>
                </a:xfrm>
                <a:prstGeom prst="rect">
                  <a:avLst/>
                </a:prstGeom>
                <a:blipFill>
                  <a:blip r:embed="rId20"/>
                  <a:stretch>
                    <a:fillRect r="-23684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6" name="TextBox 285">
                  <a:extLst>
                    <a:ext uri="{FF2B5EF4-FFF2-40B4-BE49-F238E27FC236}">
                      <a16:creationId xmlns:a16="http://schemas.microsoft.com/office/drawing/2014/main" id="{0D06247E-2043-1F3F-9FAA-5C08A2C80C7F}"/>
                    </a:ext>
                  </a:extLst>
                </p:cNvPr>
                <p:cNvSpPr txBox="1"/>
                <p:nvPr/>
              </p:nvSpPr>
              <p:spPr>
                <a:xfrm>
                  <a:off x="9932062" y="5566254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86" name="TextBox 285">
                  <a:extLst>
                    <a:ext uri="{FF2B5EF4-FFF2-40B4-BE49-F238E27FC236}">
                      <a16:creationId xmlns:a16="http://schemas.microsoft.com/office/drawing/2014/main" id="{0D06247E-2043-1F3F-9FAA-5C08A2C80C7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32062" y="5566254"/>
                  <a:ext cx="230198" cy="369332"/>
                </a:xfrm>
                <a:prstGeom prst="rect">
                  <a:avLst/>
                </a:prstGeom>
                <a:blipFill>
                  <a:blip r:embed="rId21"/>
                  <a:stretch>
                    <a:fillRect r="-23684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7" name="TextBox 286">
                  <a:extLst>
                    <a:ext uri="{FF2B5EF4-FFF2-40B4-BE49-F238E27FC236}">
                      <a16:creationId xmlns:a16="http://schemas.microsoft.com/office/drawing/2014/main" id="{E321F42B-A5C2-2208-02BA-8D3889E45561}"/>
                    </a:ext>
                  </a:extLst>
                </p:cNvPr>
                <p:cNvSpPr txBox="1"/>
                <p:nvPr/>
              </p:nvSpPr>
              <p:spPr>
                <a:xfrm>
                  <a:off x="10375347" y="5551479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87" name="TextBox 286">
                  <a:extLst>
                    <a:ext uri="{FF2B5EF4-FFF2-40B4-BE49-F238E27FC236}">
                      <a16:creationId xmlns:a16="http://schemas.microsoft.com/office/drawing/2014/main" id="{E321F42B-A5C2-2208-02BA-8D3889E4556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75347" y="5551479"/>
                  <a:ext cx="230198" cy="369332"/>
                </a:xfrm>
                <a:prstGeom prst="rect">
                  <a:avLst/>
                </a:prstGeom>
                <a:blipFill>
                  <a:blip r:embed="rId22"/>
                  <a:stretch>
                    <a:fillRect r="-23684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8" name="TextBox 287">
                  <a:extLst>
                    <a:ext uri="{FF2B5EF4-FFF2-40B4-BE49-F238E27FC236}">
                      <a16:creationId xmlns:a16="http://schemas.microsoft.com/office/drawing/2014/main" id="{A84767F5-AD78-04D8-7153-0168744BF1D3}"/>
                    </a:ext>
                  </a:extLst>
                </p:cNvPr>
                <p:cNvSpPr txBox="1"/>
                <p:nvPr/>
              </p:nvSpPr>
              <p:spPr>
                <a:xfrm>
                  <a:off x="10653402" y="5562554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88" name="TextBox 287">
                  <a:extLst>
                    <a:ext uri="{FF2B5EF4-FFF2-40B4-BE49-F238E27FC236}">
                      <a16:creationId xmlns:a16="http://schemas.microsoft.com/office/drawing/2014/main" id="{A84767F5-AD78-04D8-7153-0168744BF1D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53402" y="5562554"/>
                  <a:ext cx="230198" cy="369332"/>
                </a:xfrm>
                <a:prstGeom prst="rect">
                  <a:avLst/>
                </a:prstGeom>
                <a:blipFill>
                  <a:blip r:embed="rId23"/>
                  <a:stretch>
                    <a:fillRect r="-2702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9" name="TextBox 288">
                  <a:extLst>
                    <a:ext uri="{FF2B5EF4-FFF2-40B4-BE49-F238E27FC236}">
                      <a16:creationId xmlns:a16="http://schemas.microsoft.com/office/drawing/2014/main" id="{79D15A1C-75B7-A44D-A670-4FE3FBC4B5A8}"/>
                    </a:ext>
                  </a:extLst>
                </p:cNvPr>
                <p:cNvSpPr txBox="1"/>
                <p:nvPr/>
              </p:nvSpPr>
              <p:spPr>
                <a:xfrm>
                  <a:off x="11324505" y="5572641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89" name="TextBox 288">
                  <a:extLst>
                    <a:ext uri="{FF2B5EF4-FFF2-40B4-BE49-F238E27FC236}">
                      <a16:creationId xmlns:a16="http://schemas.microsoft.com/office/drawing/2014/main" id="{79D15A1C-75B7-A44D-A670-4FE3FBC4B5A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324505" y="5572641"/>
                  <a:ext cx="230198" cy="369332"/>
                </a:xfrm>
                <a:prstGeom prst="rect">
                  <a:avLst/>
                </a:prstGeom>
                <a:blipFill>
                  <a:blip r:embed="rId24"/>
                  <a:stretch>
                    <a:fillRect r="-2702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0" name="TextBox 289">
                  <a:extLst>
                    <a:ext uri="{FF2B5EF4-FFF2-40B4-BE49-F238E27FC236}">
                      <a16:creationId xmlns:a16="http://schemas.microsoft.com/office/drawing/2014/main" id="{3100AA83-8856-187D-48B4-515E6D1A6743}"/>
                    </a:ext>
                  </a:extLst>
                </p:cNvPr>
                <p:cNvSpPr txBox="1"/>
                <p:nvPr/>
              </p:nvSpPr>
              <p:spPr>
                <a:xfrm>
                  <a:off x="11658530" y="5568433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90" name="TextBox 289">
                  <a:extLst>
                    <a:ext uri="{FF2B5EF4-FFF2-40B4-BE49-F238E27FC236}">
                      <a16:creationId xmlns:a16="http://schemas.microsoft.com/office/drawing/2014/main" id="{3100AA83-8856-187D-48B4-515E6D1A674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658530" y="5568433"/>
                  <a:ext cx="230198" cy="369332"/>
                </a:xfrm>
                <a:prstGeom prst="rect">
                  <a:avLst/>
                </a:prstGeom>
                <a:blipFill>
                  <a:blip r:embed="rId25"/>
                  <a:stretch>
                    <a:fillRect r="-23684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1" name="TextBox 290">
                  <a:extLst>
                    <a:ext uri="{FF2B5EF4-FFF2-40B4-BE49-F238E27FC236}">
                      <a16:creationId xmlns:a16="http://schemas.microsoft.com/office/drawing/2014/main" id="{1FDDF433-545E-0647-D42A-A4A1E771CAE6}"/>
                    </a:ext>
                  </a:extLst>
                </p:cNvPr>
                <p:cNvSpPr txBox="1"/>
                <p:nvPr/>
              </p:nvSpPr>
              <p:spPr>
                <a:xfrm>
                  <a:off x="9698401" y="4416570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91" name="TextBox 290">
                  <a:extLst>
                    <a:ext uri="{FF2B5EF4-FFF2-40B4-BE49-F238E27FC236}">
                      <a16:creationId xmlns:a16="http://schemas.microsoft.com/office/drawing/2014/main" id="{1FDDF433-545E-0647-D42A-A4A1E771CAE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98401" y="4416570"/>
                  <a:ext cx="230198" cy="369332"/>
                </a:xfrm>
                <a:prstGeom prst="rect">
                  <a:avLst/>
                </a:prstGeom>
                <a:blipFill>
                  <a:blip r:embed="rId26"/>
                  <a:stretch>
                    <a:fillRect r="-2894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2" name="TextBox 291">
                  <a:extLst>
                    <a:ext uri="{FF2B5EF4-FFF2-40B4-BE49-F238E27FC236}">
                      <a16:creationId xmlns:a16="http://schemas.microsoft.com/office/drawing/2014/main" id="{865700A6-564E-6417-356B-5A0666F7ED80}"/>
                    </a:ext>
                  </a:extLst>
                </p:cNvPr>
                <p:cNvSpPr txBox="1"/>
                <p:nvPr/>
              </p:nvSpPr>
              <p:spPr>
                <a:xfrm>
                  <a:off x="10840895" y="4416570"/>
                  <a:ext cx="2301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92" name="TextBox 291">
                  <a:extLst>
                    <a:ext uri="{FF2B5EF4-FFF2-40B4-BE49-F238E27FC236}">
                      <a16:creationId xmlns:a16="http://schemas.microsoft.com/office/drawing/2014/main" id="{865700A6-564E-6417-356B-5A0666F7ED8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40895" y="4416570"/>
                  <a:ext cx="230198" cy="369332"/>
                </a:xfrm>
                <a:prstGeom prst="rect">
                  <a:avLst/>
                </a:prstGeom>
                <a:blipFill>
                  <a:blip r:embed="rId27"/>
                  <a:stretch>
                    <a:fillRect r="-31579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555699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F806B-D4A5-4320-900D-C0FCD7D4B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4452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Cut Sparsifiers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9FB58191-0070-45B0-B155-E764D952E34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10322530"/>
                  </p:ext>
                </p:extLst>
              </p:nvPr>
            </p:nvGraphicFramePr>
            <p:xfrm>
              <a:off x="1364343" y="1384423"/>
              <a:ext cx="9485377" cy="535933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80587">
                      <a:extLst>
                        <a:ext uri="{9D8B030D-6E8A-4147-A177-3AD203B41FA5}">
                          <a16:colId xmlns:a16="http://schemas.microsoft.com/office/drawing/2014/main" val="1287551865"/>
                        </a:ext>
                      </a:extLst>
                    </a:gridCol>
                    <a:gridCol w="2589800">
                      <a:extLst>
                        <a:ext uri="{9D8B030D-6E8A-4147-A177-3AD203B41FA5}">
                          <a16:colId xmlns:a16="http://schemas.microsoft.com/office/drawing/2014/main" val="2763953639"/>
                        </a:ext>
                      </a:extLst>
                    </a:gridCol>
                    <a:gridCol w="2589800">
                      <a:extLst>
                        <a:ext uri="{9D8B030D-6E8A-4147-A177-3AD203B41FA5}">
                          <a16:colId xmlns:a16="http://schemas.microsoft.com/office/drawing/2014/main" val="2111617337"/>
                        </a:ext>
                      </a:extLst>
                    </a:gridCol>
                    <a:gridCol w="2125190">
                      <a:extLst>
                        <a:ext uri="{9D8B030D-6E8A-4147-A177-3AD203B41FA5}">
                          <a16:colId xmlns:a16="http://schemas.microsoft.com/office/drawing/2014/main" val="1137098753"/>
                        </a:ext>
                      </a:extLst>
                    </a:gridCol>
                  </a:tblGrid>
                  <a:tr h="492799"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𝐀𝐩𝐩𝐫𝐨𝐱𝐢𝐦𝐚𝐭𝐢𝐨𝐧</m:t>
                                </m:r>
                                <m:r>
                                  <a:rPr lang="en-US" sz="2400" b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en-US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>
                              <a:solidFill>
                                <a:schemeClr val="tx1"/>
                              </a:solidFill>
                            </a:rPr>
                            <a:t>Time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𝐓𝐫𝐞𝐞</m:t>
                                </m:r>
                              </m:oMath>
                            </m:oMathPara>
                          </a14:m>
                          <a:endParaRPr lang="en-US" sz="28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10360367"/>
                      </a:ext>
                    </a:extLst>
                  </a:tr>
                  <a:tr h="4058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Lower Bound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sz="2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2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log</m:t>
                                    </m:r>
                                  </m:fName>
                                  <m:e>
                                    <m:r>
                                      <a:rPr lang="en-US" sz="22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US" sz="22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2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Yes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936258156"/>
                      </a:ext>
                    </a:extLst>
                  </a:tr>
                  <a:tr h="42381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[</a:t>
                          </a:r>
                          <a:r>
                            <a:rPr lang="en-US" sz="2200" dirty="0"/>
                            <a:t>BK, STOC’96]</a:t>
                          </a:r>
                          <a:endParaRPr lang="en-US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1+</m:t>
                                </m:r>
                                <m:r>
                                  <a:rPr lang="en-US" sz="2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𝜖</m:t>
                                </m:r>
                              </m:oMath>
                            </m:oMathPara>
                          </a14:m>
                          <a:endParaRPr lang="en-US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̃"/>
                                    <m:ctrlPr>
                                      <a:rPr lang="en-US" sz="2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2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𝑂</m:t>
                                    </m:r>
                                  </m:e>
                                </m:acc>
                                <m:d>
                                  <m:dPr>
                                    <m:ctrlPr>
                                      <a:rPr lang="en-US" sz="2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rgbClr val="FF0000"/>
                              </a:solidFill>
                            </a:rPr>
                            <a:t>No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203466389"/>
                      </a:ext>
                    </a:extLst>
                  </a:tr>
                  <a:tr h="42381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[</a:t>
                          </a:r>
                          <a:r>
                            <a:rPr lang="en-US" sz="2200" dirty="0" err="1">
                              <a:solidFill>
                                <a:schemeClr val="tx1"/>
                              </a:solidFill>
                            </a:rPr>
                            <a:t>R</a:t>
                          </a:r>
                          <a:r>
                            <a:rPr lang="en-US" sz="2200" dirty="0" err="1"/>
                            <a:t>äcke</a:t>
                          </a:r>
                          <a:r>
                            <a:rPr lang="en-US" sz="2200" dirty="0"/>
                            <a:t>, FOCS’02]</a:t>
                          </a:r>
                          <a:endParaRPr lang="en-US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sz="2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en-US" sz="22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2200" b="0" i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log</m:t>
                                        </m:r>
                                      </m:e>
                                      <m:sup>
                                        <m:r>
                                          <a:rPr lang="en-US" sz="22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US" sz="2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US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Existential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Yes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14334203"/>
                      </a:ext>
                    </a:extLst>
                  </a:tr>
                  <a:tr h="42381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[HHR, SPAA’03]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sz="2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en-US" sz="22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2200" b="0" i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log</m:t>
                                        </m:r>
                                      </m:e>
                                      <m:sup>
                                        <m:r>
                                          <a:rPr lang="en-US" sz="2200" b="0" i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US" sz="2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func>
                                <m:func>
                                  <m:funcPr>
                                    <m:ctrlPr>
                                      <a:rPr lang="en-US" sz="2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2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log</m:t>
                                    </m:r>
                                  </m:fName>
                                  <m:e>
                                    <m:func>
                                      <m:funcPr>
                                        <m:ctrlPr>
                                          <a:rPr lang="en-US" sz="22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US" sz="2200" b="0" i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log</m:t>
                                        </m:r>
                                      </m:fName>
                                      <m:e>
                                        <m:r>
                                          <a:rPr lang="en-US" sz="22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</m:func>
                                  </m:e>
                                </m:func>
                              </m:oMath>
                            </m:oMathPara>
                          </a14:m>
                          <a:endParaRPr lang="en-US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Poly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Yes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63074958"/>
                      </a:ext>
                    </a:extLst>
                  </a:tr>
                  <a:tr h="42381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[BKR, SPAA’03]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sz="2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en-US" sz="22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2200" b="0" i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log</m:t>
                                        </m:r>
                                      </m:e>
                                      <m:sup>
                                        <m:r>
                                          <a:rPr lang="en-US" sz="22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US" sz="2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US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Poly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Yes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623943032"/>
                      </a:ext>
                    </a:extLst>
                  </a:tr>
                  <a:tr h="42381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[RS, ESA’14]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sz="2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en-US" sz="22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2200" b="0" i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log</m:t>
                                        </m:r>
                                      </m:e>
                                      <m:sup>
                                        <m:r>
                                          <a:rPr lang="en-US" sz="22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1.5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US" sz="2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func>
                                <m:func>
                                  <m:funcPr>
                                    <m:ctrlPr>
                                      <a:rPr lang="en-US" sz="2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2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log</m:t>
                                    </m:r>
                                  </m:fName>
                                  <m:e>
                                    <m:func>
                                      <m:funcPr>
                                        <m:ctrlPr>
                                          <a:rPr lang="en-US" sz="22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US" sz="2200" b="0" i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log</m:t>
                                        </m:r>
                                      </m:fName>
                                      <m:e>
                                        <m:r>
                                          <a:rPr lang="en-US" sz="22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</m:func>
                                  </m:e>
                                </m:func>
                              </m:oMath>
                            </m:oMathPara>
                          </a14:m>
                          <a:endParaRPr lang="en-US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Poly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Yes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593717158"/>
                      </a:ext>
                    </a:extLst>
                  </a:tr>
                  <a:tr h="724704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[RST, SODA’14]</a:t>
                          </a:r>
                        </a:p>
                        <a:p>
                          <a:pPr algn="ctr"/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[Peng, SODA’16]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sz="2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en-US" sz="22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2200" b="0" i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log</m:t>
                                        </m:r>
                                      </m:e>
                                      <m:sup>
                                        <m:r>
                                          <a:rPr lang="en-US" sz="2200" b="0" i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US" sz="2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US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̃"/>
                                    <m:ctrlPr>
                                      <a:rPr lang="en-US" sz="2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2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𝑂</m:t>
                                    </m:r>
                                  </m:e>
                                </m:acc>
                                <m:d>
                                  <m:dPr>
                                    <m:ctrlPr>
                                      <a:rPr lang="en-US" sz="2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Yes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06069409"/>
                      </a:ext>
                    </a:extLst>
                  </a:tr>
                  <a:tr h="54818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[LRW, SODA’25]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sz="2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en-US" sz="22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2200" b="0" i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log</m:t>
                                        </m:r>
                                      </m:e>
                                      <m:sup>
                                        <m:r>
                                          <a:rPr lang="en-US" sz="2200" b="0" i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9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US" sz="2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US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acc>
                                <m:accPr>
                                  <m:chr m:val="̃"/>
                                  <m:ctrlPr>
                                    <a:rPr lang="en-US" sz="2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2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𝑂</m:t>
                                  </m:r>
                                </m:e>
                              </m:acc>
                              <m:d>
                                <m:dPr>
                                  <m:ctrlPr>
                                    <a:rPr lang="en-US" sz="2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d>
                            </m:oMath>
                          </a14:m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, non-recursive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Yes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994220516"/>
                      </a:ext>
                    </a:extLst>
                  </a:tr>
                  <a:tr h="4792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rgbClr val="FF0000"/>
                              </a:solidFill>
                            </a:rPr>
                            <a:t>This paper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sz="22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en-US" sz="22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2200" b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log</m:t>
                                        </m:r>
                                      </m:e>
                                      <m:sup>
                                        <m:r>
                                          <a:rPr lang="en-US" sz="2200" b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US" sz="2200" b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US" sz="2200" b="0" i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func>
                                      <m:funcPr>
                                        <m:ctrlPr>
                                          <a:rPr lang="en-US" sz="22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US" sz="2200" b="0" i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log</m:t>
                                        </m:r>
                                      </m:fName>
                                      <m:e>
                                        <m:func>
                                          <m:funcPr>
                                            <m:ctrlPr>
                                              <a:rPr lang="en-US" sz="2200" b="0" i="1" smtClean="0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uncPr>
                                          <m:fNam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2200" b="0" i="0" smtClean="0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log</m:t>
                                            </m:r>
                                          </m:fName>
                                          <m:e>
                                            <m:r>
                                              <a:rPr lang="en-US" sz="2200" b="0" i="1" smtClean="0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</m:e>
                                        </m:func>
                                      </m:e>
                                    </m:func>
                                  </m:e>
                                </m:func>
                              </m:oMath>
                            </m:oMathPara>
                          </a14:m>
                          <a:endParaRPr lang="en-US" sz="22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̃"/>
                                    <m:ctrlPr>
                                      <a:rPr lang="en-US" sz="22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200" b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𝑂</m:t>
                                    </m:r>
                                  </m:e>
                                </m:acc>
                                <m:d>
                                  <m:dPr>
                                    <m:ctrlPr>
                                      <a:rPr lang="en-US" sz="22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2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22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rgbClr val="FF0000"/>
                              </a:solidFill>
                            </a:rPr>
                            <a:t>Yes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815843703"/>
                      </a:ext>
                    </a:extLst>
                  </a:tr>
                  <a:tr h="4792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[HMR, STOC’26]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sz="2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en-US" sz="22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2200" b="0" i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log</m:t>
                                        </m:r>
                                      </m:e>
                                      <m:sup>
                                        <m:r>
                                          <a:rPr lang="en-US" sz="2200" b="0" i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US" sz="2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func>
                                <m:func>
                                  <m:funcPr>
                                    <m:ctrlPr>
                                      <a:rPr lang="en-US" sz="2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2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log</m:t>
                                    </m:r>
                                  </m:fName>
                                  <m:e>
                                    <m:func>
                                      <m:funcPr>
                                        <m:ctrlPr>
                                          <a:rPr lang="en-US" sz="22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US" sz="2200" b="0" i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log</m:t>
                                        </m:r>
                                      </m:fName>
                                      <m:e>
                                        <m:r>
                                          <a:rPr lang="en-US" sz="22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</m:func>
                                  </m:e>
                                </m:func>
                              </m:oMath>
                            </m:oMathPara>
                          </a14:m>
                          <a:endParaRPr lang="en-US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acc>
                                <m:accPr>
                                  <m:chr m:val="̃"/>
                                  <m:ctrlPr>
                                    <a:rPr lang="en-US" sz="2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2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𝑂</m:t>
                                  </m:r>
                                </m:e>
                              </m:acc>
                              <m:d>
                                <m:dPr>
                                  <m:ctrlPr>
                                    <a:rPr lang="en-US" sz="2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d>
                            </m:oMath>
                          </a14:m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, </a:t>
                          </a:r>
                          <a14:m>
                            <m:oMath xmlns:m="http://schemas.openxmlformats.org/officeDocument/2006/math">
                              <m:r>
                                <a:rPr lang="en-US" sz="220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𝑁𝐶</m:t>
                              </m:r>
                            </m:oMath>
                          </a14:m>
                          <a:endParaRPr lang="en-US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Yes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72692558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9FB58191-0070-45B0-B155-E764D952E34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10322530"/>
                  </p:ext>
                </p:extLst>
              </p:nvPr>
            </p:nvGraphicFramePr>
            <p:xfrm>
              <a:off x="1364343" y="1384423"/>
              <a:ext cx="9485377" cy="535933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80587">
                      <a:extLst>
                        <a:ext uri="{9D8B030D-6E8A-4147-A177-3AD203B41FA5}">
                          <a16:colId xmlns:a16="http://schemas.microsoft.com/office/drawing/2014/main" val="1287551865"/>
                        </a:ext>
                      </a:extLst>
                    </a:gridCol>
                    <a:gridCol w="2589800">
                      <a:extLst>
                        <a:ext uri="{9D8B030D-6E8A-4147-A177-3AD203B41FA5}">
                          <a16:colId xmlns:a16="http://schemas.microsoft.com/office/drawing/2014/main" val="2763953639"/>
                        </a:ext>
                      </a:extLst>
                    </a:gridCol>
                    <a:gridCol w="2589800">
                      <a:extLst>
                        <a:ext uri="{9D8B030D-6E8A-4147-A177-3AD203B41FA5}">
                          <a16:colId xmlns:a16="http://schemas.microsoft.com/office/drawing/2014/main" val="2111617337"/>
                        </a:ext>
                      </a:extLst>
                    </a:gridCol>
                    <a:gridCol w="2125190">
                      <a:extLst>
                        <a:ext uri="{9D8B030D-6E8A-4147-A177-3AD203B41FA5}">
                          <a16:colId xmlns:a16="http://schemas.microsoft.com/office/drawing/2014/main" val="1137098753"/>
                        </a:ext>
                      </a:extLst>
                    </a:gridCol>
                  </a:tblGrid>
                  <a:tr h="518160"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84471" t="-10588" r="-183059" b="-9552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>
                              <a:solidFill>
                                <a:schemeClr val="tx1"/>
                              </a:solidFill>
                            </a:rPr>
                            <a:t>Time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46418" t="-10588" r="-1146" b="-9552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0360367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Lower Bound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84471" t="-134286" r="-183059" b="-106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2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Yes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936258156"/>
                      </a:ext>
                    </a:extLst>
                  </a:tr>
                  <a:tr h="43503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[</a:t>
                          </a:r>
                          <a:r>
                            <a:rPr lang="en-US" sz="2200" dirty="0"/>
                            <a:t>BK, STOC’96]</a:t>
                          </a:r>
                          <a:endParaRPr lang="en-US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84471" t="-227778" r="-183059" b="-9305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84471" t="-227778" r="-83059" b="-9305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rgbClr val="FF0000"/>
                              </a:solidFill>
                            </a:rPr>
                            <a:t>No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203466389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[</a:t>
                          </a:r>
                          <a:r>
                            <a:rPr lang="en-US" sz="2200" dirty="0" err="1">
                              <a:solidFill>
                                <a:schemeClr val="tx1"/>
                              </a:solidFill>
                            </a:rPr>
                            <a:t>R</a:t>
                          </a:r>
                          <a:r>
                            <a:rPr lang="en-US" sz="2200" dirty="0" err="1"/>
                            <a:t>äcke</a:t>
                          </a:r>
                          <a:r>
                            <a:rPr lang="en-US" sz="2200" dirty="0"/>
                            <a:t>, FOCS’02]</a:t>
                          </a:r>
                          <a:endParaRPr lang="en-US" sz="2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84471" t="-337143" r="-183059" b="-857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Existential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Yes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14334203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[HHR, SPAA’03]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84471" t="-437143" r="-183059" b="-757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Poly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Yes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63074958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[BKR, SPAA’03]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84471" t="-537143" r="-183059" b="-657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Poly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Yes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623943032"/>
                      </a:ext>
                    </a:extLst>
                  </a:tr>
                  <a:tr h="43053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[RS, ESA’14]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84471" t="-637143" r="-183059" b="-557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Poly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Yes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593717158"/>
                      </a:ext>
                    </a:extLst>
                  </a:tr>
                  <a:tr h="7620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[RST, SODA’14]</a:t>
                          </a:r>
                        </a:p>
                        <a:p>
                          <a:pPr algn="ctr"/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[Peng, SODA’16]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84471" t="-409524" r="-183059" b="-2095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84471" t="-409524" r="-83059" b="-2095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Yes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06069409"/>
                      </a:ext>
                    </a:extLst>
                  </a:tr>
                  <a:tr h="54818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[LRW, SODA’25]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84471" t="-713333" r="-183059" b="-19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84471" t="-713333" r="-83059" b="-19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Yes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994220516"/>
                      </a:ext>
                    </a:extLst>
                  </a:tr>
                  <a:tr h="4792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rgbClr val="FF0000"/>
                              </a:solidFill>
                            </a:rPr>
                            <a:t>This paper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84471" t="-938462" r="-183059" b="-123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84471" t="-938462" r="-83059" b="-123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rgbClr val="FF0000"/>
                              </a:solidFill>
                            </a:rPr>
                            <a:t>Yes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815843703"/>
                      </a:ext>
                    </a:extLst>
                  </a:tr>
                  <a:tr h="47926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[HMR, STOC’26]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84471" t="-1025316" r="-183059" b="-215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84471" t="-1025316" r="-83059" b="-215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Yes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726925588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541551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a network&#10;&#10;AI-generated content may be incorrect.">
            <a:extLst>
              <a:ext uri="{FF2B5EF4-FFF2-40B4-BE49-F238E27FC236}">
                <a16:creationId xmlns:a16="http://schemas.microsoft.com/office/drawing/2014/main" id="{36BDBF94-E1EA-7AFF-6D07-49F89E6685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4" b="17118"/>
          <a:stretch/>
        </p:blipFill>
        <p:spPr>
          <a:xfrm>
            <a:off x="0" y="2810341"/>
            <a:ext cx="8993690" cy="4047659"/>
          </a:xfrm>
          <a:prstGeom prst="rect">
            <a:avLst/>
          </a:prstGeom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9DC3A923-1134-0A6D-D118-CBC2AD5F06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3834" y="114895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lvl="0" algn="ctr" defTabSz="9144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lang="en-US" sz="4400" kern="0" dirty="0">
                <a:solidFill>
                  <a:srgbClr val="0000FF"/>
                </a:solidFill>
              </a:rPr>
              <a:t>Hierarchical Trees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4">
                <a:extLst>
                  <a:ext uri="{FF2B5EF4-FFF2-40B4-BE49-F238E27FC236}">
                    <a16:creationId xmlns:a16="http://schemas.microsoft.com/office/drawing/2014/main" id="{357F4B69-9100-87D4-0635-3821F36A351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47946" y="1146564"/>
                <a:ext cx="9144000" cy="4462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14:m>
                  <m:oMath xmlns:m="http://schemas.openxmlformats.org/officeDocument/2006/math">
                    <m:r>
                      <a:rPr lang="en-US" sz="230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3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undirected, unweighted graph.</a:t>
                </a:r>
              </a:p>
            </p:txBody>
          </p:sp>
        </mc:Choice>
        <mc:Fallback xmlns="">
          <p:sp>
            <p:nvSpPr>
              <p:cNvPr id="7" name="Rectangle 4">
                <a:extLst>
                  <a:ext uri="{FF2B5EF4-FFF2-40B4-BE49-F238E27FC236}">
                    <a16:creationId xmlns:a16="http://schemas.microsoft.com/office/drawing/2014/main" id="{357F4B69-9100-87D4-0635-3821F36A35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47946" y="1146564"/>
                <a:ext cx="9144000" cy="446276"/>
              </a:xfrm>
              <a:prstGeom prst="rect">
                <a:avLst/>
              </a:prstGeom>
              <a:blipFill>
                <a:blip r:embed="rId4"/>
                <a:stretch>
                  <a:fillRect t="-10959" b="-2876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4">
                <a:extLst>
                  <a:ext uri="{FF2B5EF4-FFF2-40B4-BE49-F238E27FC236}">
                    <a16:creationId xmlns:a16="http://schemas.microsoft.com/office/drawing/2014/main" id="{50894F91-2E87-B879-2662-B43DE9E2677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47946" y="1532176"/>
                <a:ext cx="9144000" cy="4462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14:m>
                  <m:oMath xmlns:m="http://schemas.openxmlformats.org/officeDocument/2006/math"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3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300" b="0" i="1" kern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300" b="0" i="1" kern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p>
                            <m:r>
                              <a:rPr lang="en-US" sz="2300" b="0" i="1" kern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3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⊇</m:t>
                        </m:r>
                        <m:r>
                          <a:rPr lang="en-US" sz="23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𝑉</m:t>
                        </m:r>
                        <m:r>
                          <a:rPr lang="en-US" sz="23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300" b="0" i="1" kern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300" b="0" i="1" kern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sz="2300" b="0" i="1" kern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3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3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</m:d>
                  </m:oMath>
                </a14:m>
                <a:r>
                  <a:rPr lang="en-US" sz="2300" i="1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3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is a</a:t>
                </a:r>
                <a:r>
                  <a:rPr lang="en-US" sz="2300" i="1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300" i="1" kern="0" dirty="0">
                    <a:solidFill>
                      <a:srgbClr val="00B05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Hierarchical Tree </a:t>
                </a:r>
                <a:r>
                  <a:rPr lang="en-US" sz="23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of </a:t>
                </a:r>
                <a14:m>
                  <m:oMath xmlns:m="http://schemas.openxmlformats.org/officeDocument/2006/math"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300" i="1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3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 </a:t>
                </a:r>
                <a:endParaRPr lang="en-US" sz="2300" i="1" kern="0" dirty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Rectangle 4">
                <a:extLst>
                  <a:ext uri="{FF2B5EF4-FFF2-40B4-BE49-F238E27FC236}">
                    <a16:creationId xmlns:a16="http://schemas.microsoft.com/office/drawing/2014/main" id="{50894F91-2E87-B879-2662-B43DE9E267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47946" y="1532176"/>
                <a:ext cx="9144000" cy="446276"/>
              </a:xfrm>
              <a:prstGeom prst="rect">
                <a:avLst/>
              </a:prstGeom>
              <a:blipFill>
                <a:blip r:embed="rId5"/>
                <a:stretch>
                  <a:fillRect t="-10811" b="-2837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4">
                <a:extLst>
                  <a:ext uri="{FF2B5EF4-FFF2-40B4-BE49-F238E27FC236}">
                    <a16:creationId xmlns:a16="http://schemas.microsoft.com/office/drawing/2014/main" id="{A8D9BB77-91C5-0D1A-7A2C-F924CF3346F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47946" y="1947401"/>
                <a:ext cx="9144000" cy="800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marL="457200" indent="-457200" eaLnBrk="1" hangingPunct="1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23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a laminar partition </a:t>
                </a:r>
                <a14:m>
                  <m:oMath xmlns:m="http://schemas.openxmlformats.org/officeDocument/2006/math"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{</m:t>
                    </m:r>
                    <m:sSub>
                      <m:sSubPr>
                        <m:ctrlPr>
                          <a:rPr lang="en-US" sz="23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3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3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r>
                  <a:rPr lang="en-US" sz="2300" kern="0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3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of </a:t>
                </a:r>
                <a14:m>
                  <m:oMath xmlns:m="http://schemas.openxmlformats.org/officeDocument/2006/math"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3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  <a:p>
                <a:pPr marL="457200" indent="-457200" eaLnBrk="1" hangingPunct="1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𝑤</m:t>
                    </m:r>
                    <m:d>
                      <m:dPr>
                        <m:ctrlPr>
                          <a:rPr lang="en-US" sz="23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3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𝑆</m:t>
                        </m:r>
                        <m:r>
                          <a:rPr lang="en-US" sz="23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3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𝑃</m:t>
                        </m:r>
                        <m:r>
                          <a:rPr lang="en-US" sz="23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3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𝑆</m:t>
                        </m:r>
                        <m:r>
                          <a:rPr lang="en-US" sz="23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d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3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3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3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𝐺</m:t>
                        </m:r>
                      </m:sub>
                    </m:sSub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 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∖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3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for every </a:t>
                </a:r>
                <a14:m>
                  <m:oMath xmlns:m="http://schemas.openxmlformats.org/officeDocument/2006/math"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23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Rectangle 4">
                <a:extLst>
                  <a:ext uri="{FF2B5EF4-FFF2-40B4-BE49-F238E27FC236}">
                    <a16:creationId xmlns:a16="http://schemas.microsoft.com/office/drawing/2014/main" id="{A8D9BB77-91C5-0D1A-7A2C-F924CF3346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47946" y="1947401"/>
                <a:ext cx="9144000" cy="800219"/>
              </a:xfrm>
              <a:prstGeom prst="rect">
                <a:avLst/>
              </a:prstGeom>
              <a:blipFill>
                <a:blip r:embed="rId6"/>
                <a:stretch>
                  <a:fillRect t="-5303" b="-15909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Shape 10">
                <a:extLst>
                  <a:ext uri="{FF2B5EF4-FFF2-40B4-BE49-F238E27FC236}">
                    <a16:creationId xmlns:a16="http://schemas.microsoft.com/office/drawing/2014/main" id="{AB836BB9-3D12-DE85-EE27-E888D675D43C}"/>
                  </a:ext>
                </a:extLst>
              </p:cNvPr>
              <p:cNvSpPr/>
              <p:nvPr/>
            </p:nvSpPr>
            <p:spPr>
              <a:xfrm>
                <a:off x="8993690" y="2747620"/>
                <a:ext cx="3122128" cy="1114601"/>
              </a:xfrm>
              <a:prstGeom prst="roundRect">
                <a:avLst>
                  <a:gd name="adj" fmla="val 6400"/>
                </a:avLst>
              </a:prstGeom>
              <a:solidFill>
                <a:srgbClr val="F5F8FF"/>
              </a:solidFill>
              <a:ln w="12700">
                <a:solidFill>
                  <a:srgbClr val="B9C8F2"/>
                </a:solidFill>
                <a:prstDash val="solid"/>
              </a:ln>
            </p:spPr>
            <p:txBody>
              <a:bodyPr/>
              <a:lstStyle/>
              <a:p>
                <a:pPr algn="ctr"/>
                <a:r>
                  <a:rPr lang="en-US" sz="1400" b="1" dirty="0"/>
                  <a:t>Observation</a:t>
                </a:r>
              </a:p>
              <a:p>
                <a:r>
                  <a:rPr lang="en-US" sz="1400" dirty="0"/>
                  <a:t>For every cut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⊆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en-US" sz="1400" dirty="0"/>
              </a:p>
              <a:p>
                <a:endParaRPr lang="en-US" sz="1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sub>
                      </m:sSub>
                      <m:d>
                        <m:d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∖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≤</m:t>
                      </m:r>
                      <m:func>
                        <m:func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1400" b="0" i="0" smtClean="0">
                                  <a:latin typeface="Cambria Math" panose="02040503050406030204" pitchFamily="18" charset="0"/>
                                </a:rPr>
                                <m:t>mincut</m:t>
                              </m:r>
                            </m:e>
                            <m:sub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∖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0" name="Shape 10">
                <a:extLst>
                  <a:ext uri="{FF2B5EF4-FFF2-40B4-BE49-F238E27FC236}">
                    <a16:creationId xmlns:a16="http://schemas.microsoft.com/office/drawing/2014/main" id="{AB836BB9-3D12-DE85-EE27-E888D675D4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3690" y="2747620"/>
                <a:ext cx="3122128" cy="1114601"/>
              </a:xfrm>
              <a:prstGeom prst="roundRect">
                <a:avLst>
                  <a:gd name="adj" fmla="val 6400"/>
                </a:avLst>
              </a:prstGeom>
              <a:blipFill>
                <a:blip r:embed="rId7"/>
                <a:stretch>
                  <a:fillRect/>
                </a:stretch>
              </a:blipFill>
              <a:ln w="12700">
                <a:solidFill>
                  <a:srgbClr val="B9C8F2"/>
                </a:solidFill>
                <a:prstDash val="soli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Shape 10">
                <a:extLst>
                  <a:ext uri="{FF2B5EF4-FFF2-40B4-BE49-F238E27FC236}">
                    <a16:creationId xmlns:a16="http://schemas.microsoft.com/office/drawing/2014/main" id="{9A603ADA-5B22-2D33-51BD-F000560905AF}"/>
                  </a:ext>
                </a:extLst>
              </p:cNvPr>
              <p:cNvSpPr/>
              <p:nvPr/>
            </p:nvSpPr>
            <p:spPr>
              <a:xfrm>
                <a:off x="8993690" y="4208657"/>
                <a:ext cx="3122128" cy="2324489"/>
              </a:xfrm>
              <a:prstGeom prst="roundRect">
                <a:avLst>
                  <a:gd name="adj" fmla="val 6400"/>
                </a:avLst>
              </a:prstGeom>
              <a:solidFill>
                <a:srgbClr val="F5F8FF"/>
              </a:solidFill>
              <a:ln w="12700">
                <a:solidFill>
                  <a:srgbClr val="B9C8F2"/>
                </a:solidFill>
                <a:prstDash val="solid"/>
              </a:ln>
            </p:spPr>
            <p:txBody>
              <a:bodyPr/>
              <a:lstStyle/>
              <a:p>
                <a:pPr algn="ctr"/>
                <a:r>
                  <a:rPr lang="en-US" sz="1400" b="1" dirty="0"/>
                  <a:t>Lemma</a:t>
                </a:r>
              </a:p>
              <a:p>
                <a:r>
                  <a:rPr lang="en-US" sz="1400" dirty="0"/>
                  <a:t>A hierarchical tree </a:t>
                </a:r>
                <a14:m>
                  <m:oMath xmlns:m="http://schemas.openxmlformats.org/officeDocument/2006/math">
                    <m:r>
                      <a:rPr lang="en-US" sz="1400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1400" dirty="0"/>
                  <a:t> of </a:t>
                </a:r>
                <a14:m>
                  <m:oMath xmlns:m="http://schemas.openxmlformats.org/officeDocument/2006/math">
                    <m:r>
                      <a:rPr lang="en-US" sz="1400" i="1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1400" dirty="0"/>
                  <a:t> is a cut sparsifier of quality </a:t>
                </a:r>
                <a14:m>
                  <m:oMath xmlns:m="http://schemas.openxmlformats.org/officeDocument/2006/math">
                    <m:r>
                      <a:rPr lang="en-US" sz="14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1400" dirty="0"/>
                  <a:t> iff any demand </a:t>
                </a:r>
                <a14:m>
                  <m:oMath xmlns:m="http://schemas.openxmlformats.org/officeDocument/2006/math">
                    <m:r>
                      <a:rPr lang="en-US" sz="1400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1400" i="1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1400" dirty="0"/>
                  <a:t> on </a:t>
                </a:r>
                <a14:m>
                  <m:oMath xmlns:m="http://schemas.openxmlformats.org/officeDocument/2006/math">
                    <m:r>
                      <a:rPr lang="en-US" sz="1400" i="1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sz="1400" dirty="0"/>
                  <a:t> (</a:t>
                </a:r>
                <a14:m>
                  <m:oMath xmlns:m="http://schemas.openxmlformats.org/officeDocument/2006/math">
                    <m:r>
                      <a:rPr lang="en-US" sz="1400" i="1" dirty="0">
                        <a:latin typeface="Cambria Math" panose="02040503050406030204" pitchFamily="18" charset="0"/>
                      </a:rPr>
                      <m:t>∑</m:t>
                    </m:r>
                    <m:sSub>
                      <m:sSubPr>
                        <m:ctrlPr>
                          <a:rPr lang="en-US" sz="1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 dirty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1400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1400" i="1" dirty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1400" dirty="0"/>
                  <a:t>) that is routable in </a:t>
                </a:r>
                <a14:m>
                  <m:oMath xmlns:m="http://schemas.openxmlformats.org/officeDocument/2006/math">
                    <m:r>
                      <a:rPr lang="en-US" sz="1400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1400" dirty="0"/>
                  <a:t>, is routable in </a:t>
                </a:r>
                <a14:m>
                  <m:oMath xmlns:m="http://schemas.openxmlformats.org/officeDocument/2006/math">
                    <m:r>
                      <a:rPr lang="en-US" sz="1400" i="1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1400" dirty="0"/>
                  <a:t> with at most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1400" dirty="0"/>
                  <a:t> congestion.</a:t>
                </a:r>
              </a:p>
              <a:p>
                <a:endParaRPr lang="en-US" sz="1400" dirty="0"/>
              </a:p>
              <a:p>
                <a:r>
                  <a:rPr lang="en-US" sz="1400" dirty="0"/>
                  <a:t>Essentially, we want to include (as subclusters in the tree) the “bottleneck” cuts of the graph.</a:t>
                </a:r>
              </a:p>
              <a:p>
                <a:endParaRPr lang="en-US" sz="1400" dirty="0"/>
              </a:p>
              <a:p>
                <a:endParaRPr lang="en-US" sz="1400" dirty="0"/>
              </a:p>
              <a:p>
                <a:pPr algn="ctr"/>
                <a:endParaRPr lang="en-US" sz="1400" dirty="0"/>
              </a:p>
            </p:txBody>
          </p:sp>
        </mc:Choice>
        <mc:Fallback xmlns="">
          <p:sp>
            <p:nvSpPr>
              <p:cNvPr id="11" name="Shape 10">
                <a:extLst>
                  <a:ext uri="{FF2B5EF4-FFF2-40B4-BE49-F238E27FC236}">
                    <a16:creationId xmlns:a16="http://schemas.microsoft.com/office/drawing/2014/main" id="{9A603ADA-5B22-2D33-51BD-F000560905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3690" y="4208657"/>
                <a:ext cx="3122128" cy="2324489"/>
              </a:xfrm>
              <a:prstGeom prst="roundRect">
                <a:avLst>
                  <a:gd name="adj" fmla="val 6400"/>
                </a:avLst>
              </a:prstGeom>
              <a:blipFill>
                <a:blip r:embed="rId8"/>
                <a:stretch>
                  <a:fillRect/>
                </a:stretch>
              </a:blipFill>
              <a:ln w="12700">
                <a:solidFill>
                  <a:srgbClr val="B9C8F2"/>
                </a:solidFill>
                <a:prstDash val="solid"/>
              </a:ln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Shape 25">
            <a:extLst>
              <a:ext uri="{FF2B5EF4-FFF2-40B4-BE49-F238E27FC236}">
                <a16:creationId xmlns:a16="http://schemas.microsoft.com/office/drawing/2014/main" id="{ABADCBD4-65A6-8E5D-54F0-CE53DB52DCD8}"/>
              </a:ext>
            </a:extLst>
          </p:cNvPr>
          <p:cNvSpPr/>
          <p:nvPr/>
        </p:nvSpPr>
        <p:spPr>
          <a:xfrm>
            <a:off x="7270438" y="4047658"/>
            <a:ext cx="268566" cy="306929"/>
          </a:xfrm>
          <a:prstGeom prst="ellipse">
            <a:avLst/>
          </a:prstGeom>
          <a:solidFill>
            <a:schemeClr val="bg2">
              <a:lumMod val="75000"/>
              <a:alpha val="95000"/>
            </a:schemeClr>
          </a:solidFill>
          <a:ln w="18415">
            <a:solidFill>
              <a:schemeClr val="bg2">
                <a:lumMod val="50000"/>
              </a:scheme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11DF589-2F1F-DC27-E139-426E6DF22ED8}"/>
              </a:ext>
            </a:extLst>
          </p:cNvPr>
          <p:cNvCxnSpPr>
            <a:cxnSpLocks/>
          </p:cNvCxnSpPr>
          <p:nvPr/>
        </p:nvCxnSpPr>
        <p:spPr>
          <a:xfrm>
            <a:off x="1621631" y="3162300"/>
            <a:ext cx="709613" cy="311944"/>
          </a:xfrm>
          <a:prstGeom prst="line">
            <a:avLst/>
          </a:prstGeom>
          <a:ln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222E6FA-C1E0-6F86-EDEE-A4D402C816A8}"/>
              </a:ext>
            </a:extLst>
          </p:cNvPr>
          <p:cNvCxnSpPr>
            <a:cxnSpLocks/>
          </p:cNvCxnSpPr>
          <p:nvPr/>
        </p:nvCxnSpPr>
        <p:spPr>
          <a:xfrm flipV="1">
            <a:off x="1738313" y="3579509"/>
            <a:ext cx="1269206" cy="31669"/>
          </a:xfrm>
          <a:prstGeom prst="line">
            <a:avLst/>
          </a:prstGeom>
          <a:ln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1499325-BA95-1C65-4336-EBEB80BDB560}"/>
              </a:ext>
            </a:extLst>
          </p:cNvPr>
          <p:cNvCxnSpPr>
            <a:cxnSpLocks/>
          </p:cNvCxnSpPr>
          <p:nvPr/>
        </p:nvCxnSpPr>
        <p:spPr>
          <a:xfrm>
            <a:off x="1738313" y="3636169"/>
            <a:ext cx="592931" cy="328952"/>
          </a:xfrm>
          <a:prstGeom prst="line">
            <a:avLst/>
          </a:prstGeom>
          <a:ln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06DE35F-3624-9CD9-D744-3EED9DD87727}"/>
              </a:ext>
            </a:extLst>
          </p:cNvPr>
          <p:cNvCxnSpPr>
            <a:cxnSpLocks/>
          </p:cNvCxnSpPr>
          <p:nvPr/>
        </p:nvCxnSpPr>
        <p:spPr>
          <a:xfrm flipH="1">
            <a:off x="2424113" y="3595343"/>
            <a:ext cx="595724" cy="348007"/>
          </a:xfrm>
          <a:prstGeom prst="line">
            <a:avLst/>
          </a:prstGeom>
          <a:ln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FCE063C-CA69-55D4-536C-AB677FE7BD97}"/>
              </a:ext>
            </a:extLst>
          </p:cNvPr>
          <p:cNvCxnSpPr>
            <a:cxnSpLocks/>
          </p:cNvCxnSpPr>
          <p:nvPr/>
        </p:nvCxnSpPr>
        <p:spPr>
          <a:xfrm flipH="1">
            <a:off x="3705485" y="3695700"/>
            <a:ext cx="442825" cy="423863"/>
          </a:xfrm>
          <a:prstGeom prst="line">
            <a:avLst/>
          </a:prstGeom>
          <a:ln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4B19FBB-3E9B-855B-F510-C61B8650214E}"/>
              </a:ext>
            </a:extLst>
          </p:cNvPr>
          <p:cNvCxnSpPr>
            <a:cxnSpLocks/>
          </p:cNvCxnSpPr>
          <p:nvPr/>
        </p:nvCxnSpPr>
        <p:spPr>
          <a:xfrm flipH="1">
            <a:off x="3521869" y="3233738"/>
            <a:ext cx="845344" cy="0"/>
          </a:xfrm>
          <a:prstGeom prst="line">
            <a:avLst/>
          </a:prstGeom>
          <a:ln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F9121D5-C8E9-12F6-EE40-B0132D38CF36}"/>
              </a:ext>
            </a:extLst>
          </p:cNvPr>
          <p:cNvCxnSpPr>
            <a:cxnSpLocks/>
          </p:cNvCxnSpPr>
          <p:nvPr/>
        </p:nvCxnSpPr>
        <p:spPr>
          <a:xfrm flipH="1">
            <a:off x="3717803" y="3695700"/>
            <a:ext cx="1016122" cy="464344"/>
          </a:xfrm>
          <a:prstGeom prst="line">
            <a:avLst/>
          </a:prstGeom>
          <a:ln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CC556B0-A6C1-95B8-781C-FFC2786A1CD8}"/>
              </a:ext>
            </a:extLst>
          </p:cNvPr>
          <p:cNvCxnSpPr>
            <a:cxnSpLocks/>
          </p:cNvCxnSpPr>
          <p:nvPr/>
        </p:nvCxnSpPr>
        <p:spPr>
          <a:xfrm flipH="1" flipV="1">
            <a:off x="3062288" y="3611178"/>
            <a:ext cx="38100" cy="296453"/>
          </a:xfrm>
          <a:prstGeom prst="line">
            <a:avLst/>
          </a:prstGeom>
          <a:ln>
            <a:solidFill>
              <a:srgbClr val="A8A7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2E97F958-BE6E-AE10-BBE1-2E69432B4FC1}"/>
              </a:ext>
            </a:extLst>
          </p:cNvPr>
          <p:cNvSpPr/>
          <p:nvPr/>
        </p:nvSpPr>
        <p:spPr>
          <a:xfrm>
            <a:off x="528638" y="4726781"/>
            <a:ext cx="633412" cy="274091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F7154CF5-CEBB-5041-6D69-31E730643B97}"/>
              </a:ext>
            </a:extLst>
          </p:cNvPr>
          <p:cNvSpPr/>
          <p:nvPr/>
        </p:nvSpPr>
        <p:spPr>
          <a:xfrm rot="18596512">
            <a:off x="294964" y="4989952"/>
            <a:ext cx="468564" cy="186916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86CB3524-9C68-9342-8D6D-0A2B8EB558C3}"/>
              </a:ext>
            </a:extLst>
          </p:cNvPr>
          <p:cNvSpPr/>
          <p:nvPr/>
        </p:nvSpPr>
        <p:spPr>
          <a:xfrm rot="11907906">
            <a:off x="527983" y="5218836"/>
            <a:ext cx="375511" cy="123535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8DCBD34B-354B-567E-B5DB-ED8150066C5D}"/>
              </a:ext>
            </a:extLst>
          </p:cNvPr>
          <p:cNvSpPr/>
          <p:nvPr/>
        </p:nvSpPr>
        <p:spPr>
          <a:xfrm rot="15537648">
            <a:off x="1824723" y="4917835"/>
            <a:ext cx="685471" cy="212261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7B064F0C-3506-8086-B01E-9A4B3A63F1CE}"/>
              </a:ext>
            </a:extLst>
          </p:cNvPr>
          <p:cNvSpPr/>
          <p:nvPr/>
        </p:nvSpPr>
        <p:spPr>
          <a:xfrm rot="18596512">
            <a:off x="3226627" y="4768004"/>
            <a:ext cx="782818" cy="242796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0995AEE3-C7C6-1E81-DC4B-8E8D298EBFAE}"/>
              </a:ext>
            </a:extLst>
          </p:cNvPr>
          <p:cNvSpPr/>
          <p:nvPr/>
        </p:nvSpPr>
        <p:spPr>
          <a:xfrm rot="13243175">
            <a:off x="3369606" y="5149728"/>
            <a:ext cx="404812" cy="228978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4BE9ECA5-9CB3-8D4E-5367-A21BDA02E33A}"/>
              </a:ext>
            </a:extLst>
          </p:cNvPr>
          <p:cNvSpPr/>
          <p:nvPr/>
        </p:nvSpPr>
        <p:spPr>
          <a:xfrm rot="19419849">
            <a:off x="3638804" y="4965261"/>
            <a:ext cx="690056" cy="146928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986E87B4-D4D7-9508-EE9F-400C86FF59D4}"/>
              </a:ext>
            </a:extLst>
          </p:cNvPr>
          <p:cNvSpPr/>
          <p:nvPr/>
        </p:nvSpPr>
        <p:spPr>
          <a:xfrm rot="15472971">
            <a:off x="3809074" y="5239958"/>
            <a:ext cx="369161" cy="98129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3536497-1D1D-219F-29F8-AD09BCC97787}"/>
              </a:ext>
            </a:extLst>
          </p:cNvPr>
          <p:cNvSpPr/>
          <p:nvPr/>
        </p:nvSpPr>
        <p:spPr>
          <a:xfrm rot="17831278">
            <a:off x="4860057" y="4824216"/>
            <a:ext cx="695356" cy="290792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A5876E81-B587-A562-1E95-B5C8F91EF5E7}"/>
              </a:ext>
            </a:extLst>
          </p:cNvPr>
          <p:cNvSpPr/>
          <p:nvPr/>
        </p:nvSpPr>
        <p:spPr>
          <a:xfrm rot="11495189">
            <a:off x="1548929" y="5925509"/>
            <a:ext cx="456958" cy="104908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C7714FFD-EDC4-6088-B395-ED84A994E829}"/>
              </a:ext>
            </a:extLst>
          </p:cNvPr>
          <p:cNvSpPr/>
          <p:nvPr/>
        </p:nvSpPr>
        <p:spPr>
          <a:xfrm rot="18316104">
            <a:off x="2271998" y="5852912"/>
            <a:ext cx="475210" cy="126655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B99A0D21-4774-51AB-1C2C-F7015D9DC49E}"/>
              </a:ext>
            </a:extLst>
          </p:cNvPr>
          <p:cNvSpPr/>
          <p:nvPr/>
        </p:nvSpPr>
        <p:spPr>
          <a:xfrm rot="12841580">
            <a:off x="4615074" y="5953512"/>
            <a:ext cx="457232" cy="104723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9CE73974-EE52-8968-6A36-B4C75CF67B01}"/>
              </a:ext>
            </a:extLst>
          </p:cNvPr>
          <p:cNvSpPr/>
          <p:nvPr/>
        </p:nvSpPr>
        <p:spPr>
          <a:xfrm rot="18316104">
            <a:off x="5262205" y="5841449"/>
            <a:ext cx="476494" cy="125751"/>
          </a:xfrm>
          <a:custGeom>
            <a:avLst/>
            <a:gdLst>
              <a:gd name="connsiteX0" fmla="*/ 0 w 633412"/>
              <a:gd name="connsiteY0" fmla="*/ 0 h 274091"/>
              <a:gd name="connsiteX1" fmla="*/ 266700 w 633412"/>
              <a:gd name="connsiteY1" fmla="*/ 250032 h 274091"/>
              <a:gd name="connsiteX2" fmla="*/ 633412 w 633412"/>
              <a:gd name="connsiteY2" fmla="*/ 250032 h 274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412" h="274091">
                <a:moveTo>
                  <a:pt x="0" y="0"/>
                </a:moveTo>
                <a:cubicBezTo>
                  <a:pt x="80565" y="104180"/>
                  <a:pt x="161131" y="208360"/>
                  <a:pt x="266700" y="250032"/>
                </a:cubicBezTo>
                <a:cubicBezTo>
                  <a:pt x="372269" y="291704"/>
                  <a:pt x="502840" y="270868"/>
                  <a:pt x="633412" y="250032"/>
                </a:cubicBezTo>
              </a:path>
            </a:pathLst>
          </a:custGeom>
          <a:noFill/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212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 animBg="1"/>
      <p:bldP spid="11" grpId="0" animBg="1"/>
      <p:bldP spid="12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6" grpId="0" animBg="1"/>
      <p:bldP spid="57" grpId="0" animBg="1"/>
      <p:bldP spid="5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>
            <a:extLst>
              <a:ext uri="{FF2B5EF4-FFF2-40B4-BE49-F238E27FC236}">
                <a16:creationId xmlns:a16="http://schemas.microsoft.com/office/drawing/2014/main" id="{9DC3A923-1134-0A6D-D118-CBC2AD5F06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3834" y="114895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lvl="0" algn="ctr" defTabSz="9144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lang="en-US" sz="4400" kern="0" dirty="0">
                <a:solidFill>
                  <a:srgbClr val="0000FF"/>
                </a:solidFill>
              </a:rPr>
              <a:t>Lemma proof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D940352-BEA1-B903-672F-D0F921FCCEC0}"/>
              </a:ext>
            </a:extLst>
          </p:cNvPr>
          <p:cNvGrpSpPr/>
          <p:nvPr/>
        </p:nvGrpSpPr>
        <p:grpSpPr>
          <a:xfrm>
            <a:off x="1758883" y="3347718"/>
            <a:ext cx="4763412" cy="2363718"/>
            <a:chOff x="1471133" y="515800"/>
            <a:chExt cx="8667986" cy="5422392"/>
          </a:xfrm>
        </p:grpSpPr>
        <p:sp>
          <p:nvSpPr>
            <p:cNvPr id="3" name="Shape 0">
              <a:extLst>
                <a:ext uri="{FF2B5EF4-FFF2-40B4-BE49-F238E27FC236}">
                  <a16:creationId xmlns:a16="http://schemas.microsoft.com/office/drawing/2014/main" id="{9D606F05-222D-0976-F5C8-5399FEF6BB54}"/>
                </a:ext>
              </a:extLst>
            </p:cNvPr>
            <p:cNvSpPr/>
            <p:nvPr/>
          </p:nvSpPr>
          <p:spPr>
            <a:xfrm flipH="1">
              <a:off x="4499215" y="1155880"/>
              <a:ext cx="1193975" cy="1263544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Shape 1">
              <a:extLst>
                <a:ext uri="{FF2B5EF4-FFF2-40B4-BE49-F238E27FC236}">
                  <a16:creationId xmlns:a16="http://schemas.microsoft.com/office/drawing/2014/main" id="{633513D6-8D32-CA32-6166-57F21A2ED639}"/>
                </a:ext>
              </a:extLst>
            </p:cNvPr>
            <p:cNvSpPr/>
            <p:nvPr/>
          </p:nvSpPr>
          <p:spPr>
            <a:xfrm flipH="1">
              <a:off x="2447071" y="1155880"/>
              <a:ext cx="3246120" cy="1272688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Shape 2">
              <a:extLst>
                <a:ext uri="{FF2B5EF4-FFF2-40B4-BE49-F238E27FC236}">
                  <a16:creationId xmlns:a16="http://schemas.microsoft.com/office/drawing/2014/main" id="{FBD4C3B9-FF94-0622-6296-3702FCF28953}"/>
                </a:ext>
              </a:extLst>
            </p:cNvPr>
            <p:cNvSpPr/>
            <p:nvPr/>
          </p:nvSpPr>
          <p:spPr>
            <a:xfrm>
              <a:off x="5693191" y="1155880"/>
              <a:ext cx="988761" cy="1290975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Shape 3">
              <a:extLst>
                <a:ext uri="{FF2B5EF4-FFF2-40B4-BE49-F238E27FC236}">
                  <a16:creationId xmlns:a16="http://schemas.microsoft.com/office/drawing/2014/main" id="{A47236C9-840F-6FDC-141B-D1EBB9F0E145}"/>
                </a:ext>
              </a:extLst>
            </p:cNvPr>
            <p:cNvSpPr/>
            <p:nvPr/>
          </p:nvSpPr>
          <p:spPr>
            <a:xfrm>
              <a:off x="5693191" y="1155880"/>
              <a:ext cx="3246120" cy="1290975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Shape 4">
              <a:extLst>
                <a:ext uri="{FF2B5EF4-FFF2-40B4-BE49-F238E27FC236}">
                  <a16:creationId xmlns:a16="http://schemas.microsoft.com/office/drawing/2014/main" id="{7CCE5D1F-F900-5423-0FE0-D710DD84DE7F}"/>
                </a:ext>
              </a:extLst>
            </p:cNvPr>
            <p:cNvSpPr/>
            <p:nvPr/>
          </p:nvSpPr>
          <p:spPr>
            <a:xfrm flipH="1">
              <a:off x="2139118" y="3068648"/>
              <a:ext cx="307953" cy="1232867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Shape 5">
              <a:extLst>
                <a:ext uri="{FF2B5EF4-FFF2-40B4-BE49-F238E27FC236}">
                  <a16:creationId xmlns:a16="http://schemas.microsoft.com/office/drawing/2014/main" id="{A138ED0A-CDB8-A08D-4BC8-061201D8D2AB}"/>
                </a:ext>
              </a:extLst>
            </p:cNvPr>
            <p:cNvSpPr/>
            <p:nvPr/>
          </p:nvSpPr>
          <p:spPr>
            <a:xfrm flipH="1">
              <a:off x="1649967" y="3068648"/>
              <a:ext cx="797104" cy="1232867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Shape 6">
              <a:extLst>
                <a:ext uri="{FF2B5EF4-FFF2-40B4-BE49-F238E27FC236}">
                  <a16:creationId xmlns:a16="http://schemas.microsoft.com/office/drawing/2014/main" id="{CB2EEBDB-AA46-9D5F-C068-02A0DC8EBCF1}"/>
                </a:ext>
              </a:extLst>
            </p:cNvPr>
            <p:cNvSpPr/>
            <p:nvPr/>
          </p:nvSpPr>
          <p:spPr>
            <a:xfrm>
              <a:off x="2447071" y="3068648"/>
              <a:ext cx="186559" cy="1251155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Shape 7">
              <a:extLst>
                <a:ext uri="{FF2B5EF4-FFF2-40B4-BE49-F238E27FC236}">
                  <a16:creationId xmlns:a16="http://schemas.microsoft.com/office/drawing/2014/main" id="{4B89768B-7989-D549-C19E-747FEB6F2A51}"/>
                </a:ext>
              </a:extLst>
            </p:cNvPr>
            <p:cNvSpPr/>
            <p:nvPr/>
          </p:nvSpPr>
          <p:spPr>
            <a:xfrm>
              <a:off x="2447071" y="3068648"/>
              <a:ext cx="652955" cy="1251155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Shape 8">
              <a:extLst>
                <a:ext uri="{FF2B5EF4-FFF2-40B4-BE49-F238E27FC236}">
                  <a16:creationId xmlns:a16="http://schemas.microsoft.com/office/drawing/2014/main" id="{BC440ABB-676E-C99E-A523-EBFEFB9A7604}"/>
                </a:ext>
              </a:extLst>
            </p:cNvPr>
            <p:cNvSpPr/>
            <p:nvPr/>
          </p:nvSpPr>
          <p:spPr>
            <a:xfrm flipH="1">
              <a:off x="3887198" y="3068648"/>
              <a:ext cx="612018" cy="1159715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Shape 9">
              <a:extLst>
                <a:ext uri="{FF2B5EF4-FFF2-40B4-BE49-F238E27FC236}">
                  <a16:creationId xmlns:a16="http://schemas.microsoft.com/office/drawing/2014/main" id="{84C9C537-4710-97EB-B84A-19CB39BC8B18}"/>
                </a:ext>
              </a:extLst>
            </p:cNvPr>
            <p:cNvSpPr/>
            <p:nvPr/>
          </p:nvSpPr>
          <p:spPr>
            <a:xfrm>
              <a:off x="4499216" y="3068648"/>
              <a:ext cx="503708" cy="1187147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Shape 10">
              <a:extLst>
                <a:ext uri="{FF2B5EF4-FFF2-40B4-BE49-F238E27FC236}">
                  <a16:creationId xmlns:a16="http://schemas.microsoft.com/office/drawing/2014/main" id="{A8F36B92-557B-B569-E34D-BDB3A46A09EF}"/>
                </a:ext>
              </a:extLst>
            </p:cNvPr>
            <p:cNvSpPr/>
            <p:nvPr/>
          </p:nvSpPr>
          <p:spPr>
            <a:xfrm flipH="1">
              <a:off x="3463316" y="4731283"/>
              <a:ext cx="438912" cy="841150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Shape 11">
              <a:extLst>
                <a:ext uri="{FF2B5EF4-FFF2-40B4-BE49-F238E27FC236}">
                  <a16:creationId xmlns:a16="http://schemas.microsoft.com/office/drawing/2014/main" id="{49B5714A-1202-6292-B98A-386A37FA7945}"/>
                </a:ext>
              </a:extLst>
            </p:cNvPr>
            <p:cNvSpPr/>
            <p:nvPr/>
          </p:nvSpPr>
          <p:spPr>
            <a:xfrm>
              <a:off x="3902228" y="4731283"/>
              <a:ext cx="205214" cy="841150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Shape 12">
              <a:extLst>
                <a:ext uri="{FF2B5EF4-FFF2-40B4-BE49-F238E27FC236}">
                  <a16:creationId xmlns:a16="http://schemas.microsoft.com/office/drawing/2014/main" id="{41A94CEE-7016-AB50-C9BA-3FD750000D78}"/>
                </a:ext>
              </a:extLst>
            </p:cNvPr>
            <p:cNvSpPr/>
            <p:nvPr/>
          </p:nvSpPr>
          <p:spPr>
            <a:xfrm flipH="1">
              <a:off x="4661284" y="4731283"/>
              <a:ext cx="341640" cy="822861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Shape 13">
              <a:extLst>
                <a:ext uri="{FF2B5EF4-FFF2-40B4-BE49-F238E27FC236}">
                  <a16:creationId xmlns:a16="http://schemas.microsoft.com/office/drawing/2014/main" id="{31B2707D-9EEB-17E5-DAC5-6595356DAFA2}"/>
                </a:ext>
              </a:extLst>
            </p:cNvPr>
            <p:cNvSpPr/>
            <p:nvPr/>
          </p:nvSpPr>
          <p:spPr>
            <a:xfrm>
              <a:off x="5002924" y="4731283"/>
              <a:ext cx="298494" cy="841150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Shape 14">
              <a:extLst>
                <a:ext uri="{FF2B5EF4-FFF2-40B4-BE49-F238E27FC236}">
                  <a16:creationId xmlns:a16="http://schemas.microsoft.com/office/drawing/2014/main" id="{76D0DF03-70C7-877C-3821-2FE6C5D9B38B}"/>
                </a:ext>
              </a:extLst>
            </p:cNvPr>
            <p:cNvSpPr/>
            <p:nvPr/>
          </p:nvSpPr>
          <p:spPr>
            <a:xfrm flipH="1">
              <a:off x="6601495" y="3068648"/>
              <a:ext cx="80457" cy="1232867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Shape 15">
              <a:extLst>
                <a:ext uri="{FF2B5EF4-FFF2-40B4-BE49-F238E27FC236}">
                  <a16:creationId xmlns:a16="http://schemas.microsoft.com/office/drawing/2014/main" id="{03C30F17-E361-0634-94A9-D0235E877BA3}"/>
                </a:ext>
              </a:extLst>
            </p:cNvPr>
            <p:cNvSpPr/>
            <p:nvPr/>
          </p:nvSpPr>
          <p:spPr>
            <a:xfrm flipH="1">
              <a:off x="6220338" y="3068648"/>
              <a:ext cx="461614" cy="1232867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Shape 16">
              <a:extLst>
                <a:ext uri="{FF2B5EF4-FFF2-40B4-BE49-F238E27FC236}">
                  <a16:creationId xmlns:a16="http://schemas.microsoft.com/office/drawing/2014/main" id="{222E77B3-862B-48F4-83CD-001A875260F3}"/>
                </a:ext>
              </a:extLst>
            </p:cNvPr>
            <p:cNvSpPr/>
            <p:nvPr/>
          </p:nvSpPr>
          <p:spPr>
            <a:xfrm flipH="1">
              <a:off x="5790096" y="3068648"/>
              <a:ext cx="891856" cy="1232867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7" name="Shape 17">
              <a:extLst>
                <a:ext uri="{FF2B5EF4-FFF2-40B4-BE49-F238E27FC236}">
                  <a16:creationId xmlns:a16="http://schemas.microsoft.com/office/drawing/2014/main" id="{FA1A63CA-6921-1BE9-9FD8-6DBB4CF339AB}"/>
                </a:ext>
              </a:extLst>
            </p:cNvPr>
            <p:cNvSpPr/>
            <p:nvPr/>
          </p:nvSpPr>
          <p:spPr>
            <a:xfrm>
              <a:off x="6681952" y="3068648"/>
              <a:ext cx="298494" cy="1251155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Shape 18">
              <a:extLst>
                <a:ext uri="{FF2B5EF4-FFF2-40B4-BE49-F238E27FC236}">
                  <a16:creationId xmlns:a16="http://schemas.microsoft.com/office/drawing/2014/main" id="{E122E04C-FA38-1882-84ED-53B4B3D7AABF}"/>
                </a:ext>
              </a:extLst>
            </p:cNvPr>
            <p:cNvSpPr/>
            <p:nvPr/>
          </p:nvSpPr>
          <p:spPr>
            <a:xfrm>
              <a:off x="6681952" y="3068648"/>
              <a:ext cx="727579" cy="1251155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Shape 19">
              <a:extLst>
                <a:ext uri="{FF2B5EF4-FFF2-40B4-BE49-F238E27FC236}">
                  <a16:creationId xmlns:a16="http://schemas.microsoft.com/office/drawing/2014/main" id="{F7A2E67D-7699-D66C-3BE8-B6EADDAE84B5}"/>
                </a:ext>
              </a:extLst>
            </p:cNvPr>
            <p:cNvSpPr/>
            <p:nvPr/>
          </p:nvSpPr>
          <p:spPr>
            <a:xfrm flipH="1">
              <a:off x="8491570" y="3068648"/>
              <a:ext cx="447741" cy="1159715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0" name="Shape 20">
              <a:extLst>
                <a:ext uri="{FF2B5EF4-FFF2-40B4-BE49-F238E27FC236}">
                  <a16:creationId xmlns:a16="http://schemas.microsoft.com/office/drawing/2014/main" id="{E2943D46-FAD9-CA8F-D917-175C5BD59EAB}"/>
                </a:ext>
              </a:extLst>
            </p:cNvPr>
            <p:cNvSpPr/>
            <p:nvPr/>
          </p:nvSpPr>
          <p:spPr>
            <a:xfrm>
              <a:off x="8939311" y="3068648"/>
              <a:ext cx="634299" cy="1178003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1" name="Shape 21">
              <a:extLst>
                <a:ext uri="{FF2B5EF4-FFF2-40B4-BE49-F238E27FC236}">
                  <a16:creationId xmlns:a16="http://schemas.microsoft.com/office/drawing/2014/main" id="{17592BA3-9A1B-04D4-6BB3-90D866B4403A}"/>
                </a:ext>
              </a:extLst>
            </p:cNvPr>
            <p:cNvSpPr/>
            <p:nvPr/>
          </p:nvSpPr>
          <p:spPr>
            <a:xfrm flipH="1">
              <a:off x="8174788" y="4740427"/>
              <a:ext cx="316782" cy="832006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Shape 22">
              <a:extLst>
                <a:ext uri="{FF2B5EF4-FFF2-40B4-BE49-F238E27FC236}">
                  <a16:creationId xmlns:a16="http://schemas.microsoft.com/office/drawing/2014/main" id="{B24D3B8E-D32C-0281-351D-FC66C3E911A4}"/>
                </a:ext>
              </a:extLst>
            </p:cNvPr>
            <p:cNvSpPr/>
            <p:nvPr/>
          </p:nvSpPr>
          <p:spPr>
            <a:xfrm>
              <a:off x="8491570" y="4740427"/>
              <a:ext cx="354461" cy="832006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3" name="Shape 23">
              <a:extLst>
                <a:ext uri="{FF2B5EF4-FFF2-40B4-BE49-F238E27FC236}">
                  <a16:creationId xmlns:a16="http://schemas.microsoft.com/office/drawing/2014/main" id="{DCF8EFBB-DE72-4FC3-EE4D-5D0362100CD7}"/>
                </a:ext>
              </a:extLst>
            </p:cNvPr>
            <p:cNvSpPr/>
            <p:nvPr/>
          </p:nvSpPr>
          <p:spPr>
            <a:xfrm flipH="1">
              <a:off x="9297466" y="4740427"/>
              <a:ext cx="276144" cy="832006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4" name="Shape 24">
              <a:extLst>
                <a:ext uri="{FF2B5EF4-FFF2-40B4-BE49-F238E27FC236}">
                  <a16:creationId xmlns:a16="http://schemas.microsoft.com/office/drawing/2014/main" id="{686067E7-D736-15FB-42AF-EE16118BDB90}"/>
                </a:ext>
              </a:extLst>
            </p:cNvPr>
            <p:cNvSpPr/>
            <p:nvPr/>
          </p:nvSpPr>
          <p:spPr>
            <a:xfrm>
              <a:off x="9573610" y="4740427"/>
              <a:ext cx="391773" cy="832006"/>
            </a:xfrm>
            <a:prstGeom prst="line">
              <a:avLst/>
            </a:prstGeom>
            <a:noFill/>
            <a:ln w="20320">
              <a:solidFill>
                <a:srgbClr val="111111"/>
              </a:solidFill>
              <a:prstDash val="solid"/>
              <a:headEnd type="none"/>
              <a:tailEnd type="none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Shape 25">
              <a:extLst>
                <a:ext uri="{FF2B5EF4-FFF2-40B4-BE49-F238E27FC236}">
                  <a16:creationId xmlns:a16="http://schemas.microsoft.com/office/drawing/2014/main" id="{AB0D4F6B-509B-DABB-AF69-297DD27D5456}"/>
                </a:ext>
              </a:extLst>
            </p:cNvPr>
            <p:cNvSpPr/>
            <p:nvPr/>
          </p:nvSpPr>
          <p:spPr>
            <a:xfrm>
              <a:off x="5408902" y="515800"/>
              <a:ext cx="566930" cy="658367"/>
            </a:xfrm>
            <a:prstGeom prst="ellipse">
              <a:avLst/>
            </a:prstGeom>
            <a:solidFill>
              <a:schemeClr val="bg2">
                <a:lumMod val="75000"/>
                <a:alpha val="95000"/>
              </a:schemeClr>
            </a:solidFill>
            <a:ln w="18415">
              <a:solidFill>
                <a:schemeClr val="bg2">
                  <a:lumMod val="50000"/>
                </a:schemeClr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6" name="Shape 26">
              <a:extLst>
                <a:ext uri="{FF2B5EF4-FFF2-40B4-BE49-F238E27FC236}">
                  <a16:creationId xmlns:a16="http://schemas.microsoft.com/office/drawing/2014/main" id="{61A8F7E9-4AD9-3E34-8665-B0F2AB0E3822}"/>
                </a:ext>
              </a:extLst>
            </p:cNvPr>
            <p:cNvSpPr/>
            <p:nvPr/>
          </p:nvSpPr>
          <p:spPr>
            <a:xfrm>
              <a:off x="2209327" y="2428568"/>
              <a:ext cx="475488" cy="658368"/>
            </a:xfrm>
            <a:prstGeom prst="ellipse">
              <a:avLst/>
            </a:prstGeom>
            <a:solidFill>
              <a:srgbClr val="DDF1D9">
                <a:alpha val="95000"/>
              </a:srgbClr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7" name="Shape 27">
              <a:extLst>
                <a:ext uri="{FF2B5EF4-FFF2-40B4-BE49-F238E27FC236}">
                  <a16:creationId xmlns:a16="http://schemas.microsoft.com/office/drawing/2014/main" id="{BD2D3994-1A3F-AC48-9DDE-32598AA401F0}"/>
                </a:ext>
              </a:extLst>
            </p:cNvPr>
            <p:cNvSpPr/>
            <p:nvPr/>
          </p:nvSpPr>
          <p:spPr>
            <a:xfrm>
              <a:off x="4261472" y="2428568"/>
              <a:ext cx="475488" cy="658368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Shape 28">
              <a:extLst>
                <a:ext uri="{FF2B5EF4-FFF2-40B4-BE49-F238E27FC236}">
                  <a16:creationId xmlns:a16="http://schemas.microsoft.com/office/drawing/2014/main" id="{2762D429-3EA0-FF5A-BEE8-91EE6482EE31}"/>
                </a:ext>
              </a:extLst>
            </p:cNvPr>
            <p:cNvSpPr/>
            <p:nvPr/>
          </p:nvSpPr>
          <p:spPr>
            <a:xfrm>
              <a:off x="6444208" y="2428568"/>
              <a:ext cx="475488" cy="658368"/>
            </a:xfrm>
            <a:prstGeom prst="ellipse">
              <a:avLst/>
            </a:prstGeom>
            <a:solidFill>
              <a:srgbClr val="D7C1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9" name="Shape 29">
              <a:extLst>
                <a:ext uri="{FF2B5EF4-FFF2-40B4-BE49-F238E27FC236}">
                  <a16:creationId xmlns:a16="http://schemas.microsoft.com/office/drawing/2014/main" id="{90C9731D-464C-BF4B-C51A-7FD48F2C60E7}"/>
                </a:ext>
              </a:extLst>
            </p:cNvPr>
            <p:cNvSpPr/>
            <p:nvPr/>
          </p:nvSpPr>
          <p:spPr>
            <a:xfrm>
              <a:off x="8701567" y="2428568"/>
              <a:ext cx="475488" cy="658368"/>
            </a:xfrm>
            <a:prstGeom prst="ellipse">
              <a:avLst/>
            </a:prstGeom>
            <a:solidFill>
              <a:srgbClr val="D8F4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0" name="Shape 30">
              <a:extLst>
                <a:ext uri="{FF2B5EF4-FFF2-40B4-BE49-F238E27FC236}">
                  <a16:creationId xmlns:a16="http://schemas.microsoft.com/office/drawing/2014/main" id="{00DC15B1-799C-BD03-4D0B-F57AD8FBA9E1}"/>
                </a:ext>
              </a:extLst>
            </p:cNvPr>
            <p:cNvSpPr/>
            <p:nvPr/>
          </p:nvSpPr>
          <p:spPr>
            <a:xfrm>
              <a:off x="3691916" y="4237507"/>
              <a:ext cx="420624" cy="512064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Shape 31">
              <a:extLst>
                <a:ext uri="{FF2B5EF4-FFF2-40B4-BE49-F238E27FC236}">
                  <a16:creationId xmlns:a16="http://schemas.microsoft.com/office/drawing/2014/main" id="{4A468C96-BA1E-EED1-8492-E34EBCA16A53}"/>
                </a:ext>
              </a:extLst>
            </p:cNvPr>
            <p:cNvSpPr/>
            <p:nvPr/>
          </p:nvSpPr>
          <p:spPr>
            <a:xfrm>
              <a:off x="4792612" y="4237507"/>
              <a:ext cx="420624" cy="512064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2" name="Shape 32">
              <a:extLst>
                <a:ext uri="{FF2B5EF4-FFF2-40B4-BE49-F238E27FC236}">
                  <a16:creationId xmlns:a16="http://schemas.microsoft.com/office/drawing/2014/main" id="{7171F7C0-45BF-CF4C-CCDE-5DA22A9071B1}"/>
                </a:ext>
              </a:extLst>
            </p:cNvPr>
            <p:cNvSpPr/>
            <p:nvPr/>
          </p:nvSpPr>
          <p:spPr>
            <a:xfrm>
              <a:off x="8262970" y="4228363"/>
              <a:ext cx="457200" cy="530352"/>
            </a:xfrm>
            <a:prstGeom prst="ellipse">
              <a:avLst/>
            </a:prstGeom>
            <a:solidFill>
              <a:srgbClr val="D8F4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3" name="Shape 33">
              <a:extLst>
                <a:ext uri="{FF2B5EF4-FFF2-40B4-BE49-F238E27FC236}">
                  <a16:creationId xmlns:a16="http://schemas.microsoft.com/office/drawing/2014/main" id="{88DE5160-0D86-6622-10EA-278C5A36EF1E}"/>
                </a:ext>
              </a:extLst>
            </p:cNvPr>
            <p:cNvSpPr/>
            <p:nvPr/>
          </p:nvSpPr>
          <p:spPr>
            <a:xfrm>
              <a:off x="9345010" y="4228363"/>
              <a:ext cx="457200" cy="530352"/>
            </a:xfrm>
            <a:prstGeom prst="ellipse">
              <a:avLst/>
            </a:prstGeom>
            <a:solidFill>
              <a:srgbClr val="D8F4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4" name="Shape 34">
              <a:extLst>
                <a:ext uri="{FF2B5EF4-FFF2-40B4-BE49-F238E27FC236}">
                  <a16:creationId xmlns:a16="http://schemas.microsoft.com/office/drawing/2014/main" id="{5F3D4DD9-47F5-A97F-C5F4-A68F0806970A}"/>
                </a:ext>
              </a:extLst>
            </p:cNvPr>
            <p:cNvSpPr/>
            <p:nvPr/>
          </p:nvSpPr>
          <p:spPr>
            <a:xfrm>
              <a:off x="1471133" y="4301515"/>
              <a:ext cx="347472" cy="384048"/>
            </a:xfrm>
            <a:prstGeom prst="ellipse">
              <a:avLst/>
            </a:prstGeom>
            <a:solidFill>
              <a:srgbClr val="DDF1D9">
                <a:alpha val="95000"/>
              </a:srgbClr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5" name="Shape 35">
              <a:extLst>
                <a:ext uri="{FF2B5EF4-FFF2-40B4-BE49-F238E27FC236}">
                  <a16:creationId xmlns:a16="http://schemas.microsoft.com/office/drawing/2014/main" id="{B23A9D3F-44A4-84AE-84A1-26E55009B859}"/>
                </a:ext>
              </a:extLst>
            </p:cNvPr>
            <p:cNvSpPr/>
            <p:nvPr/>
          </p:nvSpPr>
          <p:spPr>
            <a:xfrm>
              <a:off x="1974841" y="4301515"/>
              <a:ext cx="347472" cy="384048"/>
            </a:xfrm>
            <a:prstGeom prst="ellipse">
              <a:avLst/>
            </a:prstGeom>
            <a:solidFill>
              <a:srgbClr val="DDF1D9">
                <a:alpha val="95000"/>
              </a:srgbClr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6" name="Shape 36">
              <a:extLst>
                <a:ext uri="{FF2B5EF4-FFF2-40B4-BE49-F238E27FC236}">
                  <a16:creationId xmlns:a16="http://schemas.microsoft.com/office/drawing/2014/main" id="{1A061A2B-93C2-F30E-5565-54D1F36116E9}"/>
                </a:ext>
              </a:extLst>
            </p:cNvPr>
            <p:cNvSpPr/>
            <p:nvPr/>
          </p:nvSpPr>
          <p:spPr>
            <a:xfrm>
              <a:off x="2459894" y="4301515"/>
              <a:ext cx="347472" cy="384048"/>
            </a:xfrm>
            <a:prstGeom prst="ellipse">
              <a:avLst/>
            </a:prstGeom>
            <a:solidFill>
              <a:srgbClr val="DDF1D9">
                <a:alpha val="95000"/>
              </a:srgbClr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7" name="Shape 37">
              <a:extLst>
                <a:ext uri="{FF2B5EF4-FFF2-40B4-BE49-F238E27FC236}">
                  <a16:creationId xmlns:a16="http://schemas.microsoft.com/office/drawing/2014/main" id="{E88A5138-B290-32DB-48BA-B033A21B1DA2}"/>
                </a:ext>
              </a:extLst>
            </p:cNvPr>
            <p:cNvSpPr/>
            <p:nvPr/>
          </p:nvSpPr>
          <p:spPr>
            <a:xfrm>
              <a:off x="2926290" y="4301515"/>
              <a:ext cx="347472" cy="384048"/>
            </a:xfrm>
            <a:prstGeom prst="ellipse">
              <a:avLst/>
            </a:prstGeom>
            <a:solidFill>
              <a:srgbClr val="DDF1D9">
                <a:alpha val="95000"/>
              </a:srgbClr>
            </a:solidFill>
            <a:ln w="18415">
              <a:solidFill>
                <a:srgbClr val="4D6C4B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8" name="Shape 38">
              <a:extLst>
                <a:ext uri="{FF2B5EF4-FFF2-40B4-BE49-F238E27FC236}">
                  <a16:creationId xmlns:a16="http://schemas.microsoft.com/office/drawing/2014/main" id="{D36AF4FA-BF2B-3ADA-246E-385E2B3858CB}"/>
                </a:ext>
              </a:extLst>
            </p:cNvPr>
            <p:cNvSpPr/>
            <p:nvPr/>
          </p:nvSpPr>
          <p:spPr>
            <a:xfrm>
              <a:off x="3299407" y="5554144"/>
              <a:ext cx="347472" cy="384048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9" name="Shape 39">
              <a:extLst>
                <a:ext uri="{FF2B5EF4-FFF2-40B4-BE49-F238E27FC236}">
                  <a16:creationId xmlns:a16="http://schemas.microsoft.com/office/drawing/2014/main" id="{3A4AE25C-1E5A-4AD9-C608-3A1314058050}"/>
                </a:ext>
              </a:extLst>
            </p:cNvPr>
            <p:cNvSpPr/>
            <p:nvPr/>
          </p:nvSpPr>
          <p:spPr>
            <a:xfrm>
              <a:off x="3933707" y="5554144"/>
              <a:ext cx="347472" cy="384048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0" name="Shape 40">
              <a:extLst>
                <a:ext uri="{FF2B5EF4-FFF2-40B4-BE49-F238E27FC236}">
                  <a16:creationId xmlns:a16="http://schemas.microsoft.com/office/drawing/2014/main" id="{A54A768C-F081-3FF1-1E3C-C3E2A1E193B1}"/>
                </a:ext>
              </a:extLst>
            </p:cNvPr>
            <p:cNvSpPr/>
            <p:nvPr/>
          </p:nvSpPr>
          <p:spPr>
            <a:xfrm>
              <a:off x="4474727" y="5554144"/>
              <a:ext cx="347472" cy="384048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1" name="Shape 41">
              <a:extLst>
                <a:ext uri="{FF2B5EF4-FFF2-40B4-BE49-F238E27FC236}">
                  <a16:creationId xmlns:a16="http://schemas.microsoft.com/office/drawing/2014/main" id="{39D30975-2554-B31A-999E-A86FC76C520B}"/>
                </a:ext>
              </a:extLst>
            </p:cNvPr>
            <p:cNvSpPr/>
            <p:nvPr/>
          </p:nvSpPr>
          <p:spPr>
            <a:xfrm>
              <a:off x="5127682" y="5554144"/>
              <a:ext cx="347472" cy="384048"/>
            </a:xfrm>
            <a:prstGeom prst="ellipse">
              <a:avLst/>
            </a:prstGeom>
            <a:solidFill>
              <a:srgbClr val="FFF1C4">
                <a:alpha val="95000"/>
              </a:srgbClr>
            </a:solidFill>
            <a:ln w="18415">
              <a:solidFill>
                <a:srgbClr val="51451C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2" name="Shape 42">
              <a:extLst>
                <a:ext uri="{FF2B5EF4-FFF2-40B4-BE49-F238E27FC236}">
                  <a16:creationId xmlns:a16="http://schemas.microsoft.com/office/drawing/2014/main" id="{D5098798-FA9B-D8CC-8501-12EDCE144E4A}"/>
                </a:ext>
              </a:extLst>
            </p:cNvPr>
            <p:cNvSpPr/>
            <p:nvPr/>
          </p:nvSpPr>
          <p:spPr>
            <a:xfrm>
              <a:off x="5631390" y="4301515"/>
              <a:ext cx="347472" cy="384048"/>
            </a:xfrm>
            <a:prstGeom prst="ellipse">
              <a:avLst/>
            </a:prstGeom>
            <a:solidFill>
              <a:srgbClr val="D7C1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3" name="Shape 43">
              <a:extLst>
                <a:ext uri="{FF2B5EF4-FFF2-40B4-BE49-F238E27FC236}">
                  <a16:creationId xmlns:a16="http://schemas.microsoft.com/office/drawing/2014/main" id="{038502A9-DDE8-208D-9DBC-BFA05D60BAE1}"/>
                </a:ext>
              </a:extLst>
            </p:cNvPr>
            <p:cNvSpPr/>
            <p:nvPr/>
          </p:nvSpPr>
          <p:spPr>
            <a:xfrm>
              <a:off x="6023163" y="4301515"/>
              <a:ext cx="347472" cy="384048"/>
            </a:xfrm>
            <a:prstGeom prst="ellipse">
              <a:avLst/>
            </a:prstGeom>
            <a:solidFill>
              <a:srgbClr val="D7C1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4" name="Shape 44">
              <a:extLst>
                <a:ext uri="{FF2B5EF4-FFF2-40B4-BE49-F238E27FC236}">
                  <a16:creationId xmlns:a16="http://schemas.microsoft.com/office/drawing/2014/main" id="{9A530325-6D3E-4A8F-0710-F33EF63DCB29}"/>
                </a:ext>
              </a:extLst>
            </p:cNvPr>
            <p:cNvSpPr/>
            <p:nvPr/>
          </p:nvSpPr>
          <p:spPr>
            <a:xfrm>
              <a:off x="6414936" y="4301515"/>
              <a:ext cx="347472" cy="384048"/>
            </a:xfrm>
            <a:prstGeom prst="ellipse">
              <a:avLst/>
            </a:prstGeom>
            <a:solidFill>
              <a:srgbClr val="D7C1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5" name="Shape 45">
              <a:extLst>
                <a:ext uri="{FF2B5EF4-FFF2-40B4-BE49-F238E27FC236}">
                  <a16:creationId xmlns:a16="http://schemas.microsoft.com/office/drawing/2014/main" id="{6CDDB6E3-FDF7-902D-1C3C-762C52BD390F}"/>
                </a:ext>
              </a:extLst>
            </p:cNvPr>
            <p:cNvSpPr/>
            <p:nvPr/>
          </p:nvSpPr>
          <p:spPr>
            <a:xfrm>
              <a:off x="6806710" y="4301515"/>
              <a:ext cx="347472" cy="384048"/>
            </a:xfrm>
            <a:prstGeom prst="ellipse">
              <a:avLst/>
            </a:prstGeom>
            <a:solidFill>
              <a:srgbClr val="D7C1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6" name="Shape 46">
              <a:extLst>
                <a:ext uri="{FF2B5EF4-FFF2-40B4-BE49-F238E27FC236}">
                  <a16:creationId xmlns:a16="http://schemas.microsoft.com/office/drawing/2014/main" id="{336D5C77-FF8A-9EAD-9B74-5C75FDA7AE59}"/>
                </a:ext>
              </a:extLst>
            </p:cNvPr>
            <p:cNvSpPr/>
            <p:nvPr/>
          </p:nvSpPr>
          <p:spPr>
            <a:xfrm>
              <a:off x="7235794" y="4301515"/>
              <a:ext cx="347472" cy="384048"/>
            </a:xfrm>
            <a:prstGeom prst="ellipse">
              <a:avLst/>
            </a:prstGeom>
            <a:solidFill>
              <a:srgbClr val="D7C1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7" name="Shape 47">
              <a:extLst>
                <a:ext uri="{FF2B5EF4-FFF2-40B4-BE49-F238E27FC236}">
                  <a16:creationId xmlns:a16="http://schemas.microsoft.com/office/drawing/2014/main" id="{AAC53D24-0430-0A8C-0CF3-D370B0C18EF0}"/>
                </a:ext>
              </a:extLst>
            </p:cNvPr>
            <p:cNvSpPr/>
            <p:nvPr/>
          </p:nvSpPr>
          <p:spPr>
            <a:xfrm>
              <a:off x="8000685" y="5554144"/>
              <a:ext cx="347472" cy="384048"/>
            </a:xfrm>
            <a:prstGeom prst="ellipse">
              <a:avLst/>
            </a:prstGeom>
            <a:solidFill>
              <a:srgbClr val="D8F4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8" name="Shape 48">
              <a:extLst>
                <a:ext uri="{FF2B5EF4-FFF2-40B4-BE49-F238E27FC236}">
                  <a16:creationId xmlns:a16="http://schemas.microsoft.com/office/drawing/2014/main" id="{C6F71D77-8B72-1B15-9F74-3190065F8B05}"/>
                </a:ext>
              </a:extLst>
            </p:cNvPr>
            <p:cNvSpPr/>
            <p:nvPr/>
          </p:nvSpPr>
          <p:spPr>
            <a:xfrm>
              <a:off x="8672296" y="5554144"/>
              <a:ext cx="347472" cy="384048"/>
            </a:xfrm>
            <a:prstGeom prst="ellipse">
              <a:avLst/>
            </a:prstGeom>
            <a:solidFill>
              <a:srgbClr val="D8F4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9" name="Shape 49">
              <a:extLst>
                <a:ext uri="{FF2B5EF4-FFF2-40B4-BE49-F238E27FC236}">
                  <a16:creationId xmlns:a16="http://schemas.microsoft.com/office/drawing/2014/main" id="{182E63C9-C33A-444C-5E3E-9D57280740AF}"/>
                </a:ext>
              </a:extLst>
            </p:cNvPr>
            <p:cNvSpPr/>
            <p:nvPr/>
          </p:nvSpPr>
          <p:spPr>
            <a:xfrm>
              <a:off x="9120036" y="5554144"/>
              <a:ext cx="347472" cy="384048"/>
            </a:xfrm>
            <a:prstGeom prst="ellipse">
              <a:avLst/>
            </a:prstGeom>
            <a:solidFill>
              <a:srgbClr val="D8F4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0" name="Shape 50">
              <a:extLst>
                <a:ext uri="{FF2B5EF4-FFF2-40B4-BE49-F238E27FC236}">
                  <a16:creationId xmlns:a16="http://schemas.microsoft.com/office/drawing/2014/main" id="{A5FB51EE-211F-C1EA-CE67-8A6E707B54FA}"/>
                </a:ext>
              </a:extLst>
            </p:cNvPr>
            <p:cNvSpPr/>
            <p:nvPr/>
          </p:nvSpPr>
          <p:spPr>
            <a:xfrm>
              <a:off x="9791647" y="5554144"/>
              <a:ext cx="347472" cy="384048"/>
            </a:xfrm>
            <a:prstGeom prst="ellipse">
              <a:avLst/>
            </a:prstGeom>
            <a:solidFill>
              <a:srgbClr val="D8F4FF">
                <a:alpha val="95000"/>
              </a:srgbClr>
            </a:solidFill>
            <a:ln w="18415">
              <a:solidFill>
                <a:srgbClr val="1238FF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86AAB199-CB54-1433-0FFA-E3752776FA42}"/>
                  </a:ext>
                </a:extLst>
              </p:cNvPr>
              <p:cNvSpPr txBox="1"/>
              <p:nvPr/>
            </p:nvSpPr>
            <p:spPr>
              <a:xfrm>
                <a:off x="2191985" y="961081"/>
                <a:ext cx="7690506" cy="10163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000" b="0" kern="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ＭＳ Ｐゴシック" charset="-128"/>
                    <a:cs typeface="Times New Roman" panose="02020603050405020304" pitchFamily="18" charset="0"/>
                  </a:rPr>
                  <a:t>Any demand </a:t>
                </a:r>
                <a14:m>
                  <m:oMath xmlns:m="http://schemas.openxmlformats.org/officeDocument/2006/math">
                    <m:r>
                      <a:rPr lang="en-US" sz="2000" b="0" i="1" kern="0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en-US" sz="2000" b="0" kern="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ＭＳ Ｐゴシック" charset="-128"/>
                    <a:cs typeface="Times New Roman" panose="02020603050405020304" pitchFamily="18" charset="0"/>
                  </a:rPr>
                  <a:t> routable in </a:t>
                </a:r>
                <a14:m>
                  <m:oMath xmlns:m="http://schemas.openxmlformats.org/officeDocument/2006/math">
                    <m:r>
                      <a:rPr lang="en-US" sz="2000" b="0" i="1" kern="0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000" b="0" kern="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ＭＳ Ｐゴシック" charset="-128"/>
                    <a:cs typeface="Times New Roman" panose="02020603050405020304" pitchFamily="18" charset="0"/>
                  </a:rPr>
                  <a:t> can be routed in </a:t>
                </a:r>
                <a14:m>
                  <m:oMath xmlns:m="http://schemas.openxmlformats.org/officeDocument/2006/math">
                    <m:r>
                      <a:rPr lang="en-US" sz="2000" b="0" i="1" kern="0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000" b="0" kern="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ＭＳ Ｐゴシック" charset="-128"/>
                    <a:cs typeface="Times New Roman" panose="02020603050405020304" pitchFamily="18" charset="0"/>
                  </a:rPr>
                  <a:t> with congestion </a:t>
                </a:r>
                <a14:m>
                  <m:oMath xmlns:m="http://schemas.openxmlformats.org/officeDocument/2006/math">
                    <m:r>
                      <a:rPr lang="en-US" sz="2000" b="0" i="1" kern="0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000" b="0" i="1" kern="0" smtClean="0">
                        <a:solidFill>
                          <a:srgbClr val="0000F8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endParaRPr lang="en-US" sz="2000" b="0" kern="0" dirty="0">
                  <a:solidFill>
                    <a:srgbClr val="0000FF"/>
                  </a:solidFill>
                  <a:latin typeface="Cambria Math" panose="020405030504060302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20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⇓</m:t>
                    </m:r>
                  </m:oMath>
                </a14:m>
                <a:r>
                  <a:rPr lang="en-US" sz="2000" b="0" kern="0" dirty="0">
                    <a:solidFill>
                      <a:srgbClr val="0000FF"/>
                    </a:solidFill>
                    <a:latin typeface="Cambria Math" panose="020405030504060302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∀</m:t>
                      </m:r>
                      <m:r>
                        <a:rPr lang="en-US" sz="20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𝑆</m:t>
                      </m:r>
                      <m:r>
                        <a:rPr lang="en-US" sz="20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⊆</m:t>
                      </m:r>
                      <m:r>
                        <a:rPr lang="en-US" sz="20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𝑉</m:t>
                      </m:r>
                      <m:r>
                        <a:rPr lang="en-US" sz="20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:</m:t>
                      </m:r>
                      <m:sSub>
                        <m:sSubPr>
                          <m:ctrlPr>
                            <a:rPr lang="en-US" sz="20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20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20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𝐺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0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𝑆</m:t>
                              </m:r>
                              <m:r>
                                <a:rPr lang="en-US" sz="20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acc>
                                <m:accPr>
                                  <m:chr m:val="̅"/>
                                  <m:ctrlPr>
                                    <a:rPr lang="en-US" sz="2000" b="0" i="1" kern="0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0" i="1" kern="0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  <m:t>𝑆</m:t>
                                  </m:r>
                                </m:e>
                              </m:acc>
                            </m:e>
                          </m:d>
                          <m:r>
                            <a:rPr lang="en-US" sz="20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≤</m:t>
                          </m:r>
                          <m:r>
                            <a:rPr lang="en-US" sz="20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0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sz="20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𝑆</m:t>
                          </m:r>
                          <m:r>
                            <a:rPr lang="en-US" sz="20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,</m:t>
                          </m:r>
                          <m:acc>
                            <m:accPr>
                              <m:chr m:val="̅"/>
                              <m:ctrlPr>
                                <a:rPr lang="en-US" sz="20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𝑆</m:t>
                              </m:r>
                            </m:e>
                          </m:acc>
                        </m:e>
                      </m:d>
                      <m:r>
                        <a:rPr lang="en-US" sz="20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US" sz="20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en-US" sz="20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0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0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𝐺</m:t>
                          </m:r>
                        </m:sub>
                      </m:sSub>
                      <m:r>
                        <a:rPr lang="en-US" sz="20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0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𝑆</m:t>
                      </m:r>
                      <m:r>
                        <a:rPr lang="en-US" sz="20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,</m:t>
                      </m:r>
                      <m:acc>
                        <m:accPr>
                          <m:chr m:val="̅"/>
                          <m:ctrlPr>
                            <a:rPr lang="en-US" sz="20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20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𝑆</m:t>
                          </m:r>
                        </m:e>
                      </m:acc>
                      <m:r>
                        <a:rPr lang="en-US" sz="20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86AAB199-CB54-1433-0FFA-E3752776FA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1985" y="961081"/>
                <a:ext cx="7690506" cy="1016368"/>
              </a:xfrm>
              <a:prstGeom prst="rect">
                <a:avLst/>
              </a:prstGeom>
              <a:blipFill>
                <a:blip r:embed="rId3"/>
                <a:stretch>
                  <a:fillRect t="-3614" b="-54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2C1E227-2570-EE1B-5DE2-A8F64C29BD99}"/>
                  </a:ext>
                </a:extLst>
              </p:cNvPr>
              <p:cNvSpPr txBox="1"/>
              <p:nvPr/>
            </p:nvSpPr>
            <p:spPr>
              <a:xfrm>
                <a:off x="3966757" y="2162272"/>
                <a:ext cx="34950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Fix a cut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1113FD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solidFill>
                          <a:srgbClr val="1113FD"/>
                        </a:solidFill>
                        <a:latin typeface="Cambria Math" panose="02040503050406030204" pitchFamily="18" charset="0"/>
                      </a:rPr>
                      <m:t>⊆</m:t>
                    </m:r>
                    <m:r>
                      <a:rPr lang="en-US" b="0" i="1" smtClean="0">
                        <a:solidFill>
                          <a:srgbClr val="1113FD"/>
                        </a:solidFill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2C1E227-2570-EE1B-5DE2-A8F64C29BD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6757" y="2162272"/>
                <a:ext cx="3495075" cy="369332"/>
              </a:xfrm>
              <a:prstGeom prst="rect">
                <a:avLst/>
              </a:prstGeom>
              <a:blipFill>
                <a:blip r:embed="rId4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7924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2675</Words>
  <Application>Microsoft Office PowerPoint</Application>
  <PresentationFormat>Widescreen</PresentationFormat>
  <Paragraphs>644</Paragraphs>
  <Slides>33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</vt:lpstr>
      <vt:lpstr>Calibri</vt:lpstr>
      <vt:lpstr>Calibri Light</vt:lpstr>
      <vt:lpstr>Cambria Math</vt:lpstr>
      <vt:lpstr>Times New Roman</vt:lpstr>
      <vt:lpstr>Office Theme</vt:lpstr>
      <vt:lpstr>Improved Tree Sparsifiers in Near-Linear Time</vt:lpstr>
      <vt:lpstr>Outline</vt:lpstr>
      <vt:lpstr>PowerPoint Presentation</vt:lpstr>
      <vt:lpstr>PowerPoint Presentation</vt:lpstr>
      <vt:lpstr>PowerPoint Presentation</vt:lpstr>
      <vt:lpstr>PowerPoint Presentation</vt:lpstr>
      <vt:lpstr>Cut Sparsifiers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Future Work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Expander Decomposition with Fewer Inter-Cluster Edges Using a Spectral Cut Player</dc:title>
  <dc:creator>Dan Natan Dorfman</dc:creator>
  <cp:lastModifiedBy>dani dorfman</cp:lastModifiedBy>
  <cp:revision>117</cp:revision>
  <dcterms:created xsi:type="dcterms:W3CDTF">2023-06-18T21:27:05Z</dcterms:created>
  <dcterms:modified xsi:type="dcterms:W3CDTF">2026-09-07T10:29:23Z</dcterms:modified>
</cp:coreProperties>
</file>